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20_EE999DA9.xml" ContentType="application/vnd.ms-powerpoint.comments+xml"/>
  <Override PartName="/ppt/comments/modernComment_127_3A0A1E39.xml" ContentType="application/vnd.ms-powerpoint.comments+xml"/>
  <Override PartName="/ppt/comments/modernComment_131_53FD82A0.xml" ContentType="application/vnd.ms-powerpoint.comments+xml"/>
  <Override PartName="/ppt/comments/modernComment_135_603A7D53.xml" ContentType="application/vnd.ms-powerpoint.comments+xml"/>
  <Override PartName="/ppt/comments/modernComment_138_7C9728D2.xml" ContentType="application/vnd.ms-powerpoint.comments+xml"/>
  <Override PartName="/ppt/comments/modernComment_13B_4FC6B193.xml" ContentType="application/vnd.ms-powerpoint.comments+xml"/>
  <Override PartName="/ppt/comments/modernComment_141_C333FBA2.xml" ContentType="application/vnd.ms-powerpoint.comments+xml"/>
  <Override PartName="/ppt/comments/modernComment_144_2950BB25.xml" ContentType="application/vnd.ms-powerpoint.comments+xml"/>
  <Override PartName="/ppt/comments/modernComment_148_A9F413A7.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3"/>
  </p:notesMasterIdLst>
  <p:sldIdLst>
    <p:sldId id="256" r:id="rId2"/>
    <p:sldId id="257" r:id="rId3"/>
    <p:sldId id="258" r:id="rId4"/>
    <p:sldId id="259" r:id="rId5"/>
    <p:sldId id="260" r:id="rId6"/>
    <p:sldId id="261" r:id="rId7"/>
    <p:sldId id="262" r:id="rId8"/>
    <p:sldId id="479" r:id="rId9"/>
    <p:sldId id="263" r:id="rId10"/>
    <p:sldId id="264" r:id="rId11"/>
    <p:sldId id="265" r:id="rId12"/>
    <p:sldId id="266" r:id="rId13"/>
    <p:sldId id="267" r:id="rId14"/>
    <p:sldId id="480"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97" r:id="rId34"/>
    <p:sldId id="286" r:id="rId35"/>
    <p:sldId id="287" r:id="rId36"/>
    <p:sldId id="288" r:id="rId37"/>
    <p:sldId id="289" r:id="rId38"/>
    <p:sldId id="290" r:id="rId39"/>
    <p:sldId id="291" r:id="rId40"/>
    <p:sldId id="292" r:id="rId41"/>
    <p:sldId id="293" r:id="rId42"/>
    <p:sldId id="294" r:id="rId43"/>
    <p:sldId id="295" r:id="rId44"/>
    <p:sldId id="296" r:id="rId45"/>
    <p:sldId id="300" r:id="rId46"/>
    <p:sldId id="298" r:id="rId47"/>
    <p:sldId id="299"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481" r:id="rId67"/>
    <p:sldId id="319" r:id="rId68"/>
    <p:sldId id="320" r:id="rId69"/>
    <p:sldId id="321" r:id="rId70"/>
    <p:sldId id="322" r:id="rId71"/>
    <p:sldId id="323" r:id="rId72"/>
    <p:sldId id="324" r:id="rId73"/>
    <p:sldId id="325" r:id="rId74"/>
    <p:sldId id="326" r:id="rId75"/>
    <p:sldId id="327" r:id="rId76"/>
    <p:sldId id="328" r:id="rId77"/>
    <p:sldId id="482"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483" r:id="rId97"/>
    <p:sldId id="484" r:id="rId98"/>
    <p:sldId id="347" r:id="rId99"/>
    <p:sldId id="348" r:id="rId100"/>
    <p:sldId id="485" r:id="rId101"/>
    <p:sldId id="349" r:id="rId102"/>
    <p:sldId id="486" r:id="rId103"/>
    <p:sldId id="487" r:id="rId104"/>
    <p:sldId id="488" r:id="rId105"/>
    <p:sldId id="489" r:id="rId106"/>
    <p:sldId id="490" r:id="rId107"/>
    <p:sldId id="491" r:id="rId108"/>
    <p:sldId id="492" r:id="rId109"/>
    <p:sldId id="493" r:id="rId110"/>
    <p:sldId id="494" r:id="rId111"/>
    <p:sldId id="495" r:id="rId112"/>
    <p:sldId id="496" r:id="rId113"/>
    <p:sldId id="497" r:id="rId114"/>
    <p:sldId id="498" r:id="rId115"/>
    <p:sldId id="499" r:id="rId116"/>
    <p:sldId id="500" r:id="rId117"/>
    <p:sldId id="501" r:id="rId118"/>
    <p:sldId id="502" r:id="rId119"/>
    <p:sldId id="503" r:id="rId120"/>
    <p:sldId id="504" r:id="rId121"/>
    <p:sldId id="505" r:id="rId122"/>
    <p:sldId id="506" r:id="rId123"/>
    <p:sldId id="507" r:id="rId124"/>
    <p:sldId id="508" r:id="rId125"/>
    <p:sldId id="509" r:id="rId126"/>
    <p:sldId id="510" r:id="rId127"/>
    <p:sldId id="511" r:id="rId128"/>
    <p:sldId id="512" r:id="rId129"/>
    <p:sldId id="350" r:id="rId130"/>
    <p:sldId id="353" r:id="rId131"/>
    <p:sldId id="354" r:id="rId132"/>
    <p:sldId id="355" r:id="rId133"/>
    <p:sldId id="356" r:id="rId134"/>
    <p:sldId id="357" r:id="rId135"/>
    <p:sldId id="358" r:id="rId136"/>
    <p:sldId id="359" r:id="rId137"/>
    <p:sldId id="360" r:id="rId138"/>
    <p:sldId id="361" r:id="rId139"/>
    <p:sldId id="362" r:id="rId140"/>
    <p:sldId id="363" r:id="rId141"/>
    <p:sldId id="364" r:id="rId142"/>
    <p:sldId id="365" r:id="rId143"/>
    <p:sldId id="366" r:id="rId144"/>
    <p:sldId id="367" r:id="rId145"/>
    <p:sldId id="368" r:id="rId146"/>
    <p:sldId id="369" r:id="rId147"/>
    <p:sldId id="370" r:id="rId148"/>
    <p:sldId id="371" r:id="rId149"/>
    <p:sldId id="372" r:id="rId150"/>
    <p:sldId id="373" r:id="rId151"/>
    <p:sldId id="374" r:id="rId152"/>
    <p:sldId id="375" r:id="rId153"/>
    <p:sldId id="376" r:id="rId154"/>
    <p:sldId id="377" r:id="rId155"/>
    <p:sldId id="378" r:id="rId156"/>
    <p:sldId id="379" r:id="rId157"/>
    <p:sldId id="380" r:id="rId158"/>
    <p:sldId id="381" r:id="rId159"/>
    <p:sldId id="382" r:id="rId160"/>
    <p:sldId id="383" r:id="rId161"/>
    <p:sldId id="384" r:id="rId162"/>
    <p:sldId id="385" r:id="rId163"/>
    <p:sldId id="386" r:id="rId164"/>
    <p:sldId id="387" r:id="rId165"/>
    <p:sldId id="513" r:id="rId166"/>
    <p:sldId id="514" r:id="rId167"/>
    <p:sldId id="515" r:id="rId168"/>
    <p:sldId id="516" r:id="rId169"/>
    <p:sldId id="517" r:id="rId170"/>
    <p:sldId id="518" r:id="rId171"/>
    <p:sldId id="388" r:id="rId172"/>
    <p:sldId id="389" r:id="rId173"/>
    <p:sldId id="390" r:id="rId174"/>
    <p:sldId id="391" r:id="rId175"/>
    <p:sldId id="392" r:id="rId176"/>
    <p:sldId id="393" r:id="rId177"/>
    <p:sldId id="394" r:id="rId178"/>
    <p:sldId id="395" r:id="rId179"/>
    <p:sldId id="396" r:id="rId180"/>
    <p:sldId id="397" r:id="rId181"/>
    <p:sldId id="398" r:id="rId182"/>
    <p:sldId id="399" r:id="rId183"/>
    <p:sldId id="400" r:id="rId184"/>
    <p:sldId id="401" r:id="rId185"/>
    <p:sldId id="402" r:id="rId186"/>
    <p:sldId id="403" r:id="rId187"/>
    <p:sldId id="404" r:id="rId188"/>
    <p:sldId id="405" r:id="rId189"/>
    <p:sldId id="406" r:id="rId190"/>
    <p:sldId id="407" r:id="rId191"/>
    <p:sldId id="408" r:id="rId192"/>
    <p:sldId id="409" r:id="rId193"/>
    <p:sldId id="410" r:id="rId194"/>
    <p:sldId id="411" r:id="rId195"/>
    <p:sldId id="412" r:id="rId196"/>
    <p:sldId id="413" r:id="rId197"/>
    <p:sldId id="414" r:id="rId198"/>
    <p:sldId id="415" r:id="rId199"/>
    <p:sldId id="416" r:id="rId200"/>
    <p:sldId id="417" r:id="rId201"/>
    <p:sldId id="418" r:id="rId202"/>
    <p:sldId id="419" r:id="rId203"/>
    <p:sldId id="420" r:id="rId204"/>
    <p:sldId id="421" r:id="rId205"/>
    <p:sldId id="422" r:id="rId206"/>
    <p:sldId id="423" r:id="rId207"/>
    <p:sldId id="424" r:id="rId208"/>
    <p:sldId id="425" r:id="rId209"/>
    <p:sldId id="426" r:id="rId210"/>
    <p:sldId id="427" r:id="rId211"/>
    <p:sldId id="428" r:id="rId212"/>
    <p:sldId id="429" r:id="rId213"/>
    <p:sldId id="430" r:id="rId214"/>
    <p:sldId id="431" r:id="rId215"/>
    <p:sldId id="432" r:id="rId216"/>
    <p:sldId id="433" r:id="rId217"/>
    <p:sldId id="434" r:id="rId218"/>
    <p:sldId id="435" r:id="rId219"/>
    <p:sldId id="436" r:id="rId220"/>
    <p:sldId id="437" r:id="rId221"/>
    <p:sldId id="438" r:id="rId222"/>
    <p:sldId id="439" r:id="rId223"/>
    <p:sldId id="440" r:id="rId224"/>
    <p:sldId id="441" r:id="rId225"/>
    <p:sldId id="442" r:id="rId226"/>
    <p:sldId id="443" r:id="rId227"/>
    <p:sldId id="444" r:id="rId228"/>
    <p:sldId id="445" r:id="rId229"/>
    <p:sldId id="446" r:id="rId230"/>
    <p:sldId id="447" r:id="rId231"/>
    <p:sldId id="448" r:id="rId232"/>
    <p:sldId id="449" r:id="rId233"/>
    <p:sldId id="450" r:id="rId234"/>
    <p:sldId id="452" r:id="rId235"/>
    <p:sldId id="451" r:id="rId236"/>
    <p:sldId id="453" r:id="rId237"/>
    <p:sldId id="454" r:id="rId238"/>
    <p:sldId id="520" r:id="rId239"/>
    <p:sldId id="521" r:id="rId240"/>
    <p:sldId id="522" r:id="rId241"/>
    <p:sldId id="523" r:id="rId242"/>
    <p:sldId id="524" r:id="rId243"/>
    <p:sldId id="525" r:id="rId244"/>
    <p:sldId id="526" r:id="rId245"/>
    <p:sldId id="527" r:id="rId246"/>
    <p:sldId id="528" r:id="rId247"/>
    <p:sldId id="529" r:id="rId248"/>
    <p:sldId id="530" r:id="rId249"/>
    <p:sldId id="531" r:id="rId250"/>
    <p:sldId id="532" r:id="rId251"/>
    <p:sldId id="533" r:id="rId252"/>
    <p:sldId id="534" r:id="rId253"/>
    <p:sldId id="535" r:id="rId254"/>
    <p:sldId id="536" r:id="rId255"/>
    <p:sldId id="537" r:id="rId256"/>
    <p:sldId id="538" r:id="rId257"/>
    <p:sldId id="539" r:id="rId258"/>
    <p:sldId id="540" r:id="rId259"/>
    <p:sldId id="519" r:id="rId260"/>
    <p:sldId id="541" r:id="rId261"/>
    <p:sldId id="455" r:id="rId262"/>
    <p:sldId id="456" r:id="rId263"/>
    <p:sldId id="457" r:id="rId264"/>
    <p:sldId id="458" r:id="rId265"/>
    <p:sldId id="542" r:id="rId266"/>
    <p:sldId id="459" r:id="rId267"/>
    <p:sldId id="543" r:id="rId268"/>
    <p:sldId id="544" r:id="rId269"/>
    <p:sldId id="545" r:id="rId270"/>
    <p:sldId id="546" r:id="rId271"/>
    <p:sldId id="464" r:id="rId272"/>
    <p:sldId id="547" r:id="rId273"/>
    <p:sldId id="461" r:id="rId274"/>
    <p:sldId id="460" r:id="rId275"/>
    <p:sldId id="548" r:id="rId276"/>
    <p:sldId id="549" r:id="rId277"/>
    <p:sldId id="550" r:id="rId278"/>
    <p:sldId id="462" r:id="rId279"/>
    <p:sldId id="463" r:id="rId280"/>
    <p:sldId id="465" r:id="rId281"/>
    <p:sldId id="467" r:id="rId282"/>
    <p:sldId id="468" r:id="rId283"/>
    <p:sldId id="469" r:id="rId284"/>
    <p:sldId id="470" r:id="rId285"/>
    <p:sldId id="471" r:id="rId286"/>
    <p:sldId id="472" r:id="rId287"/>
    <p:sldId id="473" r:id="rId288"/>
    <p:sldId id="474" r:id="rId289"/>
    <p:sldId id="475" r:id="rId290"/>
    <p:sldId id="476" r:id="rId291"/>
    <p:sldId id="477" r:id="rId292"/>
    <p:sldId id="466" r:id="rId293"/>
    <p:sldId id="478" r:id="rId294"/>
    <p:sldId id="553" r:id="rId295"/>
    <p:sldId id="551" r:id="rId296"/>
    <p:sldId id="554" r:id="rId297"/>
    <p:sldId id="555" r:id="rId298"/>
    <p:sldId id="556" r:id="rId299"/>
    <p:sldId id="557" r:id="rId300"/>
    <p:sldId id="565" r:id="rId301"/>
    <p:sldId id="566" r:id="rId302"/>
    <p:sldId id="558" r:id="rId303"/>
    <p:sldId id="559" r:id="rId304"/>
    <p:sldId id="560" r:id="rId305"/>
    <p:sldId id="561" r:id="rId306"/>
    <p:sldId id="562" r:id="rId307"/>
    <p:sldId id="563" r:id="rId308"/>
    <p:sldId id="564" r:id="rId309"/>
    <p:sldId id="567" r:id="rId310"/>
    <p:sldId id="568" r:id="rId311"/>
    <p:sldId id="569" r:id="rId312"/>
    <p:sldId id="570" r:id="rId313"/>
    <p:sldId id="571" r:id="rId314"/>
    <p:sldId id="572" r:id="rId315"/>
    <p:sldId id="573" r:id="rId316"/>
    <p:sldId id="575" r:id="rId317"/>
    <p:sldId id="576" r:id="rId318"/>
    <p:sldId id="577" r:id="rId319"/>
    <p:sldId id="578" r:id="rId320"/>
    <p:sldId id="579" r:id="rId321"/>
    <p:sldId id="580" r:id="rId322"/>
    <p:sldId id="581" r:id="rId323"/>
    <p:sldId id="574" r:id="rId324"/>
    <p:sldId id="582" r:id="rId325"/>
    <p:sldId id="583" r:id="rId326"/>
    <p:sldId id="584" r:id="rId327"/>
    <p:sldId id="585" r:id="rId328"/>
    <p:sldId id="586" r:id="rId329"/>
    <p:sldId id="587" r:id="rId330"/>
    <p:sldId id="590" r:id="rId331"/>
    <p:sldId id="588" r:id="rId332"/>
    <p:sldId id="589" r:id="rId333"/>
    <p:sldId id="591" r:id="rId334"/>
    <p:sldId id="592" r:id="rId335"/>
    <p:sldId id="593" r:id="rId336"/>
    <p:sldId id="594" r:id="rId337"/>
    <p:sldId id="595" r:id="rId338"/>
    <p:sldId id="596" r:id="rId339"/>
    <p:sldId id="597" r:id="rId340"/>
    <p:sldId id="598" r:id="rId341"/>
    <p:sldId id="599" r:id="rId342"/>
    <p:sldId id="602" r:id="rId343"/>
    <p:sldId id="600" r:id="rId344"/>
    <p:sldId id="601" r:id="rId345"/>
    <p:sldId id="603" r:id="rId346"/>
    <p:sldId id="606" r:id="rId347"/>
    <p:sldId id="607" r:id="rId348"/>
    <p:sldId id="604" r:id="rId349"/>
    <p:sldId id="608" r:id="rId350"/>
    <p:sldId id="609" r:id="rId351"/>
    <p:sldId id="610" r:id="rId352"/>
    <p:sldId id="611" r:id="rId353"/>
    <p:sldId id="612" r:id="rId354"/>
    <p:sldId id="613" r:id="rId355"/>
    <p:sldId id="614" r:id="rId356"/>
    <p:sldId id="615" r:id="rId357"/>
    <p:sldId id="616" r:id="rId358"/>
    <p:sldId id="617" r:id="rId359"/>
    <p:sldId id="618" r:id="rId360"/>
    <p:sldId id="619" r:id="rId361"/>
    <p:sldId id="620" r:id="rId362"/>
    <p:sldId id="621" r:id="rId363"/>
    <p:sldId id="622" r:id="rId364"/>
    <p:sldId id="623" r:id="rId365"/>
    <p:sldId id="624" r:id="rId366"/>
    <p:sldId id="625" r:id="rId367"/>
    <p:sldId id="626" r:id="rId368"/>
    <p:sldId id="627" r:id="rId369"/>
    <p:sldId id="628" r:id="rId370"/>
    <p:sldId id="629" r:id="rId371"/>
    <p:sldId id="630" r:id="rId372"/>
    <p:sldId id="631" r:id="rId373"/>
    <p:sldId id="632" r:id="rId374"/>
    <p:sldId id="633" r:id="rId375"/>
    <p:sldId id="634" r:id="rId376"/>
    <p:sldId id="635" r:id="rId377"/>
    <p:sldId id="636" r:id="rId378"/>
    <p:sldId id="637" r:id="rId379"/>
    <p:sldId id="638" r:id="rId380"/>
    <p:sldId id="639" r:id="rId381"/>
    <p:sldId id="640" r:id="rId382"/>
    <p:sldId id="641" r:id="rId383"/>
    <p:sldId id="642" r:id="rId384"/>
    <p:sldId id="643" r:id="rId385"/>
    <p:sldId id="644" r:id="rId386"/>
    <p:sldId id="645" r:id="rId387"/>
    <p:sldId id="646" r:id="rId388"/>
    <p:sldId id="647" r:id="rId389"/>
    <p:sldId id="648" r:id="rId390"/>
    <p:sldId id="649" r:id="rId391"/>
    <p:sldId id="650" r:id="rId392"/>
    <p:sldId id="651" r:id="rId393"/>
    <p:sldId id="652" r:id="rId394"/>
    <p:sldId id="653" r:id="rId395"/>
    <p:sldId id="654" r:id="rId396"/>
    <p:sldId id="655" r:id="rId397"/>
    <p:sldId id="656" r:id="rId398"/>
    <p:sldId id="657" r:id="rId399"/>
    <p:sldId id="658" r:id="rId400"/>
    <p:sldId id="660" r:id="rId401"/>
    <p:sldId id="659" r:id="rId402"/>
    <p:sldId id="661" r:id="rId403"/>
    <p:sldId id="662" r:id="rId404"/>
    <p:sldId id="663" r:id="rId405"/>
    <p:sldId id="664" r:id="rId406"/>
    <p:sldId id="665" r:id="rId407"/>
    <p:sldId id="666" r:id="rId408"/>
    <p:sldId id="667" r:id="rId409"/>
    <p:sldId id="668" r:id="rId410"/>
    <p:sldId id="669" r:id="rId411"/>
    <p:sldId id="670" r:id="rId412"/>
    <p:sldId id="671" r:id="rId413"/>
    <p:sldId id="672" r:id="rId414"/>
    <p:sldId id="673" r:id="rId415"/>
    <p:sldId id="674" r:id="rId416"/>
    <p:sldId id="675" r:id="rId417"/>
    <p:sldId id="676" r:id="rId418"/>
    <p:sldId id="677" r:id="rId419"/>
    <p:sldId id="678" r:id="rId420"/>
    <p:sldId id="679" r:id="rId421"/>
    <p:sldId id="680" r:id="rId422"/>
  </p:sldIdLst>
  <p:sldSz cx="12192000" cy="6858000"/>
  <p:notesSz cx="6858000" cy="9144000"/>
  <p:defaultText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OP" id="{6CE43B70-BB6D-4F44-A2B2-AFA7EC8F9A75}">
          <p14:sldIdLst>
            <p14:sldId id="256"/>
            <p14:sldId id="257"/>
            <p14:sldId id="258"/>
            <p14:sldId id="259"/>
            <p14:sldId id="260"/>
            <p14:sldId id="261"/>
            <p14:sldId id="262"/>
            <p14:sldId id="479"/>
            <p14:sldId id="263"/>
            <p14:sldId id="264"/>
            <p14:sldId id="265"/>
            <p14:sldId id="266"/>
            <p14:sldId id="267"/>
            <p14:sldId id="480"/>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97"/>
            <p14:sldId id="286"/>
            <p14:sldId id="287"/>
            <p14:sldId id="288"/>
            <p14:sldId id="289"/>
            <p14:sldId id="290"/>
            <p14:sldId id="291"/>
            <p14:sldId id="292"/>
            <p14:sldId id="293"/>
            <p14:sldId id="294"/>
            <p14:sldId id="295"/>
            <p14:sldId id="296"/>
            <p14:sldId id="300"/>
            <p14:sldId id="298"/>
            <p14:sldId id="299"/>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481"/>
            <p14:sldId id="319"/>
            <p14:sldId id="320"/>
            <p14:sldId id="321"/>
            <p14:sldId id="322"/>
            <p14:sldId id="323"/>
            <p14:sldId id="324"/>
            <p14:sldId id="325"/>
            <p14:sldId id="326"/>
            <p14:sldId id="327"/>
            <p14:sldId id="328"/>
            <p14:sldId id="482"/>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483"/>
            <p14:sldId id="484"/>
          </p14:sldIdLst>
        </p14:section>
        <p14:section name="SQL" id="{ED9F7620-C1B5-4CB9-89FF-AF16D41ED6B7}">
          <p14:sldIdLst>
            <p14:sldId id="347"/>
            <p14:sldId id="348"/>
            <p14:sldId id="485"/>
            <p14:sldId id="349"/>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350"/>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513"/>
            <p14:sldId id="514"/>
            <p14:sldId id="515"/>
            <p14:sldId id="516"/>
            <p14:sldId id="517"/>
            <p14:sldId id="518"/>
          </p14:sldIdLst>
        </p14:section>
        <p14:section name="SQL vaicājumi" id="{381A3A99-255B-419A-A5C6-B24662D0BECD}">
          <p14:sldIdLst>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2"/>
            <p14:sldId id="451"/>
            <p14:sldId id="453"/>
            <p14:sldId id="454"/>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19"/>
            <p14:sldId id="541"/>
            <p14:sldId id="455"/>
            <p14:sldId id="456"/>
            <p14:sldId id="457"/>
            <p14:sldId id="458"/>
          </p14:sldIdLst>
        </p14:section>
        <p14:section name="API" id="{772C9CD1-27FF-4AB5-9F61-469A225846F2}">
          <p14:sldIdLst>
            <p14:sldId id="542"/>
            <p14:sldId id="459"/>
            <p14:sldId id="543"/>
            <p14:sldId id="544"/>
            <p14:sldId id="545"/>
            <p14:sldId id="546"/>
            <p14:sldId id="464"/>
            <p14:sldId id="547"/>
            <p14:sldId id="461"/>
            <p14:sldId id="460"/>
            <p14:sldId id="548"/>
            <p14:sldId id="549"/>
            <p14:sldId id="550"/>
            <p14:sldId id="462"/>
            <p14:sldId id="463"/>
            <p14:sldId id="465"/>
            <p14:sldId id="467"/>
            <p14:sldId id="468"/>
            <p14:sldId id="469"/>
            <p14:sldId id="470"/>
            <p14:sldId id="471"/>
            <p14:sldId id="472"/>
            <p14:sldId id="473"/>
            <p14:sldId id="474"/>
            <p14:sldId id="475"/>
            <p14:sldId id="476"/>
            <p14:sldId id="477"/>
            <p14:sldId id="466"/>
            <p14:sldId id="478"/>
            <p14:sldId id="553"/>
            <p14:sldId id="551"/>
          </p14:sldIdLst>
        </p14:section>
        <p14:section name="Programmatūras izstrādes cikli" id="{FE72908C-3CFA-476A-B145-F2B660A391DE}">
          <p14:sldIdLst>
            <p14:sldId id="554"/>
            <p14:sldId id="555"/>
            <p14:sldId id="556"/>
            <p14:sldId id="557"/>
            <p14:sldId id="565"/>
            <p14:sldId id="566"/>
            <p14:sldId id="558"/>
            <p14:sldId id="559"/>
            <p14:sldId id="560"/>
            <p14:sldId id="561"/>
            <p14:sldId id="562"/>
            <p14:sldId id="563"/>
            <p14:sldId id="564"/>
            <p14:sldId id="567"/>
            <p14:sldId id="568"/>
            <p14:sldId id="569"/>
          </p14:sldIdLst>
        </p14:section>
        <p14:section name="Darbs ar failiem Python" id="{DEE6D0E5-0832-4638-B7DC-CD546FC92858}">
          <p14:sldIdLst>
            <p14:sldId id="570"/>
            <p14:sldId id="571"/>
            <p14:sldId id="572"/>
            <p14:sldId id="573"/>
            <p14:sldId id="575"/>
            <p14:sldId id="576"/>
            <p14:sldId id="577"/>
            <p14:sldId id="578"/>
            <p14:sldId id="579"/>
            <p14:sldId id="580"/>
            <p14:sldId id="581"/>
            <p14:sldId id="574"/>
            <p14:sldId id="582"/>
            <p14:sldId id="583"/>
            <p14:sldId id="584"/>
            <p14:sldId id="585"/>
            <p14:sldId id="586"/>
            <p14:sldId id="587"/>
            <p14:sldId id="590"/>
            <p14:sldId id="588"/>
            <p14:sldId id="589"/>
            <p14:sldId id="591"/>
          </p14:sldIdLst>
        </p14:section>
        <p14:section name="Programmatūras prasību specifikācija" id="{CABC4357-727C-4DCA-81F5-7CB8C5381148}">
          <p14:sldIdLst>
            <p14:sldId id="592"/>
            <p14:sldId id="593"/>
          </p14:sldIdLst>
        </p14:section>
        <p14:section name="Gatavošanās eksāmenam" id="{BE3F7873-2FED-49A0-8D4A-830FD7FCD101}">
          <p14:sldIdLst>
            <p14:sldId id="594"/>
            <p14:sldId id="595"/>
            <p14:sldId id="596"/>
            <p14:sldId id="597"/>
            <p14:sldId id="598"/>
            <p14:sldId id="599"/>
            <p14:sldId id="602"/>
            <p14:sldId id="600"/>
            <p14:sldId id="601"/>
            <p14:sldId id="603"/>
            <p14:sldId id="606"/>
            <p14:sldId id="607"/>
            <p14:sldId id="604"/>
          </p14:sldIdLst>
        </p14:section>
        <p14:section name="Programmatūras dzīves cikli" id="{31247102-EDB7-4810-AC41-850A626EE8F9}">
          <p14:sldIdLst>
            <p14:sldId id="608"/>
            <p14:sldId id="609"/>
            <p14:sldId id="610"/>
            <p14:sldId id="611"/>
            <p14:sldId id="612"/>
            <p14:sldId id="613"/>
            <p14:sldId id="614"/>
            <p14:sldId id="615"/>
            <p14:sldId id="616"/>
            <p14:sldId id="617"/>
          </p14:sldIdLst>
        </p14:section>
        <p14:section name="Datu struktūras un programmsaskarnes" id="{C93CD4A3-14CA-4CA7-8980-5AB67BC78F24}">
          <p14:sldIdLst>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Lst>
        </p14:section>
        <p14:section name="Darbs ar programmsaskarni (API)" id="{FE1A0426-7A6B-4B60-8907-9A90D841EFFE}">
          <p14:sldIdLst>
            <p14:sldId id="647"/>
            <p14:sldId id="648"/>
            <p14:sldId id="649"/>
          </p14:sldIdLst>
        </p14:section>
        <p14:section name="Datubāzes izstrāde un izmantosana" id="{C4F0EDB7-B1DF-4A2F-A3CD-40468E64233F}">
          <p14:sldIdLst>
            <p14:sldId id="650"/>
            <p14:sldId id="651"/>
            <p14:sldId id="652"/>
            <p14:sldId id="653"/>
            <p14:sldId id="654"/>
            <p14:sldId id="655"/>
            <p14:sldId id="656"/>
            <p14:sldId id="657"/>
            <p14:sldId id="658"/>
            <p14:sldId id="660"/>
            <p14:sldId id="659"/>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F2ADC9-245E-6FD2-9BD0-261ED29F0854}" name="Edvards Bukovskis" initials="EB" userId="S::ebukovskis@edu.riga.lv::6d5fc92b-84af-401d-8c88-8aebe0377ae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9DDC2E-A16C-16FB-7F39-F8950C68D1FA}" v="505" dt="2025-06-11T05:56:45.199"/>
    <p1510:client id="{5CF19B26-181E-3C30-6E29-5153418C9797}" v="511" dt="2025-06-12T05:59:50.269"/>
    <p1510:client id="{966B21B6-0910-FFC1-4077-BBFE9559285C}" v="1" dt="2025-06-12T07:31:20.938"/>
    <p1510:client id="{CF27EF25-62AF-1D15-DE14-F6D2330C1EB8}" v="63" dt="2025-06-11T08:29:56.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theme" Target="theme/theme1.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microsoft.com/office/2016/11/relationships/changesInfo" Target="changesInfos/changesInfo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microsoft.com/office/2018/10/relationships/authors" Targe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notesMaster" Target="notesMasters/notesMaster1.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viewProps" Target="viewProps.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vards Bukovskis" userId="S::ebukovskis@edu.riga.lv::6d5fc92b-84af-401d-8c88-8aebe0377ae4" providerId="AD" clId="Web-{FA2A4B92-C044-61A3-2639-AA706CA466C3}"/>
    <pc:docChg chg="addSld modSld modSection">
      <pc:chgData name="Edvards Bukovskis" userId="S::ebukovskis@edu.riga.lv::6d5fc92b-84af-401d-8c88-8aebe0377ae4" providerId="AD" clId="Web-{FA2A4B92-C044-61A3-2639-AA706CA466C3}" dt="2024-12-04T07:28:51.924" v="27" actId="20577"/>
      <pc:docMkLst>
        <pc:docMk/>
      </pc:docMkLst>
      <pc:sldChg chg="modSp new">
        <pc:chgData name="Edvards Bukovskis" userId="S::ebukovskis@edu.riga.lv::6d5fc92b-84af-401d-8c88-8aebe0377ae4" providerId="AD" clId="Web-{FA2A4B92-C044-61A3-2639-AA706CA466C3}" dt="2024-12-04T07:28:51.924" v="27" actId="20577"/>
        <pc:sldMkLst>
          <pc:docMk/>
          <pc:sldMk cId="2872824120" sldId="541"/>
        </pc:sldMkLst>
        <pc:spChg chg="mod">
          <ac:chgData name="Edvards Bukovskis" userId="S::ebukovskis@edu.riga.lv::6d5fc92b-84af-401d-8c88-8aebe0377ae4" providerId="AD" clId="Web-{FA2A4B92-C044-61A3-2639-AA706CA466C3}" dt="2024-12-04T07:21:31.489" v="4" actId="20577"/>
          <ac:spMkLst>
            <pc:docMk/>
            <pc:sldMk cId="2872824120" sldId="541"/>
            <ac:spMk id="2" creationId="{D68EE9F0-9E69-20D9-B685-374612F900EC}"/>
          </ac:spMkLst>
        </pc:spChg>
        <pc:spChg chg="mod">
          <ac:chgData name="Edvards Bukovskis" userId="S::ebukovskis@edu.riga.lv::6d5fc92b-84af-401d-8c88-8aebe0377ae4" providerId="AD" clId="Web-{FA2A4B92-C044-61A3-2639-AA706CA466C3}" dt="2024-12-04T07:28:51.924" v="27" actId="20577"/>
          <ac:spMkLst>
            <pc:docMk/>
            <pc:sldMk cId="2872824120" sldId="541"/>
            <ac:spMk id="3" creationId="{2CDAC10A-08A7-9C4F-7858-9884F7CCCAC3}"/>
          </ac:spMkLst>
        </pc:spChg>
      </pc:sldChg>
    </pc:docChg>
  </pc:docChgLst>
  <pc:docChgLst>
    <pc:chgData name="Vieslietotājs" userId="S::urn:spo:anon#1397c5ab5228eeb91ecb33b20513d0b25121109a956eaef608a4d0747f377a38::" providerId="AD" clId="Web-{4FC8C7EE-5824-63BC-B8C6-C76D5CD50C35}"/>
    <pc:docChg chg="sldOrd">
      <pc:chgData name="Vieslietotājs" userId="S::urn:spo:anon#1397c5ab5228eeb91ecb33b20513d0b25121109a956eaef608a4d0747f377a38::" providerId="AD" clId="Web-{4FC8C7EE-5824-63BC-B8C6-C76D5CD50C35}" dt="2024-09-04T06:28:10.793" v="0"/>
      <pc:docMkLst>
        <pc:docMk/>
      </pc:docMkLst>
      <pc:sldChg chg="ord">
        <pc:chgData name="Vieslietotājs" userId="S::urn:spo:anon#1397c5ab5228eeb91ecb33b20513d0b25121109a956eaef608a4d0747f377a38::" providerId="AD" clId="Web-{4FC8C7EE-5824-63BC-B8C6-C76D5CD50C35}" dt="2024-09-04T06:28:10.793" v="0"/>
        <pc:sldMkLst>
          <pc:docMk/>
          <pc:sldMk cId="2826200199" sldId="268"/>
        </pc:sldMkLst>
      </pc:sldChg>
    </pc:docChg>
  </pc:docChgLst>
  <pc:docChgLst>
    <pc:chgData name="Edvards Bukovskis" userId="S::ebukovskis@edu.riga.lv::6d5fc92b-84af-401d-8c88-8aebe0377ae4" providerId="AD" clId="Web-{73ECDC7F-A887-1F61-DE4E-90CB164B518B}"/>
    <pc:docChg chg="modSld sldOrd">
      <pc:chgData name="Edvards Bukovskis" userId="S::ebukovskis@edu.riga.lv::6d5fc92b-84af-401d-8c88-8aebe0377ae4" providerId="AD" clId="Web-{73ECDC7F-A887-1F61-DE4E-90CB164B518B}" dt="2024-09-09T08:13:38.530" v="5" actId="20577"/>
      <pc:docMkLst>
        <pc:docMk/>
      </pc:docMkLst>
      <pc:sldChg chg="modSp">
        <pc:chgData name="Edvards Bukovskis" userId="S::ebukovskis@edu.riga.lv::6d5fc92b-84af-401d-8c88-8aebe0377ae4" providerId="AD" clId="Web-{73ECDC7F-A887-1F61-DE4E-90CB164B518B}" dt="2024-09-09T06:54:50.671" v="3" actId="20577"/>
        <pc:sldMkLst>
          <pc:docMk/>
          <pc:sldMk cId="1184846299" sldId="283"/>
        </pc:sldMkLst>
      </pc:sldChg>
      <pc:sldChg chg="ord">
        <pc:chgData name="Edvards Bukovskis" userId="S::ebukovskis@edu.riga.lv::6d5fc92b-84af-401d-8c88-8aebe0377ae4" providerId="AD" clId="Web-{73ECDC7F-A887-1F61-DE4E-90CB164B518B}" dt="2024-09-09T06:54:37.155" v="0"/>
        <pc:sldMkLst>
          <pc:docMk/>
          <pc:sldMk cId="2392418250" sldId="284"/>
        </pc:sldMkLst>
      </pc:sldChg>
      <pc:sldChg chg="modSp ord">
        <pc:chgData name="Edvards Bukovskis" userId="S::ebukovskis@edu.riga.lv::6d5fc92b-84af-401d-8c88-8aebe0377ae4" providerId="AD" clId="Web-{73ECDC7F-A887-1F61-DE4E-90CB164B518B}" dt="2024-09-09T08:13:38.530" v="5" actId="20577"/>
        <pc:sldMkLst>
          <pc:docMk/>
          <pc:sldMk cId="975005842" sldId="296"/>
        </pc:sldMkLst>
      </pc:sldChg>
    </pc:docChg>
  </pc:docChgLst>
  <pc:docChgLst>
    <pc:chgData name="Edvards Bukovskis" userId="S::ebukovskis@edu.riga.lv::6d5fc92b-84af-401d-8c88-8aebe0377ae4" providerId="AD" clId="Web-{4C597168-EB7D-DC81-0D84-610F2E2FC92A}"/>
    <pc:docChg chg="modSld">
      <pc:chgData name="Edvards Bukovskis" userId="S::ebukovskis@edu.riga.lv::6d5fc92b-84af-401d-8c88-8aebe0377ae4" providerId="AD" clId="Web-{4C597168-EB7D-DC81-0D84-610F2E2FC92A}" dt="2023-09-25T09:56:14.281" v="2" actId="20577"/>
      <pc:docMkLst>
        <pc:docMk/>
      </pc:docMkLst>
      <pc:sldChg chg="modSp">
        <pc:chgData name="Edvards Bukovskis" userId="S::ebukovskis@edu.riga.lv::6d5fc92b-84af-401d-8c88-8aebe0377ae4" providerId="AD" clId="Web-{4C597168-EB7D-DC81-0D84-610F2E2FC92A}" dt="2023-09-25T09:49:41.597" v="0" actId="20577"/>
        <pc:sldMkLst>
          <pc:docMk/>
          <pc:sldMk cId="1910603130" sldId="329"/>
        </pc:sldMkLst>
      </pc:sldChg>
      <pc:sldChg chg="modSp">
        <pc:chgData name="Edvards Bukovskis" userId="S::ebukovskis@edu.riga.lv::6d5fc92b-84af-401d-8c88-8aebe0377ae4" providerId="AD" clId="Web-{4C597168-EB7D-DC81-0D84-610F2E2FC92A}" dt="2023-09-25T09:56:14.281" v="2" actId="20577"/>
        <pc:sldMkLst>
          <pc:docMk/>
          <pc:sldMk cId="2147972742" sldId="333"/>
        </pc:sldMkLst>
      </pc:sldChg>
    </pc:docChg>
  </pc:docChgLst>
  <pc:docChgLst>
    <pc:chgData name="Edvards Bukovskis" userId="S::ebukovskis@edu.riga.lv::6d5fc92b-84af-401d-8c88-8aebe0377ae4" providerId="AD" clId="Web-{15C7B817-4F05-E22D-71EF-5AE7ED2E3BD8}"/>
    <pc:docChg chg="addSld modSld sldOrd">
      <pc:chgData name="Edvards Bukovskis" userId="S::ebukovskis@edu.riga.lv::6d5fc92b-84af-401d-8c88-8aebe0377ae4" providerId="AD" clId="Web-{15C7B817-4F05-E22D-71EF-5AE7ED2E3BD8}" dt="2023-09-18T05:41:03.027" v="105" actId="20577"/>
      <pc:docMkLst>
        <pc:docMk/>
      </pc:docMkLst>
      <pc:sldChg chg="addSp delSp modSp new">
        <pc:chgData name="Edvards Bukovskis" userId="S::ebukovskis@edu.riga.lv::6d5fc92b-84af-401d-8c88-8aebe0377ae4" providerId="AD" clId="Web-{15C7B817-4F05-E22D-71EF-5AE7ED2E3BD8}" dt="2023-09-18T05:33:02.322" v="16" actId="1076"/>
        <pc:sldMkLst>
          <pc:docMk/>
          <pc:sldMk cId="2909676586" sldId="298"/>
        </pc:sldMkLst>
      </pc:sldChg>
      <pc:sldChg chg="addSp delSp modSp new">
        <pc:chgData name="Edvards Bukovskis" userId="S::ebukovskis@edu.riga.lv::6d5fc92b-84af-401d-8c88-8aebe0377ae4" providerId="AD" clId="Web-{15C7B817-4F05-E22D-71EF-5AE7ED2E3BD8}" dt="2023-09-18T05:33:39.573" v="26" actId="1076"/>
        <pc:sldMkLst>
          <pc:docMk/>
          <pc:sldMk cId="3133880194" sldId="299"/>
        </pc:sldMkLst>
      </pc:sldChg>
      <pc:sldChg chg="modSp new ord">
        <pc:chgData name="Edvards Bukovskis" userId="S::ebukovskis@edu.riga.lv::6d5fc92b-84af-401d-8c88-8aebe0377ae4" providerId="AD" clId="Web-{15C7B817-4F05-E22D-71EF-5AE7ED2E3BD8}" dt="2023-09-18T05:36:49.205" v="48" actId="20577"/>
        <pc:sldMkLst>
          <pc:docMk/>
          <pc:sldMk cId="1942222045" sldId="300"/>
        </pc:sldMkLst>
      </pc:sldChg>
      <pc:sldChg chg="addSp delSp modSp new">
        <pc:chgData name="Edvards Bukovskis" userId="S::ebukovskis@edu.riga.lv::6d5fc92b-84af-401d-8c88-8aebe0377ae4" providerId="AD" clId="Web-{15C7B817-4F05-E22D-71EF-5AE7ED2E3BD8}" dt="2023-09-18T05:37:31.535" v="57" actId="1076"/>
        <pc:sldMkLst>
          <pc:docMk/>
          <pc:sldMk cId="2881763686" sldId="301"/>
        </pc:sldMkLst>
      </pc:sldChg>
      <pc:sldChg chg="addSp delSp modSp new">
        <pc:chgData name="Edvards Bukovskis" userId="S::ebukovskis@edu.riga.lv::6d5fc92b-84af-401d-8c88-8aebe0377ae4" providerId="AD" clId="Web-{15C7B817-4F05-E22D-71EF-5AE7ED2E3BD8}" dt="2023-09-18T05:38:07.630" v="64" actId="1076"/>
        <pc:sldMkLst>
          <pc:docMk/>
          <pc:sldMk cId="4136303779" sldId="302"/>
        </pc:sldMkLst>
      </pc:sldChg>
      <pc:sldChg chg="addSp delSp modSp new">
        <pc:chgData name="Edvards Bukovskis" userId="S::ebukovskis@edu.riga.lv::6d5fc92b-84af-401d-8c88-8aebe0377ae4" providerId="AD" clId="Web-{15C7B817-4F05-E22D-71EF-5AE7ED2E3BD8}" dt="2023-09-18T05:38:45.678" v="71" actId="1076"/>
        <pc:sldMkLst>
          <pc:docMk/>
          <pc:sldMk cId="1373650991" sldId="303"/>
        </pc:sldMkLst>
      </pc:sldChg>
      <pc:sldChg chg="addSp delSp modSp new">
        <pc:chgData name="Edvards Bukovskis" userId="S::ebukovskis@edu.riga.lv::6d5fc92b-84af-401d-8c88-8aebe0377ae4" providerId="AD" clId="Web-{15C7B817-4F05-E22D-71EF-5AE7ED2E3BD8}" dt="2023-09-18T05:40:05.072" v="81" actId="1076"/>
        <pc:sldMkLst>
          <pc:docMk/>
          <pc:sldMk cId="2366069414" sldId="304"/>
        </pc:sldMkLst>
      </pc:sldChg>
      <pc:sldChg chg="modSp new">
        <pc:chgData name="Edvards Bukovskis" userId="S::ebukovskis@edu.riga.lv::6d5fc92b-84af-401d-8c88-8aebe0377ae4" providerId="AD" clId="Web-{15C7B817-4F05-E22D-71EF-5AE7ED2E3BD8}" dt="2023-09-18T05:41:03.027" v="105" actId="20577"/>
        <pc:sldMkLst>
          <pc:docMk/>
          <pc:sldMk cId="1409122976" sldId="305"/>
        </pc:sldMkLst>
      </pc:sldChg>
    </pc:docChg>
  </pc:docChgLst>
  <pc:docChgLst>
    <pc:chgData name="Edvards Bukovskis" userId="S::ebukovskis@edu.riga.lv::6d5fc92b-84af-401d-8c88-8aebe0377ae4" providerId="AD" clId="Web-{36843785-2890-90B6-EBB5-E6D522C59F58}"/>
    <pc:docChg chg="addSld modSld modSection">
      <pc:chgData name="Edvards Bukovskis" userId="S::ebukovskis@edu.riga.lv::6d5fc92b-84af-401d-8c88-8aebe0377ae4" providerId="AD" clId="Web-{36843785-2890-90B6-EBB5-E6D522C59F58}" dt="2025-03-31T05:24:46.753" v="42"/>
      <pc:docMkLst>
        <pc:docMk/>
      </pc:docMkLst>
      <pc:sldChg chg="modSp">
        <pc:chgData name="Edvards Bukovskis" userId="S::ebukovskis@edu.riga.lv::6d5fc92b-84af-401d-8c88-8aebe0377ae4" providerId="AD" clId="Web-{36843785-2890-90B6-EBB5-E6D522C59F58}" dt="2025-03-31T05:23:10.348" v="1" actId="20577"/>
        <pc:sldMkLst>
          <pc:docMk/>
          <pc:sldMk cId="2324840399" sldId="592"/>
        </pc:sldMkLst>
        <pc:spChg chg="mod">
          <ac:chgData name="Edvards Bukovskis" userId="S::ebukovskis@edu.riga.lv::6d5fc92b-84af-401d-8c88-8aebe0377ae4" providerId="AD" clId="Web-{36843785-2890-90B6-EBB5-E6D522C59F58}" dt="2025-03-31T05:23:10.348" v="1" actId="20577"/>
          <ac:spMkLst>
            <pc:docMk/>
            <pc:sldMk cId="2324840399" sldId="592"/>
            <ac:spMk id="3" creationId="{8B065333-1D80-AF95-BCFE-B84B7D2A7811}"/>
          </ac:spMkLst>
        </pc:spChg>
      </pc:sldChg>
      <pc:sldChg chg="addSp delSp modSp new">
        <pc:chgData name="Edvards Bukovskis" userId="S::ebukovskis@edu.riga.lv::6d5fc92b-84af-401d-8c88-8aebe0377ae4" providerId="AD" clId="Web-{36843785-2890-90B6-EBB5-E6D522C59F58}" dt="2025-03-31T05:24:46.753" v="42"/>
        <pc:sldMkLst>
          <pc:docMk/>
          <pc:sldMk cId="1588246021" sldId="593"/>
        </pc:sldMkLst>
        <pc:spChg chg="del">
          <ac:chgData name="Edvards Bukovskis" userId="S::ebukovskis@edu.riga.lv::6d5fc92b-84af-401d-8c88-8aebe0377ae4" providerId="AD" clId="Web-{36843785-2890-90B6-EBB5-E6D522C59F58}" dt="2025-03-31T05:23:24.066" v="7"/>
          <ac:spMkLst>
            <pc:docMk/>
            <pc:sldMk cId="1588246021" sldId="593"/>
            <ac:spMk id="2" creationId="{045A0E23-45CB-7732-F9C3-8E81504EE080}"/>
          </ac:spMkLst>
        </pc:spChg>
        <pc:spChg chg="del mod">
          <ac:chgData name="Edvards Bukovskis" userId="S::ebukovskis@edu.riga.lv::6d5fc92b-84af-401d-8c88-8aebe0377ae4" providerId="AD" clId="Web-{36843785-2890-90B6-EBB5-E6D522C59F58}" dt="2025-03-31T05:23:17.676" v="4"/>
          <ac:spMkLst>
            <pc:docMk/>
            <pc:sldMk cId="1588246021" sldId="593"/>
            <ac:spMk id="3" creationId="{657CF5B7-F5D9-5989-0637-74548EB81579}"/>
          </ac:spMkLst>
        </pc:spChg>
        <pc:spChg chg="add mod">
          <ac:chgData name="Edvards Bukovskis" userId="S::ebukovskis@edu.riga.lv::6d5fc92b-84af-401d-8c88-8aebe0377ae4" providerId="AD" clId="Web-{36843785-2890-90B6-EBB5-E6D522C59F58}" dt="2025-03-31T05:23:47.254" v="16" actId="20577"/>
          <ac:spMkLst>
            <pc:docMk/>
            <pc:sldMk cId="1588246021" sldId="593"/>
            <ac:spMk id="6" creationId="{46AFF855-0A21-12DF-71C0-360CAE66181B}"/>
          </ac:spMkLst>
        </pc:spChg>
        <pc:spChg chg="add del mod">
          <ac:chgData name="Edvards Bukovskis" userId="S::ebukovskis@edu.riga.lv::6d5fc92b-84af-401d-8c88-8aebe0377ae4" providerId="AD" clId="Web-{36843785-2890-90B6-EBB5-E6D522C59F58}" dt="2025-03-31T05:24:15.285" v="28"/>
          <ac:spMkLst>
            <pc:docMk/>
            <pc:sldMk cId="1588246021" sldId="593"/>
            <ac:spMk id="8" creationId="{D9C69084-B22B-DB0C-0FB7-92B5EEFE60E0}"/>
          </ac:spMkLst>
        </pc:spChg>
        <pc:graphicFrameChg chg="add del mod ord modGraphic">
          <ac:chgData name="Edvards Bukovskis" userId="S::ebukovskis@edu.riga.lv::6d5fc92b-84af-401d-8c88-8aebe0377ae4" providerId="AD" clId="Web-{36843785-2890-90B6-EBB5-E6D522C59F58}" dt="2025-03-31T05:24:12.816" v="25"/>
          <ac:graphicFrameMkLst>
            <pc:docMk/>
            <pc:sldMk cId="1588246021" sldId="593"/>
            <ac:graphicFrameMk id="5" creationId="{8E4D19B4-870D-2367-3802-99F69BF12FCE}"/>
          </ac:graphicFrameMkLst>
        </pc:graphicFrameChg>
        <pc:graphicFrameChg chg="add mod ord modGraphic">
          <ac:chgData name="Edvards Bukovskis" userId="S::ebukovskis@edu.riga.lv::6d5fc92b-84af-401d-8c88-8aebe0377ae4" providerId="AD" clId="Web-{36843785-2890-90B6-EBB5-E6D522C59F58}" dt="2025-03-31T05:24:46.753" v="42"/>
          <ac:graphicFrameMkLst>
            <pc:docMk/>
            <pc:sldMk cId="1588246021" sldId="593"/>
            <ac:graphicFrameMk id="10" creationId="{6DD0D053-C9BE-5E49-7556-B2C8C1C2743B}"/>
          </ac:graphicFrameMkLst>
        </pc:graphicFrameChg>
      </pc:sldChg>
    </pc:docChg>
  </pc:docChgLst>
  <pc:docChgLst>
    <pc:chgData name="Edvards Bukovskis" userId="S::ebukovskis@edu.riga.lv::6d5fc92b-84af-401d-8c88-8aebe0377ae4" providerId="AD" clId="Web-{C4E17D55-3B2F-D928-E5ED-248CC36AC2BB}"/>
    <pc:docChg chg="addSld modSld modSection">
      <pc:chgData name="Edvards Bukovskis" userId="S::ebukovskis@edu.riga.lv::6d5fc92b-84af-401d-8c88-8aebe0377ae4" providerId="AD" clId="Web-{C4E17D55-3B2F-D928-E5ED-248CC36AC2BB}" dt="2023-10-16T08:16:24.072" v="82" actId="20577"/>
      <pc:docMkLst>
        <pc:docMk/>
      </pc:docMkLst>
      <pc:sldChg chg="addSp delSp modSp new">
        <pc:chgData name="Edvards Bukovskis" userId="S::ebukovskis@edu.riga.lv::6d5fc92b-84af-401d-8c88-8aebe0377ae4" providerId="AD" clId="Web-{C4E17D55-3B2F-D928-E5ED-248CC36AC2BB}" dt="2023-10-16T07:50:16.334" v="11" actId="1076"/>
        <pc:sldMkLst>
          <pc:docMk/>
          <pc:sldMk cId="3638053219" sldId="448"/>
        </pc:sldMkLst>
      </pc:sldChg>
      <pc:sldChg chg="modSp new modNotes">
        <pc:chgData name="Edvards Bukovskis" userId="S::ebukovskis@edu.riga.lv::6d5fc92b-84af-401d-8c88-8aebe0377ae4" providerId="AD" clId="Web-{C4E17D55-3B2F-D928-E5ED-248CC36AC2BB}" dt="2023-10-16T07:57:12.754" v="25" actId="20577"/>
        <pc:sldMkLst>
          <pc:docMk/>
          <pc:sldMk cId="2175564043" sldId="449"/>
        </pc:sldMkLst>
      </pc:sldChg>
      <pc:sldChg chg="addSp delSp modSp new">
        <pc:chgData name="Edvards Bukovskis" userId="S::ebukovskis@edu.riga.lv::6d5fc92b-84af-401d-8c88-8aebe0377ae4" providerId="AD" clId="Web-{C4E17D55-3B2F-D928-E5ED-248CC36AC2BB}" dt="2023-10-16T08:00:39.410" v="35" actId="1076"/>
        <pc:sldMkLst>
          <pc:docMk/>
          <pc:sldMk cId="2026057202" sldId="450"/>
        </pc:sldMkLst>
      </pc:sldChg>
      <pc:sldChg chg="modSp new modNotes">
        <pc:chgData name="Edvards Bukovskis" userId="S::ebukovskis@edu.riga.lv::6d5fc92b-84af-401d-8c88-8aebe0377ae4" providerId="AD" clId="Web-{C4E17D55-3B2F-D928-E5ED-248CC36AC2BB}" dt="2023-10-16T08:03:31.079" v="48" actId="20577"/>
        <pc:sldMkLst>
          <pc:docMk/>
          <pc:sldMk cId="1407730813" sldId="451"/>
        </pc:sldMkLst>
      </pc:sldChg>
      <pc:sldChg chg="addSp delSp modSp new">
        <pc:chgData name="Edvards Bukovskis" userId="S::ebukovskis@edu.riga.lv::6d5fc92b-84af-401d-8c88-8aebe0377ae4" providerId="AD" clId="Web-{C4E17D55-3B2F-D928-E5ED-248CC36AC2BB}" dt="2023-10-16T08:11:53.412" v="54" actId="14100"/>
        <pc:sldMkLst>
          <pc:docMk/>
          <pc:sldMk cId="1071315018" sldId="452"/>
        </pc:sldMkLst>
      </pc:sldChg>
      <pc:sldChg chg="addSp delSp modSp new">
        <pc:chgData name="Edvards Bukovskis" userId="S::ebukovskis@edu.riga.lv::6d5fc92b-84af-401d-8c88-8aebe0377ae4" providerId="AD" clId="Web-{C4E17D55-3B2F-D928-E5ED-248CC36AC2BB}" dt="2023-10-16T08:12:29.743" v="60" actId="1076"/>
        <pc:sldMkLst>
          <pc:docMk/>
          <pc:sldMk cId="808706196" sldId="453"/>
        </pc:sldMkLst>
      </pc:sldChg>
      <pc:sldChg chg="modSp new modNotes">
        <pc:chgData name="Edvards Bukovskis" userId="S::ebukovskis@edu.riga.lv::6d5fc92b-84af-401d-8c88-8aebe0377ae4" providerId="AD" clId="Web-{C4E17D55-3B2F-D928-E5ED-248CC36AC2BB}" dt="2023-10-16T08:16:24.072" v="82" actId="20577"/>
        <pc:sldMkLst>
          <pc:docMk/>
          <pc:sldMk cId="1440993491" sldId="454"/>
        </pc:sldMkLst>
      </pc:sldChg>
    </pc:docChg>
  </pc:docChgLst>
  <pc:docChgLst>
    <pc:chgData name="Edvards Bukovskis" userId="S::ebukovskis@edu.riga.lv::6d5fc92b-84af-401d-8c88-8aebe0377ae4" providerId="AD" clId="Web-{5FE19051-D22F-93B3-149A-0FB5AF34899D}"/>
    <pc:docChg chg="addSld delSld modSld modSection">
      <pc:chgData name="Edvards Bukovskis" userId="S::ebukovskis@edu.riga.lv::6d5fc92b-84af-401d-8c88-8aebe0377ae4" providerId="AD" clId="Web-{5FE19051-D22F-93B3-149A-0FB5AF34899D}" dt="2024-10-28T08:51:24.526" v="4" actId="20577"/>
      <pc:docMkLst>
        <pc:docMk/>
      </pc:docMkLst>
      <pc:sldChg chg="modSp">
        <pc:chgData name="Edvards Bukovskis" userId="S::ebukovskis@edu.riga.lv::6d5fc92b-84af-401d-8c88-8aebe0377ae4" providerId="AD" clId="Web-{5FE19051-D22F-93B3-149A-0FB5AF34899D}" dt="2024-10-28T08:51:24.526" v="4" actId="20577"/>
        <pc:sldMkLst>
          <pc:docMk/>
          <pc:sldMk cId="2488967587" sldId="487"/>
        </pc:sldMkLst>
        <pc:spChg chg="mod">
          <ac:chgData name="Edvards Bukovskis" userId="S::ebukovskis@edu.riga.lv::6d5fc92b-84af-401d-8c88-8aebe0377ae4" providerId="AD" clId="Web-{5FE19051-D22F-93B3-149A-0FB5AF34899D}" dt="2024-10-28T08:51:24.526" v="4" actId="20577"/>
          <ac:spMkLst>
            <pc:docMk/>
            <pc:sldMk cId="2488967587" sldId="487"/>
            <ac:spMk id="3" creationId="{9EDFCB16-B98F-4B32-A204-03AECED7A982}"/>
          </ac:spMkLst>
        </pc:spChg>
      </pc:sldChg>
      <pc:sldChg chg="new del">
        <pc:chgData name="Edvards Bukovskis" userId="S::ebukovskis@edu.riga.lv::6d5fc92b-84af-401d-8c88-8aebe0377ae4" providerId="AD" clId="Web-{5FE19051-D22F-93B3-149A-0FB5AF34899D}" dt="2024-10-28T07:51:34.245" v="1"/>
        <pc:sldMkLst>
          <pc:docMk/>
          <pc:sldMk cId="1174391209" sldId="504"/>
        </pc:sldMkLst>
      </pc:sldChg>
    </pc:docChg>
  </pc:docChgLst>
  <pc:docChgLst>
    <pc:chgData name="Edvards Bukovskis" userId="S::ebukovskis@edu.riga.lv::6d5fc92b-84af-401d-8c88-8aebe0377ae4" providerId="AD" clId="Web-{ED36DB11-3AE0-40FD-5994-D76C6215BECC}"/>
    <pc:docChg chg="addSld modSld addSection delSection">
      <pc:chgData name="Edvards Bukovskis" userId="S::ebukovskis@edu.riga.lv::6d5fc92b-84af-401d-8c88-8aebe0377ae4" providerId="AD" clId="Web-{ED36DB11-3AE0-40FD-5994-D76C6215BECC}" dt="2023-10-02T05:49:43.058" v="168" actId="1076"/>
      <pc:docMkLst>
        <pc:docMk/>
      </pc:docMkLst>
      <pc:sldChg chg="addSp delSp modSp new">
        <pc:chgData name="Edvards Bukovskis" userId="S::ebukovskis@edu.riga.lv::6d5fc92b-84af-401d-8c88-8aebe0377ae4" providerId="AD" clId="Web-{ED36DB11-3AE0-40FD-5994-D76C6215BECC}" dt="2023-10-02T05:39:57.607" v="18" actId="1076"/>
        <pc:sldMkLst>
          <pc:docMk/>
          <pc:sldMk cId="917599751" sldId="347"/>
        </pc:sldMkLst>
      </pc:sldChg>
      <pc:sldChg chg="addSp modSp new">
        <pc:chgData name="Edvards Bukovskis" userId="S::ebukovskis@edu.riga.lv::6d5fc92b-84af-401d-8c88-8aebe0377ae4" providerId="AD" clId="Web-{ED36DB11-3AE0-40FD-5994-D76C6215BECC}" dt="2023-10-02T05:43:49.706" v="104" actId="1076"/>
        <pc:sldMkLst>
          <pc:docMk/>
          <pc:sldMk cId="3333001" sldId="348"/>
        </pc:sldMkLst>
      </pc:sldChg>
      <pc:sldChg chg="addSp delSp modSp new">
        <pc:chgData name="Edvards Bukovskis" userId="S::ebukovskis@edu.riga.lv::6d5fc92b-84af-401d-8c88-8aebe0377ae4" providerId="AD" clId="Web-{ED36DB11-3AE0-40FD-5994-D76C6215BECC}" dt="2023-10-02T05:44:16.144" v="109" actId="1076"/>
        <pc:sldMkLst>
          <pc:docMk/>
          <pc:sldMk cId="1362161634" sldId="349"/>
        </pc:sldMkLst>
      </pc:sldChg>
      <pc:sldChg chg="addSp delSp modSp new">
        <pc:chgData name="Edvards Bukovskis" userId="S::ebukovskis@edu.riga.lv::6d5fc92b-84af-401d-8c88-8aebe0377ae4" providerId="AD" clId="Web-{ED36DB11-3AE0-40FD-5994-D76C6215BECC}" dt="2023-10-02T05:48:59.526" v="155" actId="20577"/>
        <pc:sldMkLst>
          <pc:docMk/>
          <pc:sldMk cId="2526692863" sldId="350"/>
        </pc:sldMkLst>
      </pc:sldChg>
      <pc:sldChg chg="addSp delSp modSp new">
        <pc:chgData name="Edvards Bukovskis" userId="S::ebukovskis@edu.riga.lv::6d5fc92b-84af-401d-8c88-8aebe0377ae4" providerId="AD" clId="Web-{ED36DB11-3AE0-40FD-5994-D76C6215BECC}" dt="2023-10-02T05:49:09.385" v="162" actId="1076"/>
        <pc:sldMkLst>
          <pc:docMk/>
          <pc:sldMk cId="3509760310" sldId="351"/>
        </pc:sldMkLst>
      </pc:sldChg>
      <pc:sldChg chg="addSp delSp modSp new">
        <pc:chgData name="Edvards Bukovskis" userId="S::ebukovskis@edu.riga.lv::6d5fc92b-84af-401d-8c88-8aebe0377ae4" providerId="AD" clId="Web-{ED36DB11-3AE0-40FD-5994-D76C6215BECC}" dt="2023-10-02T05:49:43.058" v="168" actId="1076"/>
        <pc:sldMkLst>
          <pc:docMk/>
          <pc:sldMk cId="1904612641" sldId="352"/>
        </pc:sldMkLst>
      </pc:sldChg>
    </pc:docChg>
  </pc:docChgLst>
  <pc:docChgLst>
    <pc:chgData name="Edvards Bukovskis" userId="S::ebukovskis@edu.riga.lv::6d5fc92b-84af-401d-8c88-8aebe0377ae4" providerId="AD" clId="Web-{9663ECD7-D120-A6D9-C055-EBC602945654}"/>
    <pc:docChg chg="modSld">
      <pc:chgData name="Edvards Bukovskis" userId="S::ebukovskis@edu.riga.lv::6d5fc92b-84af-401d-8c88-8aebe0377ae4" providerId="AD" clId="Web-{9663ECD7-D120-A6D9-C055-EBC602945654}" dt="2024-10-29T10:42:01.062" v="1" actId="20577"/>
      <pc:docMkLst>
        <pc:docMk/>
      </pc:docMkLst>
      <pc:sldChg chg="modSp">
        <pc:chgData name="Edvards Bukovskis" userId="S::ebukovskis@edu.riga.lv::6d5fc92b-84af-401d-8c88-8aebe0377ae4" providerId="AD" clId="Web-{9663ECD7-D120-A6D9-C055-EBC602945654}" dt="2024-10-29T10:42:01.062" v="1" actId="20577"/>
        <pc:sldMkLst>
          <pc:docMk/>
          <pc:sldMk cId="1028455004" sldId="504"/>
        </pc:sldMkLst>
        <pc:spChg chg="mod">
          <ac:chgData name="Edvards Bukovskis" userId="S::ebukovskis@edu.riga.lv::6d5fc92b-84af-401d-8c88-8aebe0377ae4" providerId="AD" clId="Web-{9663ECD7-D120-A6D9-C055-EBC602945654}" dt="2024-10-29T10:42:01.062" v="1" actId="20577"/>
          <ac:spMkLst>
            <pc:docMk/>
            <pc:sldMk cId="1028455004" sldId="504"/>
            <ac:spMk id="2" creationId="{9F101EB7-2BFC-BCF1-559E-53906877212B}"/>
          </ac:spMkLst>
        </pc:spChg>
      </pc:sldChg>
    </pc:docChg>
  </pc:docChgLst>
  <pc:docChgLst>
    <pc:chgData name="Edvards Bukovskis" userId="S::ebukovskis@edu.riga.lv::6d5fc92b-84af-401d-8c88-8aebe0377ae4" providerId="AD" clId="Web-{3F454EC9-BEAB-99D6-9BD0-3868F2095055}"/>
    <pc:docChg chg="mod modSld">
      <pc:chgData name="Edvards Bukovskis" userId="S::ebukovskis@edu.riga.lv::6d5fc92b-84af-401d-8c88-8aebe0377ae4" providerId="AD" clId="Web-{3F454EC9-BEAB-99D6-9BD0-3868F2095055}" dt="2023-09-18T10:55:22.427" v="17"/>
      <pc:docMkLst>
        <pc:docMk/>
      </pc:docMkLst>
      <pc:sldChg chg="addSp delSp modSp addCm delCm">
        <pc:chgData name="Edvards Bukovskis" userId="S::ebukovskis@edu.riga.lv::6d5fc92b-84af-401d-8c88-8aebe0377ae4" providerId="AD" clId="Web-{3F454EC9-BEAB-99D6-9BD0-3868F2095055}" dt="2023-09-18T10:52:58.518" v="11"/>
        <pc:sldMkLst>
          <pc:docMk/>
          <pc:sldMk cId="1409122976" sldId="305"/>
        </pc:sldMkLst>
        <pc:extLst>
          <p:ext xmlns:p="http://schemas.openxmlformats.org/presentationml/2006/main" uri="{D6D511B9-2390-475A-947B-AFAB55BFBCF1}">
            <pc226:cmChg xmlns:pc226="http://schemas.microsoft.com/office/powerpoint/2022/06/main/command" chg="add">
              <pc226:chgData name="Edvards Bukovskis" userId="S::ebukovskis@edu.riga.lv::6d5fc92b-84af-401d-8c88-8aebe0377ae4" providerId="AD" clId="Web-{3F454EC9-BEAB-99D6-9BD0-3868F2095055}" dt="2023-09-18T10:52:58.518" v="11"/>
              <pc2:cmMkLst xmlns:pc2="http://schemas.microsoft.com/office/powerpoint/2019/9/main/command">
                <pc:docMk/>
                <pc:sldMk cId="1409122976" sldId="305"/>
                <pc2:cmMk id="{0CEF060C-A525-499E-84EA-4031610F51D2}"/>
              </pc2:cmMkLst>
            </pc226:cmChg>
            <pc226:cmChg xmlns:pc226="http://schemas.microsoft.com/office/powerpoint/2022/06/main/command" chg="add del">
              <pc226:chgData name="Edvards Bukovskis" userId="S::ebukovskis@edu.riga.lv::6d5fc92b-84af-401d-8c88-8aebe0377ae4" providerId="AD" clId="Web-{3F454EC9-BEAB-99D6-9BD0-3868F2095055}" dt="2023-09-18T10:52:51.080" v="10"/>
              <pc2:cmMkLst xmlns:pc2="http://schemas.microsoft.com/office/powerpoint/2019/9/main/command">
                <pc:docMk/>
                <pc:sldMk cId="1409122976" sldId="305"/>
                <pc2:cmMk id="{431448A5-CA41-435C-BC4E-20E3B62596E6}"/>
              </pc2:cmMkLst>
            </pc226:cmChg>
          </p:ext>
        </pc:extLst>
      </pc:sldChg>
      <pc:sldChg chg="addCm">
        <pc:chgData name="Edvards Bukovskis" userId="S::ebukovskis@edu.riga.lv::6d5fc92b-84af-401d-8c88-8aebe0377ae4" providerId="AD" clId="Web-{3F454EC9-BEAB-99D6-9BD0-3868F2095055}" dt="2023-09-18T10:53:21.081" v="12"/>
        <pc:sldMkLst>
          <pc:docMk/>
          <pc:sldMk cId="1614445907" sldId="309"/>
        </pc:sldMkLst>
        <pc:extLst>
          <p:ext xmlns:p="http://schemas.openxmlformats.org/presentationml/2006/main" uri="{D6D511B9-2390-475A-947B-AFAB55BFBCF1}">
            <pc226:cmChg xmlns:pc226="http://schemas.microsoft.com/office/powerpoint/2022/06/main/command" chg="add">
              <pc226:chgData name="Edvards Bukovskis" userId="S::ebukovskis@edu.riga.lv::6d5fc92b-84af-401d-8c88-8aebe0377ae4" providerId="AD" clId="Web-{3F454EC9-BEAB-99D6-9BD0-3868F2095055}" dt="2023-09-18T10:53:21.081" v="12"/>
              <pc2:cmMkLst xmlns:pc2="http://schemas.microsoft.com/office/powerpoint/2019/9/main/command">
                <pc:docMk/>
                <pc:sldMk cId="1614445907" sldId="309"/>
                <pc2:cmMk id="{C3DAABE2-7990-4AC1-9C37-865537A6C9BB}"/>
              </pc2:cmMkLst>
            </pc226:cmChg>
          </p:ext>
        </pc:extLst>
      </pc:sldChg>
      <pc:sldChg chg="addCm">
        <pc:chgData name="Edvards Bukovskis" userId="S::ebukovskis@edu.riga.lv::6d5fc92b-84af-401d-8c88-8aebe0377ae4" providerId="AD" clId="Web-{3F454EC9-BEAB-99D6-9BD0-3868F2095055}" dt="2023-09-18T10:53:50.519" v="13"/>
        <pc:sldMkLst>
          <pc:docMk/>
          <pc:sldMk cId="2090281170" sldId="312"/>
        </pc:sldMkLst>
        <pc:extLst>
          <p:ext xmlns:p="http://schemas.openxmlformats.org/presentationml/2006/main" uri="{D6D511B9-2390-475A-947B-AFAB55BFBCF1}">
            <pc226:cmChg xmlns:pc226="http://schemas.microsoft.com/office/powerpoint/2022/06/main/command" chg="add">
              <pc226:chgData name="Edvards Bukovskis" userId="S::ebukovskis@edu.riga.lv::6d5fc92b-84af-401d-8c88-8aebe0377ae4" providerId="AD" clId="Web-{3F454EC9-BEAB-99D6-9BD0-3868F2095055}" dt="2023-09-18T10:53:50.519" v="13"/>
              <pc2:cmMkLst xmlns:pc2="http://schemas.microsoft.com/office/powerpoint/2019/9/main/command">
                <pc:docMk/>
                <pc:sldMk cId="2090281170" sldId="312"/>
                <pc2:cmMk id="{C8FB873E-DE22-4A99-A5A8-113151E05795}"/>
              </pc2:cmMkLst>
            </pc226:cmChg>
          </p:ext>
        </pc:extLst>
      </pc:sldChg>
      <pc:sldChg chg="addCm">
        <pc:chgData name="Edvards Bukovskis" userId="S::ebukovskis@edu.riga.lv::6d5fc92b-84af-401d-8c88-8aebe0377ae4" providerId="AD" clId="Web-{3F454EC9-BEAB-99D6-9BD0-3868F2095055}" dt="2023-09-18T10:54:02.816" v="14"/>
        <pc:sldMkLst>
          <pc:docMk/>
          <pc:sldMk cId="1338421651" sldId="315"/>
        </pc:sldMkLst>
        <pc:extLst>
          <p:ext xmlns:p="http://schemas.openxmlformats.org/presentationml/2006/main" uri="{D6D511B9-2390-475A-947B-AFAB55BFBCF1}">
            <pc226:cmChg xmlns:pc226="http://schemas.microsoft.com/office/powerpoint/2022/06/main/command" chg="add">
              <pc226:chgData name="Edvards Bukovskis" userId="S::ebukovskis@edu.riga.lv::6d5fc92b-84af-401d-8c88-8aebe0377ae4" providerId="AD" clId="Web-{3F454EC9-BEAB-99D6-9BD0-3868F2095055}" dt="2023-09-18T10:54:02.816" v="14"/>
              <pc2:cmMkLst xmlns:pc2="http://schemas.microsoft.com/office/powerpoint/2019/9/main/command">
                <pc:docMk/>
                <pc:sldMk cId="1338421651" sldId="315"/>
                <pc2:cmMk id="{BDEE6B70-0EBD-4133-B707-8C8BC1CE373C}"/>
              </pc2:cmMkLst>
            </pc226:cmChg>
          </p:ext>
        </pc:extLst>
      </pc:sldChg>
      <pc:sldChg chg="addCm">
        <pc:chgData name="Edvards Bukovskis" userId="S::ebukovskis@edu.riga.lv::6d5fc92b-84af-401d-8c88-8aebe0377ae4" providerId="AD" clId="Web-{3F454EC9-BEAB-99D6-9BD0-3868F2095055}" dt="2023-09-18T10:54:18.066" v="15"/>
        <pc:sldMkLst>
          <pc:docMk/>
          <pc:sldMk cId="3274963874" sldId="321"/>
        </pc:sldMkLst>
        <pc:extLst>
          <p:ext xmlns:p="http://schemas.openxmlformats.org/presentationml/2006/main" uri="{D6D511B9-2390-475A-947B-AFAB55BFBCF1}">
            <pc226:cmChg xmlns:pc226="http://schemas.microsoft.com/office/powerpoint/2022/06/main/command" chg="add">
              <pc226:chgData name="Edvards Bukovskis" userId="S::ebukovskis@edu.riga.lv::6d5fc92b-84af-401d-8c88-8aebe0377ae4" providerId="AD" clId="Web-{3F454EC9-BEAB-99D6-9BD0-3868F2095055}" dt="2023-09-18T10:54:18.066" v="15"/>
              <pc2:cmMkLst xmlns:pc2="http://schemas.microsoft.com/office/powerpoint/2019/9/main/command">
                <pc:docMk/>
                <pc:sldMk cId="3274963874" sldId="321"/>
                <pc2:cmMk id="{CC803C01-AF46-4C7F-8894-9774E5200AA2}"/>
              </pc2:cmMkLst>
            </pc226:cmChg>
          </p:ext>
        </pc:extLst>
      </pc:sldChg>
      <pc:sldChg chg="addCm">
        <pc:chgData name="Edvards Bukovskis" userId="S::ebukovskis@edu.riga.lv::6d5fc92b-84af-401d-8c88-8aebe0377ae4" providerId="AD" clId="Web-{3F454EC9-BEAB-99D6-9BD0-3868F2095055}" dt="2023-09-18T10:55:11.083" v="16"/>
        <pc:sldMkLst>
          <pc:docMk/>
          <pc:sldMk cId="693156645" sldId="324"/>
        </pc:sldMkLst>
        <pc:extLst>
          <p:ext xmlns:p="http://schemas.openxmlformats.org/presentationml/2006/main" uri="{D6D511B9-2390-475A-947B-AFAB55BFBCF1}">
            <pc226:cmChg xmlns:pc226="http://schemas.microsoft.com/office/powerpoint/2022/06/main/command" chg="add">
              <pc226:chgData name="Edvards Bukovskis" userId="S::ebukovskis@edu.riga.lv::6d5fc92b-84af-401d-8c88-8aebe0377ae4" providerId="AD" clId="Web-{3F454EC9-BEAB-99D6-9BD0-3868F2095055}" dt="2023-09-18T10:55:11.083" v="16"/>
              <pc2:cmMkLst xmlns:pc2="http://schemas.microsoft.com/office/powerpoint/2019/9/main/command">
                <pc:docMk/>
                <pc:sldMk cId="693156645" sldId="324"/>
                <pc2:cmMk id="{5D1AD4D6-0944-43BD-AFF6-FD1A59F0B106}"/>
              </pc2:cmMkLst>
            </pc226:cmChg>
          </p:ext>
        </pc:extLst>
      </pc:sldChg>
      <pc:sldChg chg="addCm">
        <pc:chgData name="Edvards Bukovskis" userId="S::ebukovskis@edu.riga.lv::6d5fc92b-84af-401d-8c88-8aebe0377ae4" providerId="AD" clId="Web-{3F454EC9-BEAB-99D6-9BD0-3868F2095055}" dt="2023-09-18T10:55:22.427" v="17"/>
        <pc:sldMkLst>
          <pc:docMk/>
          <pc:sldMk cId="2851345319" sldId="328"/>
        </pc:sldMkLst>
        <pc:extLst>
          <p:ext xmlns:p="http://schemas.openxmlformats.org/presentationml/2006/main" uri="{D6D511B9-2390-475A-947B-AFAB55BFBCF1}">
            <pc226:cmChg xmlns:pc226="http://schemas.microsoft.com/office/powerpoint/2022/06/main/command" chg="add">
              <pc226:chgData name="Edvards Bukovskis" userId="S::ebukovskis@edu.riga.lv::6d5fc92b-84af-401d-8c88-8aebe0377ae4" providerId="AD" clId="Web-{3F454EC9-BEAB-99D6-9BD0-3868F2095055}" dt="2023-09-18T10:55:22.427" v="17"/>
              <pc2:cmMkLst xmlns:pc2="http://schemas.microsoft.com/office/powerpoint/2019/9/main/command">
                <pc:docMk/>
                <pc:sldMk cId="2851345319" sldId="328"/>
                <pc2:cmMk id="{1CEDDE01-73E3-40E0-AC7E-CC1BC73B0213}"/>
              </pc2:cmMkLst>
            </pc226:cmChg>
          </p:ext>
        </pc:extLst>
      </pc:sldChg>
    </pc:docChg>
  </pc:docChgLst>
  <pc:docChgLst>
    <pc:chgData name="Edvards Bukovskis" userId="S::ebukovskis@edu.riga.lv::6d5fc92b-84af-401d-8c88-8aebe0377ae4" providerId="AD" clId="Web-{9124E8D2-F169-3A0A-242F-C50A5377827A}"/>
    <pc:docChg chg="addSld modSld addSection delSection modSection">
      <pc:chgData name="Edvards Bukovskis" userId="S::ebukovskis@edu.riga.lv::6d5fc92b-84af-401d-8c88-8aebe0377ae4" providerId="AD" clId="Web-{9124E8D2-F169-3A0A-242F-C50A5377827A}" dt="2025-06-10T05:46:25.918" v="158" actId="20577"/>
      <pc:docMkLst>
        <pc:docMk/>
      </pc:docMkLst>
      <pc:sldChg chg="modSp new">
        <pc:chgData name="Edvards Bukovskis" userId="S::ebukovskis@edu.riga.lv::6d5fc92b-84af-401d-8c88-8aebe0377ae4" providerId="AD" clId="Web-{9124E8D2-F169-3A0A-242F-C50A5377827A}" dt="2025-06-10T05:22:16.561" v="29" actId="20577"/>
        <pc:sldMkLst>
          <pc:docMk/>
          <pc:sldMk cId="335629470" sldId="608"/>
        </pc:sldMkLst>
        <pc:spChg chg="mod">
          <ac:chgData name="Edvards Bukovskis" userId="S::ebukovskis@edu.riga.lv::6d5fc92b-84af-401d-8c88-8aebe0377ae4" providerId="AD" clId="Web-{9124E8D2-F169-3A0A-242F-C50A5377827A}" dt="2025-06-10T05:21:23.701" v="12" actId="14100"/>
          <ac:spMkLst>
            <pc:docMk/>
            <pc:sldMk cId="335629470" sldId="608"/>
            <ac:spMk id="2" creationId="{AFBB5EC8-3F9D-3F0B-D0C7-54AC0858D19E}"/>
          </ac:spMkLst>
        </pc:spChg>
        <pc:spChg chg="mod">
          <ac:chgData name="Edvards Bukovskis" userId="S::ebukovskis@edu.riga.lv::6d5fc92b-84af-401d-8c88-8aebe0377ae4" providerId="AD" clId="Web-{9124E8D2-F169-3A0A-242F-C50A5377827A}" dt="2025-06-10T05:22:16.561" v="29" actId="20577"/>
          <ac:spMkLst>
            <pc:docMk/>
            <pc:sldMk cId="335629470" sldId="608"/>
            <ac:spMk id="3" creationId="{B7A9CB3E-7292-56D2-03DA-72D4E47EE19E}"/>
          </ac:spMkLst>
        </pc:spChg>
      </pc:sldChg>
      <pc:sldChg chg="modSp new">
        <pc:chgData name="Edvards Bukovskis" userId="S::ebukovskis@edu.riga.lv::6d5fc92b-84af-401d-8c88-8aebe0377ae4" providerId="AD" clId="Web-{9124E8D2-F169-3A0A-242F-C50A5377827A}" dt="2025-06-10T05:23:18.577" v="42" actId="20577"/>
        <pc:sldMkLst>
          <pc:docMk/>
          <pc:sldMk cId="1234961635" sldId="609"/>
        </pc:sldMkLst>
        <pc:spChg chg="mod">
          <ac:chgData name="Edvards Bukovskis" userId="S::ebukovskis@edu.riga.lv::6d5fc92b-84af-401d-8c88-8aebe0377ae4" providerId="AD" clId="Web-{9124E8D2-F169-3A0A-242F-C50A5377827A}" dt="2025-06-10T05:22:53.498" v="39" actId="14100"/>
          <ac:spMkLst>
            <pc:docMk/>
            <pc:sldMk cId="1234961635" sldId="609"/>
            <ac:spMk id="2" creationId="{87F1CA91-E3A6-59CF-C0A3-BCB12D4C00DA}"/>
          </ac:spMkLst>
        </pc:spChg>
        <pc:spChg chg="mod">
          <ac:chgData name="Edvards Bukovskis" userId="S::ebukovskis@edu.riga.lv::6d5fc92b-84af-401d-8c88-8aebe0377ae4" providerId="AD" clId="Web-{9124E8D2-F169-3A0A-242F-C50A5377827A}" dt="2025-06-10T05:23:18.577" v="42" actId="20577"/>
          <ac:spMkLst>
            <pc:docMk/>
            <pc:sldMk cId="1234961635" sldId="609"/>
            <ac:spMk id="3" creationId="{D7F59404-017B-4C56-86BA-485B5BE1B204}"/>
          </ac:spMkLst>
        </pc:spChg>
      </pc:sldChg>
      <pc:sldChg chg="modSp new">
        <pc:chgData name="Edvards Bukovskis" userId="S::ebukovskis@edu.riga.lv::6d5fc92b-84af-401d-8c88-8aebe0377ae4" providerId="AD" clId="Web-{9124E8D2-F169-3A0A-242F-C50A5377827A}" dt="2025-06-10T05:24:18.671" v="57" actId="20577"/>
        <pc:sldMkLst>
          <pc:docMk/>
          <pc:sldMk cId="1612932434" sldId="610"/>
        </pc:sldMkLst>
        <pc:spChg chg="mod">
          <ac:chgData name="Edvards Bukovskis" userId="S::ebukovskis@edu.riga.lv::6d5fc92b-84af-401d-8c88-8aebe0377ae4" providerId="AD" clId="Web-{9124E8D2-F169-3A0A-242F-C50A5377827A}" dt="2025-06-10T05:23:36.468" v="45" actId="20577"/>
          <ac:spMkLst>
            <pc:docMk/>
            <pc:sldMk cId="1612932434" sldId="610"/>
            <ac:spMk id="2" creationId="{1E54C926-F656-A8E9-5C1B-206C0B30DBB7}"/>
          </ac:spMkLst>
        </pc:spChg>
        <pc:spChg chg="mod">
          <ac:chgData name="Edvards Bukovskis" userId="S::ebukovskis@edu.riga.lv::6d5fc92b-84af-401d-8c88-8aebe0377ae4" providerId="AD" clId="Web-{9124E8D2-F169-3A0A-242F-C50A5377827A}" dt="2025-06-10T05:24:18.671" v="57" actId="20577"/>
          <ac:spMkLst>
            <pc:docMk/>
            <pc:sldMk cId="1612932434" sldId="610"/>
            <ac:spMk id="3" creationId="{7EC559F8-E6DC-1549-C363-1A79EE3DCE2A}"/>
          </ac:spMkLst>
        </pc:spChg>
      </pc:sldChg>
      <pc:sldChg chg="delSp modSp new">
        <pc:chgData name="Edvards Bukovskis" userId="S::ebukovskis@edu.riga.lv::6d5fc92b-84af-401d-8c88-8aebe0377ae4" providerId="AD" clId="Web-{9124E8D2-F169-3A0A-242F-C50A5377827A}" dt="2025-06-10T05:25:54.984" v="72" actId="14100"/>
        <pc:sldMkLst>
          <pc:docMk/>
          <pc:sldMk cId="3969390533" sldId="611"/>
        </pc:sldMkLst>
        <pc:spChg chg="del">
          <ac:chgData name="Edvards Bukovskis" userId="S::ebukovskis@edu.riga.lv::6d5fc92b-84af-401d-8c88-8aebe0377ae4" providerId="AD" clId="Web-{9124E8D2-F169-3A0A-242F-C50A5377827A}" dt="2025-06-10T05:24:54.609" v="59"/>
          <ac:spMkLst>
            <pc:docMk/>
            <pc:sldMk cId="3969390533" sldId="611"/>
            <ac:spMk id="2" creationId="{2B97EDAD-37B7-D01A-1897-B226D9635911}"/>
          </ac:spMkLst>
        </pc:spChg>
        <pc:spChg chg="mod">
          <ac:chgData name="Edvards Bukovskis" userId="S::ebukovskis@edu.riga.lv::6d5fc92b-84af-401d-8c88-8aebe0377ae4" providerId="AD" clId="Web-{9124E8D2-F169-3A0A-242F-C50A5377827A}" dt="2025-06-10T05:25:54.984" v="72" actId="14100"/>
          <ac:spMkLst>
            <pc:docMk/>
            <pc:sldMk cId="3969390533" sldId="611"/>
            <ac:spMk id="3" creationId="{F3987E93-8752-6F81-0DC4-5482025849D7}"/>
          </ac:spMkLst>
        </pc:spChg>
      </pc:sldChg>
      <pc:sldChg chg="delSp modSp new">
        <pc:chgData name="Edvards Bukovskis" userId="S::ebukovskis@edu.riga.lv::6d5fc92b-84af-401d-8c88-8aebe0377ae4" providerId="AD" clId="Web-{9124E8D2-F169-3A0A-242F-C50A5377827A}" dt="2025-06-10T05:27:11.454" v="90" actId="20577"/>
        <pc:sldMkLst>
          <pc:docMk/>
          <pc:sldMk cId="3836297775" sldId="612"/>
        </pc:sldMkLst>
        <pc:spChg chg="del">
          <ac:chgData name="Edvards Bukovskis" userId="S::ebukovskis@edu.riga.lv::6d5fc92b-84af-401d-8c88-8aebe0377ae4" providerId="AD" clId="Web-{9124E8D2-F169-3A0A-242F-C50A5377827A}" dt="2025-06-10T05:26:33.422" v="74"/>
          <ac:spMkLst>
            <pc:docMk/>
            <pc:sldMk cId="3836297775" sldId="612"/>
            <ac:spMk id="2" creationId="{A5B210E8-CE78-9FA2-8F79-20D166F7F8C8}"/>
          </ac:spMkLst>
        </pc:spChg>
        <pc:spChg chg="mod">
          <ac:chgData name="Edvards Bukovskis" userId="S::ebukovskis@edu.riga.lv::6d5fc92b-84af-401d-8c88-8aebe0377ae4" providerId="AD" clId="Web-{9124E8D2-F169-3A0A-242F-C50A5377827A}" dt="2025-06-10T05:27:11.454" v="90" actId="20577"/>
          <ac:spMkLst>
            <pc:docMk/>
            <pc:sldMk cId="3836297775" sldId="612"/>
            <ac:spMk id="3" creationId="{5BD5DE98-EE75-F2EE-3546-E05FDED25B0C}"/>
          </ac:spMkLst>
        </pc:spChg>
      </pc:sldChg>
      <pc:sldChg chg="addSp delSp modSp new">
        <pc:chgData name="Edvards Bukovskis" userId="S::ebukovskis@edu.riga.lv::6d5fc92b-84af-401d-8c88-8aebe0377ae4" providerId="AD" clId="Web-{9124E8D2-F169-3A0A-242F-C50A5377827A}" dt="2025-06-10T05:31:41.534" v="116" actId="14100"/>
        <pc:sldMkLst>
          <pc:docMk/>
          <pc:sldMk cId="604955897" sldId="613"/>
        </pc:sldMkLst>
        <pc:spChg chg="del">
          <ac:chgData name="Edvards Bukovskis" userId="S::ebukovskis@edu.riga.lv::6d5fc92b-84af-401d-8c88-8aebe0377ae4" providerId="AD" clId="Web-{9124E8D2-F169-3A0A-242F-C50A5377827A}" dt="2025-06-10T05:27:24.142" v="92"/>
          <ac:spMkLst>
            <pc:docMk/>
            <pc:sldMk cId="604955897" sldId="613"/>
            <ac:spMk id="2" creationId="{423C58F4-0C80-1983-648B-987229321C49}"/>
          </ac:spMkLst>
        </pc:spChg>
        <pc:spChg chg="mod">
          <ac:chgData name="Edvards Bukovskis" userId="S::ebukovskis@edu.riga.lv::6d5fc92b-84af-401d-8c88-8aebe0377ae4" providerId="AD" clId="Web-{9124E8D2-F169-3A0A-242F-C50A5377827A}" dt="2025-06-10T05:31:00.831" v="104" actId="20577"/>
          <ac:spMkLst>
            <pc:docMk/>
            <pc:sldMk cId="604955897" sldId="613"/>
            <ac:spMk id="3" creationId="{A37DDB25-3F00-F739-33DF-2699C499B011}"/>
          </ac:spMkLst>
        </pc:spChg>
        <pc:picChg chg="add mod">
          <ac:chgData name="Edvards Bukovskis" userId="S::ebukovskis@edu.riga.lv::6d5fc92b-84af-401d-8c88-8aebe0377ae4" providerId="AD" clId="Web-{9124E8D2-F169-3A0A-242F-C50A5377827A}" dt="2025-06-10T05:31:39.175" v="115" actId="14100"/>
          <ac:picMkLst>
            <pc:docMk/>
            <pc:sldMk cId="604955897" sldId="613"/>
            <ac:picMk id="4" creationId="{D060EB75-6AE1-348E-BA78-E928143B91A3}"/>
          </ac:picMkLst>
        </pc:picChg>
        <pc:picChg chg="add mod">
          <ac:chgData name="Edvards Bukovskis" userId="S::ebukovskis@edu.riga.lv::6d5fc92b-84af-401d-8c88-8aebe0377ae4" providerId="AD" clId="Web-{9124E8D2-F169-3A0A-242F-C50A5377827A}" dt="2025-06-10T05:31:41.534" v="116" actId="14100"/>
          <ac:picMkLst>
            <pc:docMk/>
            <pc:sldMk cId="604955897" sldId="613"/>
            <ac:picMk id="5" creationId="{8BEFA1A9-81FC-DD8B-2909-25E99B411EC0}"/>
          </ac:picMkLst>
        </pc:picChg>
      </pc:sldChg>
      <pc:sldChg chg="addSp delSp modSp new">
        <pc:chgData name="Edvards Bukovskis" userId="S::ebukovskis@edu.riga.lv::6d5fc92b-84af-401d-8c88-8aebe0377ae4" providerId="AD" clId="Web-{9124E8D2-F169-3A0A-242F-C50A5377827A}" dt="2025-06-10T05:33:02.598" v="124" actId="1076"/>
        <pc:sldMkLst>
          <pc:docMk/>
          <pc:sldMk cId="996239745" sldId="614"/>
        </pc:sldMkLst>
        <pc:spChg chg="mod">
          <ac:chgData name="Edvards Bukovskis" userId="S::ebukovskis@edu.riga.lv::6d5fc92b-84af-401d-8c88-8aebe0377ae4" providerId="AD" clId="Web-{9124E8D2-F169-3A0A-242F-C50A5377827A}" dt="2025-06-10T05:32:53.645" v="119" actId="20577"/>
          <ac:spMkLst>
            <pc:docMk/>
            <pc:sldMk cId="996239745" sldId="614"/>
            <ac:spMk id="2" creationId="{C4E53B4F-A172-63C0-1E20-AAD6C921AECC}"/>
          </ac:spMkLst>
        </pc:spChg>
        <pc:spChg chg="del mod">
          <ac:chgData name="Edvards Bukovskis" userId="S::ebukovskis@edu.riga.lv::6d5fc92b-84af-401d-8c88-8aebe0377ae4" providerId="AD" clId="Web-{9124E8D2-F169-3A0A-242F-C50A5377827A}" dt="2025-06-10T05:32:58.113" v="121"/>
          <ac:spMkLst>
            <pc:docMk/>
            <pc:sldMk cId="996239745" sldId="614"/>
            <ac:spMk id="3" creationId="{D19AD143-92E6-CD59-8EE7-11E33D5B8166}"/>
          </ac:spMkLst>
        </pc:spChg>
        <pc:picChg chg="add mod ord">
          <ac:chgData name="Edvards Bukovskis" userId="S::ebukovskis@edu.riga.lv::6d5fc92b-84af-401d-8c88-8aebe0377ae4" providerId="AD" clId="Web-{9124E8D2-F169-3A0A-242F-C50A5377827A}" dt="2025-06-10T05:33:02.598" v="124" actId="1076"/>
          <ac:picMkLst>
            <pc:docMk/>
            <pc:sldMk cId="996239745" sldId="614"/>
            <ac:picMk id="4" creationId="{BCD7EA78-4F84-C41E-408A-8DAB440BE785}"/>
          </ac:picMkLst>
        </pc:picChg>
      </pc:sldChg>
      <pc:sldChg chg="addSp delSp modSp new">
        <pc:chgData name="Edvards Bukovskis" userId="S::ebukovskis@edu.riga.lv::6d5fc92b-84af-401d-8c88-8aebe0377ae4" providerId="AD" clId="Web-{9124E8D2-F169-3A0A-242F-C50A5377827A}" dt="2025-06-10T05:35:42.287" v="140" actId="1076"/>
        <pc:sldMkLst>
          <pc:docMk/>
          <pc:sldMk cId="802951537" sldId="615"/>
        </pc:sldMkLst>
        <pc:spChg chg="mod">
          <ac:chgData name="Edvards Bukovskis" userId="S::ebukovskis@edu.riga.lv::6d5fc92b-84af-401d-8c88-8aebe0377ae4" providerId="AD" clId="Web-{9124E8D2-F169-3A0A-242F-C50A5377827A}" dt="2025-06-10T05:33:52.911" v="132" actId="1076"/>
          <ac:spMkLst>
            <pc:docMk/>
            <pc:sldMk cId="802951537" sldId="615"/>
            <ac:spMk id="2" creationId="{7B088DD3-AF69-136D-C69D-A5C4366C03EB}"/>
          </ac:spMkLst>
        </pc:spChg>
        <pc:spChg chg="del mod">
          <ac:chgData name="Edvards Bukovskis" userId="S::ebukovskis@edu.riga.lv::6d5fc92b-84af-401d-8c88-8aebe0377ae4" providerId="AD" clId="Web-{9124E8D2-F169-3A0A-242F-C50A5377827A}" dt="2025-06-10T05:33:54.911" v="135"/>
          <ac:spMkLst>
            <pc:docMk/>
            <pc:sldMk cId="802951537" sldId="615"/>
            <ac:spMk id="3" creationId="{EACF06D8-A582-19D6-D810-14AB0A5598B1}"/>
          </ac:spMkLst>
        </pc:spChg>
        <pc:picChg chg="add mod">
          <ac:chgData name="Edvards Bukovskis" userId="S::ebukovskis@edu.riga.lv::6d5fc92b-84af-401d-8c88-8aebe0377ae4" providerId="AD" clId="Web-{9124E8D2-F169-3A0A-242F-C50A5377827A}" dt="2025-06-10T05:35:20.521" v="137" actId="1076"/>
          <ac:picMkLst>
            <pc:docMk/>
            <pc:sldMk cId="802951537" sldId="615"/>
            <ac:picMk id="4" creationId="{708AF591-BCA3-8711-3B62-A3C51C23833A}"/>
          </ac:picMkLst>
        </pc:picChg>
        <pc:picChg chg="add mod">
          <ac:chgData name="Edvards Bukovskis" userId="S::ebukovskis@edu.riga.lv::6d5fc92b-84af-401d-8c88-8aebe0377ae4" providerId="AD" clId="Web-{9124E8D2-F169-3A0A-242F-C50A5377827A}" dt="2025-06-10T05:35:42.287" v="140" actId="1076"/>
          <ac:picMkLst>
            <pc:docMk/>
            <pc:sldMk cId="802951537" sldId="615"/>
            <ac:picMk id="5" creationId="{7C114036-2808-3DC0-CE9C-7D3BE29D0AD9}"/>
          </ac:picMkLst>
        </pc:picChg>
      </pc:sldChg>
      <pc:sldChg chg="modSp new">
        <pc:chgData name="Edvards Bukovskis" userId="S::ebukovskis@edu.riga.lv::6d5fc92b-84af-401d-8c88-8aebe0377ae4" providerId="AD" clId="Web-{9124E8D2-F169-3A0A-242F-C50A5377827A}" dt="2025-06-10T05:40:51.571" v="146" actId="20577"/>
        <pc:sldMkLst>
          <pc:docMk/>
          <pc:sldMk cId="2842867204" sldId="616"/>
        </pc:sldMkLst>
        <pc:spChg chg="mod">
          <ac:chgData name="Edvards Bukovskis" userId="S::ebukovskis@edu.riga.lv::6d5fc92b-84af-401d-8c88-8aebe0377ae4" providerId="AD" clId="Web-{9124E8D2-F169-3A0A-242F-C50A5377827A}" dt="2025-06-10T05:40:40.743" v="143" actId="20577"/>
          <ac:spMkLst>
            <pc:docMk/>
            <pc:sldMk cId="2842867204" sldId="616"/>
            <ac:spMk id="2" creationId="{A283BB8E-D1A9-85C2-CA48-C3FAD140801E}"/>
          </ac:spMkLst>
        </pc:spChg>
        <pc:spChg chg="mod">
          <ac:chgData name="Edvards Bukovskis" userId="S::ebukovskis@edu.riga.lv::6d5fc92b-84af-401d-8c88-8aebe0377ae4" providerId="AD" clId="Web-{9124E8D2-F169-3A0A-242F-C50A5377827A}" dt="2025-06-10T05:40:51.571" v="146" actId="20577"/>
          <ac:spMkLst>
            <pc:docMk/>
            <pc:sldMk cId="2842867204" sldId="616"/>
            <ac:spMk id="3" creationId="{5D2481EF-6674-67C2-662D-AD027954A466}"/>
          </ac:spMkLst>
        </pc:spChg>
      </pc:sldChg>
      <pc:sldChg chg="modSp new">
        <pc:chgData name="Edvards Bukovskis" userId="S::ebukovskis@edu.riga.lv::6d5fc92b-84af-401d-8c88-8aebe0377ae4" providerId="AD" clId="Web-{9124E8D2-F169-3A0A-242F-C50A5377827A}" dt="2025-06-10T05:46:25.918" v="158" actId="20577"/>
        <pc:sldMkLst>
          <pc:docMk/>
          <pc:sldMk cId="897702518" sldId="617"/>
        </pc:sldMkLst>
        <pc:spChg chg="mod">
          <ac:chgData name="Edvards Bukovskis" userId="S::ebukovskis@edu.riga.lv::6d5fc92b-84af-401d-8c88-8aebe0377ae4" providerId="AD" clId="Web-{9124E8D2-F169-3A0A-242F-C50A5377827A}" dt="2025-06-10T05:46:25.918" v="158" actId="20577"/>
          <ac:spMkLst>
            <pc:docMk/>
            <pc:sldMk cId="897702518" sldId="617"/>
            <ac:spMk id="2" creationId="{3A5FE5C3-A25D-5034-C08C-17A55A8CC397}"/>
          </ac:spMkLst>
        </pc:spChg>
        <pc:spChg chg="mod">
          <ac:chgData name="Edvards Bukovskis" userId="S::ebukovskis@edu.riga.lv::6d5fc92b-84af-401d-8c88-8aebe0377ae4" providerId="AD" clId="Web-{9124E8D2-F169-3A0A-242F-C50A5377827A}" dt="2025-06-10T05:46:15.089" v="157" actId="20577"/>
          <ac:spMkLst>
            <pc:docMk/>
            <pc:sldMk cId="897702518" sldId="617"/>
            <ac:spMk id="3" creationId="{E0DD85CC-0678-44F0-DDA2-AA2F68B4FC12}"/>
          </ac:spMkLst>
        </pc:spChg>
      </pc:sldChg>
    </pc:docChg>
  </pc:docChgLst>
  <pc:docChgLst>
    <pc:chgData name="Vieslietotājs" userId="S::urn:spo:anon#1397c5ab5228eeb91ecb33b20513d0b25121109a956eaef608a4d0747f377a38::" providerId="AD" clId="Web-{540D5031-2C9F-C39D-08FA-8197DDD1E545}"/>
    <pc:docChg chg="modSld sldOrd">
      <pc:chgData name="Vieslietotājs" userId="S::urn:spo:anon#1397c5ab5228eeb91ecb33b20513d0b25121109a956eaef608a4d0747f377a38::" providerId="AD" clId="Web-{540D5031-2C9F-C39D-08FA-8197DDD1E545}" dt="2024-09-04T06:30:32.177" v="1"/>
      <pc:docMkLst>
        <pc:docMk/>
      </pc:docMkLst>
      <pc:sldChg chg="modSp">
        <pc:chgData name="Vieslietotājs" userId="S::urn:spo:anon#1397c5ab5228eeb91ecb33b20513d0b25121109a956eaef608a4d0747f377a38::" providerId="AD" clId="Web-{540D5031-2C9F-C39D-08FA-8197DDD1E545}" dt="2024-09-04T06:30:21.020" v="0" actId="1076"/>
        <pc:sldMkLst>
          <pc:docMk/>
          <pc:sldMk cId="3396349399" sldId="269"/>
        </pc:sldMkLst>
      </pc:sldChg>
      <pc:sldChg chg="ord">
        <pc:chgData name="Vieslietotājs" userId="S::urn:spo:anon#1397c5ab5228eeb91ecb33b20513d0b25121109a956eaef608a4d0747f377a38::" providerId="AD" clId="Web-{540D5031-2C9F-C39D-08FA-8197DDD1E545}" dt="2024-09-04T06:30:32.177" v="1"/>
        <pc:sldMkLst>
          <pc:docMk/>
          <pc:sldMk cId="466980371" sldId="270"/>
        </pc:sldMkLst>
      </pc:sldChg>
    </pc:docChg>
  </pc:docChgLst>
  <pc:docChgLst>
    <pc:chgData name="Edvards Bukovskis" userId="S::ebukovskis@edu.riga.lv::6d5fc92b-84af-401d-8c88-8aebe0377ae4" providerId="AD" clId="Web-{61BAEC31-BA19-29FE-1CBD-0572B36869D1}"/>
    <pc:docChg chg="addSld modSld modSection">
      <pc:chgData name="Edvards Bukovskis" userId="S::ebukovskis@edu.riga.lv::6d5fc92b-84af-401d-8c88-8aebe0377ae4" providerId="AD" clId="Web-{61BAEC31-BA19-29FE-1CBD-0572B36869D1}" dt="2023-11-24T11:09:02.628" v="6" actId="1076"/>
      <pc:docMkLst>
        <pc:docMk/>
      </pc:docMkLst>
      <pc:sldChg chg="addSp delSp modSp new">
        <pc:chgData name="Edvards Bukovskis" userId="S::ebukovskis@edu.riga.lv::6d5fc92b-84af-401d-8c88-8aebe0377ae4" providerId="AD" clId="Web-{61BAEC31-BA19-29FE-1CBD-0572B36869D1}" dt="2023-11-24T11:09:02.628" v="6" actId="1076"/>
        <pc:sldMkLst>
          <pc:docMk/>
          <pc:sldMk cId="4156396524" sldId="465"/>
        </pc:sldMkLst>
      </pc:sldChg>
    </pc:docChg>
  </pc:docChgLst>
  <pc:docChgLst>
    <pc:chgData name="Edvards Bukovskis" userId="S::ebukovskis@edu.riga.lv::6d5fc92b-84af-401d-8c88-8aebe0377ae4" providerId="AD" clId="Web-{2E172C41-B645-6D60-78F9-1FEA20AF407E}"/>
    <pc:docChg chg="addSld modSld sldOrd addSection modSection">
      <pc:chgData name="Edvards Bukovskis" userId="S::ebukovskis@edu.riga.lv::6d5fc92b-84af-401d-8c88-8aebe0377ae4" providerId="AD" clId="Web-{2E172C41-B645-6D60-78F9-1FEA20AF407E}" dt="2025-02-23T13:36:27.864" v="79" actId="20577"/>
      <pc:docMkLst>
        <pc:docMk/>
      </pc:docMkLst>
      <pc:sldChg chg="modSp new ord">
        <pc:chgData name="Edvards Bukovskis" userId="S::ebukovskis@edu.riga.lv::6d5fc92b-84af-401d-8c88-8aebe0377ae4" providerId="AD" clId="Web-{2E172C41-B645-6D60-78F9-1FEA20AF407E}" dt="2025-02-23T13:36:27.864" v="79" actId="20577"/>
        <pc:sldMkLst>
          <pc:docMk/>
          <pc:sldMk cId="2324840399" sldId="592"/>
        </pc:sldMkLst>
        <pc:spChg chg="mod">
          <ac:chgData name="Edvards Bukovskis" userId="S::ebukovskis@edu.riga.lv::6d5fc92b-84af-401d-8c88-8aebe0377ae4" providerId="AD" clId="Web-{2E172C41-B645-6D60-78F9-1FEA20AF407E}" dt="2025-02-23T13:31:18.936" v="29" actId="20577"/>
          <ac:spMkLst>
            <pc:docMk/>
            <pc:sldMk cId="2324840399" sldId="592"/>
            <ac:spMk id="2" creationId="{48924FF1-1168-DA22-A548-25C93ECBBB59}"/>
          </ac:spMkLst>
        </pc:spChg>
        <pc:spChg chg="mod">
          <ac:chgData name="Edvards Bukovskis" userId="S::ebukovskis@edu.riga.lv::6d5fc92b-84af-401d-8c88-8aebe0377ae4" providerId="AD" clId="Web-{2E172C41-B645-6D60-78F9-1FEA20AF407E}" dt="2025-02-23T13:36:27.864" v="79" actId="20577"/>
          <ac:spMkLst>
            <pc:docMk/>
            <pc:sldMk cId="2324840399" sldId="592"/>
            <ac:spMk id="3" creationId="{8B065333-1D80-AF95-BCFE-B84B7D2A7811}"/>
          </ac:spMkLst>
        </pc:spChg>
      </pc:sldChg>
    </pc:docChg>
  </pc:docChgLst>
  <pc:docChgLst>
    <pc:chgData name="Edvards Bukovskis" userId="S::ebukovskis@edu.riga.lv::6d5fc92b-84af-401d-8c88-8aebe0377ae4" providerId="AD" clId="Web-{689164A1-46B3-D278-7F8A-5F6CA77C08E0}"/>
    <pc:docChg chg="addSld modSld modSection">
      <pc:chgData name="Edvards Bukovskis" userId="S::ebukovskis@edu.riga.lv::6d5fc92b-84af-401d-8c88-8aebe0377ae4" providerId="AD" clId="Web-{689164A1-46B3-D278-7F8A-5F6CA77C08E0}" dt="2023-11-06T11:59:42.265" v="19" actId="20577"/>
      <pc:docMkLst>
        <pc:docMk/>
      </pc:docMkLst>
      <pc:sldChg chg="modSp new">
        <pc:chgData name="Edvards Bukovskis" userId="S::ebukovskis@edu.riga.lv::6d5fc92b-84af-401d-8c88-8aebe0377ae4" providerId="AD" clId="Web-{689164A1-46B3-D278-7F8A-5F6CA77C08E0}" dt="2023-11-06T10:43:12.239" v="10" actId="20577"/>
        <pc:sldMkLst>
          <pc:docMk/>
          <pc:sldMk cId="3273403690" sldId="456"/>
        </pc:sldMkLst>
      </pc:sldChg>
      <pc:sldChg chg="modSp new">
        <pc:chgData name="Edvards Bukovskis" userId="S::ebukovskis@edu.riga.lv::6d5fc92b-84af-401d-8c88-8aebe0377ae4" providerId="AD" clId="Web-{689164A1-46B3-D278-7F8A-5F6CA77C08E0}" dt="2023-11-06T11:59:42.265" v="19" actId="20577"/>
        <pc:sldMkLst>
          <pc:docMk/>
          <pc:sldMk cId="1064682861" sldId="457"/>
        </pc:sldMkLst>
      </pc:sldChg>
    </pc:docChg>
  </pc:docChgLst>
  <pc:docChgLst>
    <pc:chgData name="Edvards Bukovskis" userId="S::ebukovskis@edu.riga.lv::6d5fc92b-84af-401d-8c88-8aebe0377ae4" providerId="AD" clId="Web-{CC967E8F-1D4E-BCAE-D232-0520EE3A05F4}"/>
    <pc:docChg chg="addSld modSld modSection">
      <pc:chgData name="Edvards Bukovskis" userId="S::ebukovskis@edu.riga.lv::6d5fc92b-84af-401d-8c88-8aebe0377ae4" providerId="AD" clId="Web-{CC967E8F-1D4E-BCAE-D232-0520EE3A05F4}" dt="2024-10-09T08:07:17.620" v="17" actId="20577"/>
      <pc:docMkLst>
        <pc:docMk/>
      </pc:docMkLst>
      <pc:sldChg chg="modSp new">
        <pc:chgData name="Edvards Bukovskis" userId="S::ebukovskis@edu.riga.lv::6d5fc92b-84af-401d-8c88-8aebe0377ae4" providerId="AD" clId="Web-{CC967E8F-1D4E-BCAE-D232-0520EE3A05F4}" dt="2024-10-09T08:07:17.620" v="17" actId="20577"/>
        <pc:sldMkLst>
          <pc:docMk/>
          <pc:sldMk cId="2709387436" sldId="484"/>
        </pc:sldMkLst>
        <pc:spChg chg="mod">
          <ac:chgData name="Edvards Bukovskis" userId="S::ebukovskis@edu.riga.lv::6d5fc92b-84af-401d-8c88-8aebe0377ae4" providerId="AD" clId="Web-{CC967E8F-1D4E-BCAE-D232-0520EE3A05F4}" dt="2024-10-09T07:51:49.464" v="10" actId="20577"/>
          <ac:spMkLst>
            <pc:docMk/>
            <pc:sldMk cId="2709387436" sldId="484"/>
            <ac:spMk id="2" creationId="{17EE3836-770E-E1CD-492C-B60DCEB308C0}"/>
          </ac:spMkLst>
        </pc:spChg>
        <pc:spChg chg="mod">
          <ac:chgData name="Edvards Bukovskis" userId="S::ebukovskis@edu.riga.lv::6d5fc92b-84af-401d-8c88-8aebe0377ae4" providerId="AD" clId="Web-{CC967E8F-1D4E-BCAE-D232-0520EE3A05F4}" dt="2024-10-09T08:07:17.620" v="17" actId="20577"/>
          <ac:spMkLst>
            <pc:docMk/>
            <pc:sldMk cId="2709387436" sldId="484"/>
            <ac:spMk id="3" creationId="{197F2F15-8F08-C784-6572-87A0D5663EF5}"/>
          </ac:spMkLst>
        </pc:spChg>
      </pc:sldChg>
    </pc:docChg>
  </pc:docChgLst>
  <pc:docChgLst>
    <pc:chgData name="Edvards Bukovskis" userId="S::ebukovskis@edu.riga.lv::6d5fc92b-84af-401d-8c88-8aebe0377ae4" providerId="AD" clId="Web-{A0473CA0-9614-7027-2655-63E127310609}"/>
    <pc:docChg chg="sldOrd">
      <pc:chgData name="Edvards Bukovskis" userId="S::ebukovskis@edu.riga.lv::6d5fc92b-84af-401d-8c88-8aebe0377ae4" providerId="AD" clId="Web-{A0473CA0-9614-7027-2655-63E127310609}" dt="2024-11-04T07:59:45.754" v="0"/>
      <pc:docMkLst>
        <pc:docMk/>
      </pc:docMkLst>
      <pc:sldChg chg="ord">
        <pc:chgData name="Edvards Bukovskis" userId="S::ebukovskis@edu.riga.lv::6d5fc92b-84af-401d-8c88-8aebe0377ae4" providerId="AD" clId="Web-{A0473CA0-9614-7027-2655-63E127310609}" dt="2024-11-04T07:59:45.754" v="0"/>
        <pc:sldMkLst>
          <pc:docMk/>
          <pc:sldMk cId="2526692863" sldId="350"/>
        </pc:sldMkLst>
      </pc:sldChg>
    </pc:docChg>
  </pc:docChgLst>
  <pc:docChgLst>
    <pc:chgData name="Vieslietotājs" userId="S::urn:spo:anon#1397c5ab5228eeb91ecb33b20513d0b25121109a956eaef608a4d0747f377a38::" providerId="AD" clId="Web-{26034017-92DD-1EEA-3463-3F1033E1851F}"/>
    <pc:docChg chg="sldOrd">
      <pc:chgData name="Vieslietotājs" userId="S::urn:spo:anon#1397c5ab5228eeb91ecb33b20513d0b25121109a956eaef608a4d0747f377a38::" providerId="AD" clId="Web-{26034017-92DD-1EEA-3463-3F1033E1851F}" dt="2024-09-04T06:31:44.785" v="0"/>
      <pc:docMkLst>
        <pc:docMk/>
      </pc:docMkLst>
      <pc:sldChg chg="ord">
        <pc:chgData name="Vieslietotājs" userId="S::urn:spo:anon#1397c5ab5228eeb91ecb33b20513d0b25121109a956eaef608a4d0747f377a38::" providerId="AD" clId="Web-{26034017-92DD-1EEA-3463-3F1033E1851F}" dt="2024-09-04T06:31:44.785" v="0"/>
        <pc:sldMkLst>
          <pc:docMk/>
          <pc:sldMk cId="3483362100" sldId="267"/>
        </pc:sldMkLst>
      </pc:sldChg>
    </pc:docChg>
  </pc:docChgLst>
  <pc:docChgLst>
    <pc:chgData name="Edvards Bukovskis" userId="S::ebukovskis@edu.riga.lv::6d5fc92b-84af-401d-8c88-8aebe0377ae4" providerId="AD" clId="Web-{5F054468-0DA5-C7D1-E743-54A391B99E6B}"/>
    <pc:docChg chg="addSld modSld modSection">
      <pc:chgData name="Edvards Bukovskis" userId="S::ebukovskis@edu.riga.lv::6d5fc92b-84af-401d-8c88-8aebe0377ae4" providerId="AD" clId="Web-{5F054468-0DA5-C7D1-E743-54A391B99E6B}" dt="2023-10-30T08:47:54.894" v="9" actId="20577"/>
      <pc:docMkLst>
        <pc:docMk/>
      </pc:docMkLst>
      <pc:sldChg chg="modSp new">
        <pc:chgData name="Edvards Bukovskis" userId="S::ebukovskis@edu.riga.lv::6d5fc92b-84af-401d-8c88-8aebe0377ae4" providerId="AD" clId="Web-{5F054468-0DA5-C7D1-E743-54A391B99E6B}" dt="2023-10-30T08:47:54.894" v="9" actId="20577"/>
        <pc:sldMkLst>
          <pc:docMk/>
          <pc:sldMk cId="429942718" sldId="455"/>
        </pc:sldMkLst>
      </pc:sldChg>
    </pc:docChg>
  </pc:docChgLst>
  <pc:docChgLst>
    <pc:chgData name="Edvards Bukovskis" userId="S::ebukovskis@edu.riga.lv::6d5fc92b-84af-401d-8c88-8aebe0377ae4" providerId="AD" clId="Web-{53276A11-82E1-E817-4A99-A1E26548AB77}"/>
    <pc:docChg chg="addSld delSld modSld modSection">
      <pc:chgData name="Edvards Bukovskis" userId="S::ebukovskis@edu.riga.lv::6d5fc92b-84af-401d-8c88-8aebe0377ae4" providerId="AD" clId="Web-{53276A11-82E1-E817-4A99-A1E26548AB77}" dt="2025-02-09T17:18:10.805" v="161" actId="20577"/>
      <pc:docMkLst>
        <pc:docMk/>
      </pc:docMkLst>
      <pc:sldChg chg="modSp new">
        <pc:chgData name="Edvards Bukovskis" userId="S::ebukovskis@edu.riga.lv::6d5fc92b-84af-401d-8c88-8aebe0377ae4" providerId="AD" clId="Web-{53276A11-82E1-E817-4A99-A1E26548AB77}" dt="2025-02-09T16:43:35.849" v="38" actId="20577"/>
        <pc:sldMkLst>
          <pc:docMk/>
          <pc:sldMk cId="2974703122" sldId="583"/>
        </pc:sldMkLst>
        <pc:spChg chg="mod">
          <ac:chgData name="Edvards Bukovskis" userId="S::ebukovskis@edu.riga.lv::6d5fc92b-84af-401d-8c88-8aebe0377ae4" providerId="AD" clId="Web-{53276A11-82E1-E817-4A99-A1E26548AB77}" dt="2025-02-09T16:42:41.926" v="6" actId="20577"/>
          <ac:spMkLst>
            <pc:docMk/>
            <pc:sldMk cId="2974703122" sldId="583"/>
            <ac:spMk id="2" creationId="{E2E00CE1-9C69-87AB-2B4E-13923E0F7E2F}"/>
          </ac:spMkLst>
        </pc:spChg>
        <pc:spChg chg="mod">
          <ac:chgData name="Edvards Bukovskis" userId="S::ebukovskis@edu.riga.lv::6d5fc92b-84af-401d-8c88-8aebe0377ae4" providerId="AD" clId="Web-{53276A11-82E1-E817-4A99-A1E26548AB77}" dt="2025-02-09T16:43:35.849" v="38" actId="20577"/>
          <ac:spMkLst>
            <pc:docMk/>
            <pc:sldMk cId="2974703122" sldId="583"/>
            <ac:spMk id="3" creationId="{DCA396EF-5504-1324-8DB6-F8E7DFA4F7E5}"/>
          </ac:spMkLst>
        </pc:spChg>
      </pc:sldChg>
      <pc:sldChg chg="addSp delSp modSp new">
        <pc:chgData name="Edvards Bukovskis" userId="S::ebukovskis@edu.riga.lv::6d5fc92b-84af-401d-8c88-8aebe0377ae4" providerId="AD" clId="Web-{53276A11-82E1-E817-4A99-A1E26548AB77}" dt="2025-02-09T16:44:06.193" v="44" actId="1076"/>
        <pc:sldMkLst>
          <pc:docMk/>
          <pc:sldMk cId="1189760291" sldId="584"/>
        </pc:sldMkLst>
        <pc:spChg chg="del">
          <ac:chgData name="Edvards Bukovskis" userId="S::ebukovskis@edu.riga.lv::6d5fc92b-84af-401d-8c88-8aebe0377ae4" providerId="AD" clId="Web-{53276A11-82E1-E817-4A99-A1E26548AB77}" dt="2025-02-09T16:43:59.115" v="41"/>
          <ac:spMkLst>
            <pc:docMk/>
            <pc:sldMk cId="1189760291" sldId="584"/>
            <ac:spMk id="2" creationId="{E054F2C7-FE0B-87EF-11B9-46CF1E749345}"/>
          </ac:spMkLst>
        </pc:spChg>
        <pc:spChg chg="del">
          <ac:chgData name="Edvards Bukovskis" userId="S::ebukovskis@edu.riga.lv::6d5fc92b-84af-401d-8c88-8aebe0377ae4" providerId="AD" clId="Web-{53276A11-82E1-E817-4A99-A1E26548AB77}" dt="2025-02-09T16:43:57.193" v="40"/>
          <ac:spMkLst>
            <pc:docMk/>
            <pc:sldMk cId="1189760291" sldId="584"/>
            <ac:spMk id="3" creationId="{E96E585C-46B9-C2EE-F3E7-0BDBC82838E2}"/>
          </ac:spMkLst>
        </pc:spChg>
        <pc:picChg chg="add mod ord">
          <ac:chgData name="Edvards Bukovskis" userId="S::ebukovskis@edu.riga.lv::6d5fc92b-84af-401d-8c88-8aebe0377ae4" providerId="AD" clId="Web-{53276A11-82E1-E817-4A99-A1E26548AB77}" dt="2025-02-09T16:44:06.193" v="44" actId="1076"/>
          <ac:picMkLst>
            <pc:docMk/>
            <pc:sldMk cId="1189760291" sldId="584"/>
            <ac:picMk id="4" creationId="{4727019F-5BA2-8A34-B08A-FCF7F56F1C8C}"/>
          </ac:picMkLst>
        </pc:picChg>
      </pc:sldChg>
      <pc:sldChg chg="addSp delSp modSp new">
        <pc:chgData name="Edvards Bukovskis" userId="S::ebukovskis@edu.riga.lv::6d5fc92b-84af-401d-8c88-8aebe0377ae4" providerId="AD" clId="Web-{53276A11-82E1-E817-4A99-A1E26548AB77}" dt="2025-02-09T16:46:45.555" v="50" actId="1076"/>
        <pc:sldMkLst>
          <pc:docMk/>
          <pc:sldMk cId="764262389" sldId="585"/>
        </pc:sldMkLst>
        <pc:spChg chg="del">
          <ac:chgData name="Edvards Bukovskis" userId="S::ebukovskis@edu.riga.lv::6d5fc92b-84af-401d-8c88-8aebe0377ae4" providerId="AD" clId="Web-{53276A11-82E1-E817-4A99-A1E26548AB77}" dt="2025-02-09T16:46:40.148" v="47"/>
          <ac:spMkLst>
            <pc:docMk/>
            <pc:sldMk cId="764262389" sldId="585"/>
            <ac:spMk id="2" creationId="{A6BDB6A5-2AD7-DA27-4079-4A72D25B7F72}"/>
          </ac:spMkLst>
        </pc:spChg>
        <pc:spChg chg="del">
          <ac:chgData name="Edvards Bukovskis" userId="S::ebukovskis@edu.riga.lv::6d5fc92b-84af-401d-8c88-8aebe0377ae4" providerId="AD" clId="Web-{53276A11-82E1-E817-4A99-A1E26548AB77}" dt="2025-02-09T16:46:38.586" v="46"/>
          <ac:spMkLst>
            <pc:docMk/>
            <pc:sldMk cId="764262389" sldId="585"/>
            <ac:spMk id="3" creationId="{CD719A06-0697-1393-0006-0EDC1FEED568}"/>
          </ac:spMkLst>
        </pc:spChg>
        <pc:picChg chg="add mod ord">
          <ac:chgData name="Edvards Bukovskis" userId="S::ebukovskis@edu.riga.lv::6d5fc92b-84af-401d-8c88-8aebe0377ae4" providerId="AD" clId="Web-{53276A11-82E1-E817-4A99-A1E26548AB77}" dt="2025-02-09T16:46:45.555" v="50" actId="1076"/>
          <ac:picMkLst>
            <pc:docMk/>
            <pc:sldMk cId="764262389" sldId="585"/>
            <ac:picMk id="4" creationId="{3C5A4A8E-71B4-A1D7-291B-B0840431C950}"/>
          </ac:picMkLst>
        </pc:picChg>
      </pc:sldChg>
      <pc:sldChg chg="addSp delSp modSp new">
        <pc:chgData name="Edvards Bukovskis" userId="S::ebukovskis@edu.riga.lv::6d5fc92b-84af-401d-8c88-8aebe0377ae4" providerId="AD" clId="Web-{53276A11-82E1-E817-4A99-A1E26548AB77}" dt="2025-02-09T16:50:32.794" v="71" actId="20577"/>
        <pc:sldMkLst>
          <pc:docMk/>
          <pc:sldMk cId="3693715413" sldId="586"/>
        </pc:sldMkLst>
        <pc:spChg chg="mod">
          <ac:chgData name="Edvards Bukovskis" userId="S::ebukovskis@edu.riga.lv::6d5fc92b-84af-401d-8c88-8aebe0377ae4" providerId="AD" clId="Web-{53276A11-82E1-E817-4A99-A1E26548AB77}" dt="2025-02-09T16:50:32.794" v="71" actId="20577"/>
          <ac:spMkLst>
            <pc:docMk/>
            <pc:sldMk cId="3693715413" sldId="586"/>
            <ac:spMk id="2" creationId="{73A8FA2A-7DA1-E100-A901-67790641819F}"/>
          </ac:spMkLst>
        </pc:spChg>
        <pc:spChg chg="del mod">
          <ac:chgData name="Edvards Bukovskis" userId="S::ebukovskis@edu.riga.lv::6d5fc92b-84af-401d-8c88-8aebe0377ae4" providerId="AD" clId="Web-{53276A11-82E1-E817-4A99-A1E26548AB77}" dt="2025-02-09T16:50:05.715" v="59"/>
          <ac:spMkLst>
            <pc:docMk/>
            <pc:sldMk cId="3693715413" sldId="586"/>
            <ac:spMk id="3" creationId="{29E9F796-0E9E-0738-13C8-213FC4F448DA}"/>
          </ac:spMkLst>
        </pc:spChg>
        <pc:picChg chg="add mod ord">
          <ac:chgData name="Edvards Bukovskis" userId="S::ebukovskis@edu.riga.lv::6d5fc92b-84af-401d-8c88-8aebe0377ae4" providerId="AD" clId="Web-{53276A11-82E1-E817-4A99-A1E26548AB77}" dt="2025-02-09T16:50:17.262" v="69" actId="1076"/>
          <ac:picMkLst>
            <pc:docMk/>
            <pc:sldMk cId="3693715413" sldId="586"/>
            <ac:picMk id="4" creationId="{A0C8BDEB-8F42-66E7-1A0E-833C0C21805A}"/>
          </ac:picMkLst>
        </pc:picChg>
      </pc:sldChg>
      <pc:sldChg chg="addSp delSp modSp new">
        <pc:chgData name="Edvards Bukovskis" userId="S::ebukovskis@edu.riga.lv::6d5fc92b-84af-401d-8c88-8aebe0377ae4" providerId="AD" clId="Web-{53276A11-82E1-E817-4A99-A1E26548AB77}" dt="2025-02-09T16:51:14.169" v="84" actId="1076"/>
        <pc:sldMkLst>
          <pc:docMk/>
          <pc:sldMk cId="4278899397" sldId="587"/>
        </pc:sldMkLst>
        <pc:spChg chg="mod">
          <ac:chgData name="Edvards Bukovskis" userId="S::ebukovskis@edu.riga.lv::6d5fc92b-84af-401d-8c88-8aebe0377ae4" providerId="AD" clId="Web-{53276A11-82E1-E817-4A99-A1E26548AB77}" dt="2025-02-09T16:50:42.278" v="76" actId="14100"/>
          <ac:spMkLst>
            <pc:docMk/>
            <pc:sldMk cId="4278899397" sldId="587"/>
            <ac:spMk id="2" creationId="{9640AAF8-8D3D-689C-3381-7B3871187725}"/>
          </ac:spMkLst>
        </pc:spChg>
        <pc:spChg chg="del mod">
          <ac:chgData name="Edvards Bukovskis" userId="S::ebukovskis@edu.riga.lv::6d5fc92b-84af-401d-8c88-8aebe0377ae4" providerId="AD" clId="Web-{53276A11-82E1-E817-4A99-A1E26548AB77}" dt="2025-02-09T16:51:06.841" v="79"/>
          <ac:spMkLst>
            <pc:docMk/>
            <pc:sldMk cId="4278899397" sldId="587"/>
            <ac:spMk id="3" creationId="{F4B13470-D302-0257-A471-D78C33197B3F}"/>
          </ac:spMkLst>
        </pc:spChg>
        <pc:picChg chg="add mod ord">
          <ac:chgData name="Edvards Bukovskis" userId="S::ebukovskis@edu.riga.lv::6d5fc92b-84af-401d-8c88-8aebe0377ae4" providerId="AD" clId="Web-{53276A11-82E1-E817-4A99-A1E26548AB77}" dt="2025-02-09T16:51:14.169" v="84" actId="1076"/>
          <ac:picMkLst>
            <pc:docMk/>
            <pc:sldMk cId="4278899397" sldId="587"/>
            <ac:picMk id="4" creationId="{63BE57A2-1B1C-A27B-1D0D-3F53F4CC883B}"/>
          </ac:picMkLst>
        </pc:picChg>
      </pc:sldChg>
      <pc:sldChg chg="addSp delSp modSp new">
        <pc:chgData name="Edvards Bukovskis" userId="S::ebukovskis@edu.riga.lv::6d5fc92b-84af-401d-8c88-8aebe0377ae4" providerId="AD" clId="Web-{53276A11-82E1-E817-4A99-A1E26548AB77}" dt="2025-02-09T16:52:43.671" v="102" actId="1076"/>
        <pc:sldMkLst>
          <pc:docMk/>
          <pc:sldMk cId="523660466" sldId="588"/>
        </pc:sldMkLst>
        <pc:spChg chg="mod">
          <ac:chgData name="Edvards Bukovskis" userId="S::ebukovskis@edu.riga.lv::6d5fc92b-84af-401d-8c88-8aebe0377ae4" providerId="AD" clId="Web-{53276A11-82E1-E817-4A99-A1E26548AB77}" dt="2025-02-09T16:52:20.639" v="96" actId="14100"/>
          <ac:spMkLst>
            <pc:docMk/>
            <pc:sldMk cId="523660466" sldId="588"/>
            <ac:spMk id="2" creationId="{815DB477-37B6-83DC-23DB-4F142744A309}"/>
          </ac:spMkLst>
        </pc:spChg>
        <pc:spChg chg="del mod">
          <ac:chgData name="Edvards Bukovskis" userId="S::ebukovskis@edu.riga.lv::6d5fc92b-84af-401d-8c88-8aebe0377ae4" providerId="AD" clId="Web-{53276A11-82E1-E817-4A99-A1E26548AB77}" dt="2025-02-09T16:52:36.015" v="99"/>
          <ac:spMkLst>
            <pc:docMk/>
            <pc:sldMk cId="523660466" sldId="588"/>
            <ac:spMk id="3" creationId="{4ED3B4F5-642A-CD7F-F24E-22FDED914281}"/>
          </ac:spMkLst>
        </pc:spChg>
        <pc:picChg chg="add mod ord">
          <ac:chgData name="Edvards Bukovskis" userId="S::ebukovskis@edu.riga.lv::6d5fc92b-84af-401d-8c88-8aebe0377ae4" providerId="AD" clId="Web-{53276A11-82E1-E817-4A99-A1E26548AB77}" dt="2025-02-09T16:52:43.671" v="102" actId="1076"/>
          <ac:picMkLst>
            <pc:docMk/>
            <pc:sldMk cId="523660466" sldId="588"/>
            <ac:picMk id="4" creationId="{0E8C7F35-DCE6-2FA5-52C8-5189AB073E75}"/>
          </ac:picMkLst>
        </pc:picChg>
      </pc:sldChg>
      <pc:sldChg chg="addSp delSp modSp new">
        <pc:chgData name="Edvards Bukovskis" userId="S::ebukovskis@edu.riga.lv::6d5fc92b-84af-401d-8c88-8aebe0377ae4" providerId="AD" clId="Web-{53276A11-82E1-E817-4A99-A1E26548AB77}" dt="2025-02-09T16:56:06.752" v="120" actId="1076"/>
        <pc:sldMkLst>
          <pc:docMk/>
          <pc:sldMk cId="2442362991" sldId="589"/>
        </pc:sldMkLst>
        <pc:spChg chg="mod">
          <ac:chgData name="Edvards Bukovskis" userId="S::ebukovskis@edu.riga.lv::6d5fc92b-84af-401d-8c88-8aebe0377ae4" providerId="AD" clId="Web-{53276A11-82E1-E817-4A99-A1E26548AB77}" dt="2025-02-09T16:54:40.641" v="110" actId="14100"/>
          <ac:spMkLst>
            <pc:docMk/>
            <pc:sldMk cId="2442362991" sldId="589"/>
            <ac:spMk id="2" creationId="{B8FC29F4-C0B0-53DE-A1F9-F2DF3944379B}"/>
          </ac:spMkLst>
        </pc:spChg>
        <pc:spChg chg="del mod">
          <ac:chgData name="Edvards Bukovskis" userId="S::ebukovskis@edu.riga.lv::6d5fc92b-84af-401d-8c88-8aebe0377ae4" providerId="AD" clId="Web-{53276A11-82E1-E817-4A99-A1E26548AB77}" dt="2025-02-09T16:54:54.532" v="113"/>
          <ac:spMkLst>
            <pc:docMk/>
            <pc:sldMk cId="2442362991" sldId="589"/>
            <ac:spMk id="3" creationId="{F9502776-51DD-5406-AEF5-7EB61A251F88}"/>
          </ac:spMkLst>
        </pc:spChg>
        <pc:picChg chg="add mod ord">
          <ac:chgData name="Edvards Bukovskis" userId="S::ebukovskis@edu.riga.lv::6d5fc92b-84af-401d-8c88-8aebe0377ae4" providerId="AD" clId="Web-{53276A11-82E1-E817-4A99-A1E26548AB77}" dt="2025-02-09T16:56:06.752" v="120" actId="1076"/>
          <ac:picMkLst>
            <pc:docMk/>
            <pc:sldMk cId="2442362991" sldId="589"/>
            <ac:picMk id="4" creationId="{8443ADFD-139D-74CB-BC1B-1BB9F62AABCE}"/>
          </ac:picMkLst>
        </pc:picChg>
      </pc:sldChg>
      <pc:sldChg chg="addSp delSp modSp new">
        <pc:chgData name="Edvards Bukovskis" userId="S::ebukovskis@edu.riga.lv::6d5fc92b-84af-401d-8c88-8aebe0377ae4" providerId="AD" clId="Web-{53276A11-82E1-E817-4A99-A1E26548AB77}" dt="2025-02-09T17:04:48.261" v="141" actId="1076"/>
        <pc:sldMkLst>
          <pc:docMk/>
          <pc:sldMk cId="1435628982" sldId="590"/>
        </pc:sldMkLst>
        <pc:spChg chg="mod">
          <ac:chgData name="Edvards Bukovskis" userId="S::ebukovskis@edu.riga.lv::6d5fc92b-84af-401d-8c88-8aebe0377ae4" providerId="AD" clId="Web-{53276A11-82E1-E817-4A99-A1E26548AB77}" dt="2025-02-09T16:57:48.894" v="135" actId="14100"/>
          <ac:spMkLst>
            <pc:docMk/>
            <pc:sldMk cId="1435628982" sldId="590"/>
            <ac:spMk id="2" creationId="{05063780-50E8-659F-69B6-651A50A2EAA5}"/>
          </ac:spMkLst>
        </pc:spChg>
        <pc:spChg chg="del mod">
          <ac:chgData name="Edvards Bukovskis" userId="S::ebukovskis@edu.riga.lv::6d5fc92b-84af-401d-8c88-8aebe0377ae4" providerId="AD" clId="Web-{53276A11-82E1-E817-4A99-A1E26548AB77}" dt="2025-02-09T17:04:40.573" v="138"/>
          <ac:spMkLst>
            <pc:docMk/>
            <pc:sldMk cId="1435628982" sldId="590"/>
            <ac:spMk id="3" creationId="{4C1D20C4-A8C3-3BCC-3D84-532603C39291}"/>
          </ac:spMkLst>
        </pc:spChg>
        <pc:picChg chg="add mod ord">
          <ac:chgData name="Edvards Bukovskis" userId="S::ebukovskis@edu.riga.lv::6d5fc92b-84af-401d-8c88-8aebe0377ae4" providerId="AD" clId="Web-{53276A11-82E1-E817-4A99-A1E26548AB77}" dt="2025-02-09T17:04:48.261" v="141" actId="1076"/>
          <ac:picMkLst>
            <pc:docMk/>
            <pc:sldMk cId="1435628982" sldId="590"/>
            <ac:picMk id="4" creationId="{71F3A836-0351-3B09-BF77-389885A482FC}"/>
          </ac:picMkLst>
        </pc:picChg>
      </pc:sldChg>
      <pc:sldChg chg="modSp new del">
        <pc:chgData name="Edvards Bukovskis" userId="S::ebukovskis@edu.riga.lv::6d5fc92b-84af-401d-8c88-8aebe0377ae4" providerId="AD" clId="Web-{53276A11-82E1-E817-4A99-A1E26548AB77}" dt="2025-02-09T16:57:29.941" v="130"/>
        <pc:sldMkLst>
          <pc:docMk/>
          <pc:sldMk cId="2531823783" sldId="590"/>
        </pc:sldMkLst>
        <pc:spChg chg="mod">
          <ac:chgData name="Edvards Bukovskis" userId="S::ebukovskis@edu.riga.lv::6d5fc92b-84af-401d-8c88-8aebe0377ae4" providerId="AD" clId="Web-{53276A11-82E1-E817-4A99-A1E26548AB77}" dt="2025-02-09T16:56:13.440" v="127" actId="14100"/>
          <ac:spMkLst>
            <pc:docMk/>
            <pc:sldMk cId="2531823783" sldId="590"/>
            <ac:spMk id="2" creationId="{113FA0CE-950E-5BC4-D58B-CB59669888A9}"/>
          </ac:spMkLst>
        </pc:spChg>
        <pc:spChg chg="mod">
          <ac:chgData name="Edvards Bukovskis" userId="S::ebukovskis@edu.riga.lv::6d5fc92b-84af-401d-8c88-8aebe0377ae4" providerId="AD" clId="Web-{53276A11-82E1-E817-4A99-A1E26548AB77}" dt="2025-02-09T16:56:16.581" v="129" actId="14100"/>
          <ac:spMkLst>
            <pc:docMk/>
            <pc:sldMk cId="2531823783" sldId="590"/>
            <ac:spMk id="3" creationId="{1D4368D3-6956-A2DF-9965-023AF4667066}"/>
          </ac:spMkLst>
        </pc:spChg>
      </pc:sldChg>
      <pc:sldChg chg="modSp new">
        <pc:chgData name="Edvards Bukovskis" userId="S::ebukovskis@edu.riga.lv::6d5fc92b-84af-401d-8c88-8aebe0377ae4" providerId="AD" clId="Web-{53276A11-82E1-E817-4A99-A1E26548AB77}" dt="2025-02-09T17:18:10.805" v="161" actId="20577"/>
        <pc:sldMkLst>
          <pc:docMk/>
          <pc:sldMk cId="2653197167" sldId="591"/>
        </pc:sldMkLst>
        <pc:spChg chg="mod">
          <ac:chgData name="Edvards Bukovskis" userId="S::ebukovskis@edu.riga.lv::6d5fc92b-84af-401d-8c88-8aebe0377ae4" providerId="AD" clId="Web-{53276A11-82E1-E817-4A99-A1E26548AB77}" dt="2025-02-09T17:14:07.426" v="151" actId="20577"/>
          <ac:spMkLst>
            <pc:docMk/>
            <pc:sldMk cId="2653197167" sldId="591"/>
            <ac:spMk id="2" creationId="{8D327BA6-FEA3-A66B-FFEC-154D58C191B8}"/>
          </ac:spMkLst>
        </pc:spChg>
        <pc:spChg chg="mod">
          <ac:chgData name="Edvards Bukovskis" userId="S::ebukovskis@edu.riga.lv::6d5fc92b-84af-401d-8c88-8aebe0377ae4" providerId="AD" clId="Web-{53276A11-82E1-E817-4A99-A1E26548AB77}" dt="2025-02-09T17:18:10.805" v="161" actId="20577"/>
          <ac:spMkLst>
            <pc:docMk/>
            <pc:sldMk cId="2653197167" sldId="591"/>
            <ac:spMk id="3" creationId="{751DC451-CAF2-F8A6-07C8-066CBC32E436}"/>
          </ac:spMkLst>
        </pc:spChg>
      </pc:sldChg>
    </pc:docChg>
  </pc:docChgLst>
  <pc:docChgLst>
    <pc:chgData name="Edvards Bukovskis" userId="S::ebukovskis@edu.riga.lv::6d5fc92b-84af-401d-8c88-8aebe0377ae4" providerId="AD" clId="Web-{CF27EF25-62AF-1D15-DE14-F6D2330C1EB8}"/>
    <pc:docChg chg="addSld modSld sldOrd addSection modSection">
      <pc:chgData name="Edvards Bukovskis" userId="S::ebukovskis@edu.riga.lv::6d5fc92b-84af-401d-8c88-8aebe0377ae4" providerId="AD" clId="Web-{CF27EF25-62AF-1D15-DE14-F6D2330C1EB8}" dt="2025-06-11T08:29:56.377" v="63" actId="20577"/>
      <pc:docMkLst>
        <pc:docMk/>
      </pc:docMkLst>
      <pc:sldChg chg="delSp modSp new ord">
        <pc:chgData name="Edvards Bukovskis" userId="S::ebukovskis@edu.riga.lv::6d5fc92b-84af-401d-8c88-8aebe0377ae4" providerId="AD" clId="Web-{CF27EF25-62AF-1D15-DE14-F6D2330C1EB8}" dt="2025-06-11T06:00:01.626" v="15" actId="20577"/>
        <pc:sldMkLst>
          <pc:docMk/>
          <pc:sldMk cId="2240112799" sldId="647"/>
        </pc:sldMkLst>
        <pc:spChg chg="del">
          <ac:chgData name="Edvards Bukovskis" userId="S::ebukovskis@edu.riga.lv::6d5fc92b-84af-401d-8c88-8aebe0377ae4" providerId="AD" clId="Web-{CF27EF25-62AF-1D15-DE14-F6D2330C1EB8}" dt="2025-06-11T05:59:28.392" v="4"/>
          <ac:spMkLst>
            <pc:docMk/>
            <pc:sldMk cId="2240112799" sldId="647"/>
            <ac:spMk id="2" creationId="{BAB17272-6FEC-6D4B-7A05-52122908ADC9}"/>
          </ac:spMkLst>
        </pc:spChg>
        <pc:spChg chg="mod">
          <ac:chgData name="Edvards Bukovskis" userId="S::ebukovskis@edu.riga.lv::6d5fc92b-84af-401d-8c88-8aebe0377ae4" providerId="AD" clId="Web-{CF27EF25-62AF-1D15-DE14-F6D2330C1EB8}" dt="2025-06-11T06:00:01.626" v="15" actId="20577"/>
          <ac:spMkLst>
            <pc:docMk/>
            <pc:sldMk cId="2240112799" sldId="647"/>
            <ac:spMk id="3" creationId="{56F057FC-017A-2133-A68E-07E1242E690A}"/>
          </ac:spMkLst>
        </pc:spChg>
      </pc:sldChg>
      <pc:sldChg chg="modSp new">
        <pc:chgData name="Edvards Bukovskis" userId="S::ebukovskis@edu.riga.lv::6d5fc92b-84af-401d-8c88-8aebe0377ae4" providerId="AD" clId="Web-{CF27EF25-62AF-1D15-DE14-F6D2330C1EB8}" dt="2025-06-11T08:28:21.455" v="51" actId="20577"/>
        <pc:sldMkLst>
          <pc:docMk/>
          <pc:sldMk cId="3774324750" sldId="648"/>
        </pc:sldMkLst>
        <pc:spChg chg="mod">
          <ac:chgData name="Edvards Bukovskis" userId="S::ebukovskis@edu.riga.lv::6d5fc92b-84af-401d-8c88-8aebe0377ae4" providerId="AD" clId="Web-{CF27EF25-62AF-1D15-DE14-F6D2330C1EB8}" dt="2025-06-11T06:01:30.907" v="27" actId="1076"/>
          <ac:spMkLst>
            <pc:docMk/>
            <pc:sldMk cId="3774324750" sldId="648"/>
            <ac:spMk id="2" creationId="{550140C2-F700-C20F-225D-91F9BACB37A9}"/>
          </ac:spMkLst>
        </pc:spChg>
        <pc:spChg chg="mod">
          <ac:chgData name="Edvards Bukovskis" userId="S::ebukovskis@edu.riga.lv::6d5fc92b-84af-401d-8c88-8aebe0377ae4" providerId="AD" clId="Web-{CF27EF25-62AF-1D15-DE14-F6D2330C1EB8}" dt="2025-06-11T08:28:21.455" v="51" actId="20577"/>
          <ac:spMkLst>
            <pc:docMk/>
            <pc:sldMk cId="3774324750" sldId="648"/>
            <ac:spMk id="3" creationId="{7014FD60-B7E1-90FE-D64D-0D4863BF863A}"/>
          </ac:spMkLst>
        </pc:spChg>
      </pc:sldChg>
      <pc:sldChg chg="modSp new">
        <pc:chgData name="Edvards Bukovskis" userId="S::ebukovskis@edu.riga.lv::6d5fc92b-84af-401d-8c88-8aebe0377ae4" providerId="AD" clId="Web-{CF27EF25-62AF-1D15-DE14-F6D2330C1EB8}" dt="2025-06-11T08:29:56.377" v="63" actId="20577"/>
        <pc:sldMkLst>
          <pc:docMk/>
          <pc:sldMk cId="3698767575" sldId="649"/>
        </pc:sldMkLst>
        <pc:spChg chg="mod">
          <ac:chgData name="Edvards Bukovskis" userId="S::ebukovskis@edu.riga.lv::6d5fc92b-84af-401d-8c88-8aebe0377ae4" providerId="AD" clId="Web-{CF27EF25-62AF-1D15-DE14-F6D2330C1EB8}" dt="2025-06-11T06:10:10.562" v="39" actId="20577"/>
          <ac:spMkLst>
            <pc:docMk/>
            <pc:sldMk cId="3698767575" sldId="649"/>
            <ac:spMk id="2" creationId="{6B5BE7C1-5C17-D028-C024-8D3F295ED96F}"/>
          </ac:spMkLst>
        </pc:spChg>
        <pc:spChg chg="mod">
          <ac:chgData name="Edvards Bukovskis" userId="S::ebukovskis@edu.riga.lv::6d5fc92b-84af-401d-8c88-8aebe0377ae4" providerId="AD" clId="Web-{CF27EF25-62AF-1D15-DE14-F6D2330C1EB8}" dt="2025-06-11T08:29:56.377" v="63" actId="20577"/>
          <ac:spMkLst>
            <pc:docMk/>
            <pc:sldMk cId="3698767575" sldId="649"/>
            <ac:spMk id="3" creationId="{5F882CCE-E213-E24E-EB17-3CCBD05E1F97}"/>
          </ac:spMkLst>
        </pc:spChg>
      </pc:sldChg>
    </pc:docChg>
  </pc:docChgLst>
  <pc:docChgLst>
    <pc:chgData name="Edvards Bukovskis" userId="S::ebukovskis@edu.riga.lv::6d5fc92b-84af-401d-8c88-8aebe0377ae4" providerId="AD" clId="Web-{27ECF020-A23D-3E7B-EB5B-665DC022363F}"/>
    <pc:docChg chg="modSld">
      <pc:chgData name="Edvards Bukovskis" userId="S::ebukovskis@edu.riga.lv::6d5fc92b-84af-401d-8c88-8aebe0377ae4" providerId="AD" clId="Web-{27ECF020-A23D-3E7B-EB5B-665DC022363F}" dt="2024-10-07T07:50:53.290" v="12" actId="20577"/>
      <pc:docMkLst>
        <pc:docMk/>
      </pc:docMkLst>
      <pc:sldChg chg="modSp">
        <pc:chgData name="Edvards Bukovskis" userId="S::ebukovskis@edu.riga.lv::6d5fc92b-84af-401d-8c88-8aebe0377ae4" providerId="AD" clId="Web-{27ECF020-A23D-3E7B-EB5B-665DC022363F}" dt="2024-10-07T07:03:19.844" v="2" actId="1076"/>
        <pc:sldMkLst>
          <pc:docMk/>
          <pc:sldMk cId="2520815351" sldId="331"/>
        </pc:sldMkLst>
      </pc:sldChg>
      <pc:sldChg chg="modSp">
        <pc:chgData name="Edvards Bukovskis" userId="S::ebukovskis@edu.riga.lv::6d5fc92b-84af-401d-8c88-8aebe0377ae4" providerId="AD" clId="Web-{27ECF020-A23D-3E7B-EB5B-665DC022363F}" dt="2024-10-07T07:50:53.290" v="12" actId="20577"/>
        <pc:sldMkLst>
          <pc:docMk/>
          <pc:sldMk cId="3375025583" sldId="344"/>
        </pc:sldMkLst>
      </pc:sldChg>
    </pc:docChg>
  </pc:docChgLst>
  <pc:docChgLst>
    <pc:chgData name="Vieslietotājs" userId="S::urn:spo:anon#1397c5ab5228eeb91ecb33b20513d0b25121109a956eaef608a4d0747f377a38::" providerId="AD" clId="Web-{F29C673C-2987-B054-FA02-EE6452398976}"/>
    <pc:docChg chg="sldOrd">
      <pc:chgData name="Vieslietotājs" userId="S::urn:spo:anon#1397c5ab5228eeb91ecb33b20513d0b25121109a956eaef608a4d0747f377a38::" providerId="AD" clId="Web-{F29C673C-2987-B054-FA02-EE6452398976}" dt="2024-09-03T09:51:56.466" v="0"/>
      <pc:docMkLst>
        <pc:docMk/>
      </pc:docMkLst>
      <pc:sldChg chg="ord">
        <pc:chgData name="Vieslietotājs" userId="S::urn:spo:anon#1397c5ab5228eeb91ecb33b20513d0b25121109a956eaef608a4d0747f377a38::" providerId="AD" clId="Web-{F29C673C-2987-B054-FA02-EE6452398976}" dt="2024-09-03T09:51:56.466" v="0"/>
        <pc:sldMkLst>
          <pc:docMk/>
          <pc:sldMk cId="3748134186" sldId="257"/>
        </pc:sldMkLst>
      </pc:sldChg>
    </pc:docChg>
  </pc:docChgLst>
  <pc:docChgLst>
    <pc:chgData name="Edvards Bukovskis" userId="S::ebukovskis@edu.riga.lv::6d5fc92b-84af-401d-8c88-8aebe0377ae4" providerId="AD" clId="Web-{8E565D69-D1E7-2321-E598-1D46AE3B7D63}"/>
    <pc:docChg chg="addSld modSld sldOrd modSection">
      <pc:chgData name="Edvards Bukovskis" userId="S::ebukovskis@edu.riga.lv::6d5fc92b-84af-401d-8c88-8aebe0377ae4" providerId="AD" clId="Web-{8E565D69-D1E7-2321-E598-1D46AE3B7D63}" dt="2024-10-29T10:04:55.962" v="109" actId="20577"/>
      <pc:docMkLst>
        <pc:docMk/>
      </pc:docMkLst>
      <pc:sldChg chg="modSp new">
        <pc:chgData name="Edvards Bukovskis" userId="S::ebukovskis@edu.riga.lv::6d5fc92b-84af-401d-8c88-8aebe0377ae4" providerId="AD" clId="Web-{8E565D69-D1E7-2321-E598-1D46AE3B7D63}" dt="2024-10-29T07:20:55.842" v="12" actId="20577"/>
        <pc:sldMkLst>
          <pc:docMk/>
          <pc:sldMk cId="1028455004" sldId="504"/>
        </pc:sldMkLst>
        <pc:spChg chg="mod">
          <ac:chgData name="Edvards Bukovskis" userId="S::ebukovskis@edu.riga.lv::6d5fc92b-84af-401d-8c88-8aebe0377ae4" providerId="AD" clId="Web-{8E565D69-D1E7-2321-E598-1D46AE3B7D63}" dt="2024-10-29T07:20:40.076" v="9" actId="20577"/>
          <ac:spMkLst>
            <pc:docMk/>
            <pc:sldMk cId="1028455004" sldId="504"/>
            <ac:spMk id="2" creationId="{9F101EB7-2BFC-BCF1-559E-53906877212B}"/>
          </ac:spMkLst>
        </pc:spChg>
        <pc:spChg chg="mod">
          <ac:chgData name="Edvards Bukovskis" userId="S::ebukovskis@edu.riga.lv::6d5fc92b-84af-401d-8c88-8aebe0377ae4" providerId="AD" clId="Web-{8E565D69-D1E7-2321-E598-1D46AE3B7D63}" dt="2024-10-29T07:20:55.842" v="12" actId="20577"/>
          <ac:spMkLst>
            <pc:docMk/>
            <pc:sldMk cId="1028455004" sldId="504"/>
            <ac:spMk id="3" creationId="{4979A4ED-9DC9-9656-919B-7C083496E683}"/>
          </ac:spMkLst>
        </pc:spChg>
      </pc:sldChg>
      <pc:sldChg chg="modSp new">
        <pc:chgData name="Edvards Bukovskis" userId="S::ebukovskis@edu.riga.lv::6d5fc92b-84af-401d-8c88-8aebe0377ae4" providerId="AD" clId="Web-{8E565D69-D1E7-2321-E598-1D46AE3B7D63}" dt="2024-10-29T07:21:14.780" v="17" actId="20577"/>
        <pc:sldMkLst>
          <pc:docMk/>
          <pc:sldMk cId="827306167" sldId="505"/>
        </pc:sldMkLst>
        <pc:spChg chg="mod">
          <ac:chgData name="Edvards Bukovskis" userId="S::ebukovskis@edu.riga.lv::6d5fc92b-84af-401d-8c88-8aebe0377ae4" providerId="AD" clId="Web-{8E565D69-D1E7-2321-E598-1D46AE3B7D63}" dt="2024-10-29T07:21:04.889" v="15" actId="20577"/>
          <ac:spMkLst>
            <pc:docMk/>
            <pc:sldMk cId="827306167" sldId="505"/>
            <ac:spMk id="2" creationId="{C45C59A5-96BF-F197-B6F8-8D7F062BCC9B}"/>
          </ac:spMkLst>
        </pc:spChg>
        <pc:spChg chg="mod">
          <ac:chgData name="Edvards Bukovskis" userId="S::ebukovskis@edu.riga.lv::6d5fc92b-84af-401d-8c88-8aebe0377ae4" providerId="AD" clId="Web-{8E565D69-D1E7-2321-E598-1D46AE3B7D63}" dt="2024-10-29T07:21:14.780" v="17" actId="20577"/>
          <ac:spMkLst>
            <pc:docMk/>
            <pc:sldMk cId="827306167" sldId="505"/>
            <ac:spMk id="3" creationId="{6458B0F7-BF09-F372-A1EB-261F1B90A534}"/>
          </ac:spMkLst>
        </pc:spChg>
      </pc:sldChg>
      <pc:sldChg chg="addSp delSp modSp new">
        <pc:chgData name="Edvards Bukovskis" userId="S::ebukovskis@edu.riga.lv::6d5fc92b-84af-401d-8c88-8aebe0377ae4" providerId="AD" clId="Web-{8E565D69-D1E7-2321-E598-1D46AE3B7D63}" dt="2024-10-29T07:22:04.891" v="23" actId="1076"/>
        <pc:sldMkLst>
          <pc:docMk/>
          <pc:sldMk cId="328355935" sldId="506"/>
        </pc:sldMkLst>
        <pc:picChg chg="add mod ord">
          <ac:chgData name="Edvards Bukovskis" userId="S::ebukovskis@edu.riga.lv::6d5fc92b-84af-401d-8c88-8aebe0377ae4" providerId="AD" clId="Web-{8E565D69-D1E7-2321-E598-1D46AE3B7D63}" dt="2024-10-29T07:22:04.891" v="23" actId="1076"/>
          <ac:picMkLst>
            <pc:docMk/>
            <pc:sldMk cId="328355935" sldId="506"/>
            <ac:picMk id="4" creationId="{54C0095D-33A2-DE36-8CC0-AD781C7BBAD3}"/>
          </ac:picMkLst>
        </pc:picChg>
      </pc:sldChg>
      <pc:sldChg chg="addSp delSp modSp new">
        <pc:chgData name="Edvards Bukovskis" userId="S::ebukovskis@edu.riga.lv::6d5fc92b-84af-401d-8c88-8aebe0377ae4" providerId="AD" clId="Web-{8E565D69-D1E7-2321-E598-1D46AE3B7D63}" dt="2024-10-29T07:22:51.955" v="33"/>
        <pc:sldMkLst>
          <pc:docMk/>
          <pc:sldMk cId="2049698164" sldId="507"/>
        </pc:sldMkLst>
        <pc:picChg chg="add mod ord">
          <ac:chgData name="Edvards Bukovskis" userId="S::ebukovskis@edu.riga.lv::6d5fc92b-84af-401d-8c88-8aebe0377ae4" providerId="AD" clId="Web-{8E565D69-D1E7-2321-E598-1D46AE3B7D63}" dt="2024-10-29T07:22:50.579" v="32" actId="1076"/>
          <ac:picMkLst>
            <pc:docMk/>
            <pc:sldMk cId="2049698164" sldId="507"/>
            <ac:picMk id="4" creationId="{FAAEB255-43B1-6AEA-63FD-29E000702E64}"/>
          </ac:picMkLst>
        </pc:picChg>
      </pc:sldChg>
      <pc:sldChg chg="addSp delSp modSp new">
        <pc:chgData name="Edvards Bukovskis" userId="S::ebukovskis@edu.riga.lv::6d5fc92b-84af-401d-8c88-8aebe0377ae4" providerId="AD" clId="Web-{8E565D69-D1E7-2321-E598-1D46AE3B7D63}" dt="2024-10-29T07:25:32.944" v="40" actId="14100"/>
        <pc:sldMkLst>
          <pc:docMk/>
          <pc:sldMk cId="634289229" sldId="508"/>
        </pc:sldMkLst>
        <pc:picChg chg="add mod ord">
          <ac:chgData name="Edvards Bukovskis" userId="S::ebukovskis@edu.riga.lv::6d5fc92b-84af-401d-8c88-8aebe0377ae4" providerId="AD" clId="Web-{8E565D69-D1E7-2321-E598-1D46AE3B7D63}" dt="2024-10-29T07:25:32.944" v="40" actId="14100"/>
          <ac:picMkLst>
            <pc:docMk/>
            <pc:sldMk cId="634289229" sldId="508"/>
            <ac:picMk id="4" creationId="{C7A35008-4433-813C-A01C-60B77F029397}"/>
          </ac:picMkLst>
        </pc:picChg>
      </pc:sldChg>
      <pc:sldChg chg="addSp delSp modSp new">
        <pc:chgData name="Edvards Bukovskis" userId="S::ebukovskis@edu.riga.lv::6d5fc92b-84af-401d-8c88-8aebe0377ae4" providerId="AD" clId="Web-{8E565D69-D1E7-2321-E598-1D46AE3B7D63}" dt="2024-10-29T07:26:40.414" v="46" actId="1076"/>
        <pc:sldMkLst>
          <pc:docMk/>
          <pc:sldMk cId="1987499181" sldId="509"/>
        </pc:sldMkLst>
        <pc:picChg chg="add mod ord">
          <ac:chgData name="Edvards Bukovskis" userId="S::ebukovskis@edu.riga.lv::6d5fc92b-84af-401d-8c88-8aebe0377ae4" providerId="AD" clId="Web-{8E565D69-D1E7-2321-E598-1D46AE3B7D63}" dt="2024-10-29T07:26:40.414" v="46" actId="1076"/>
          <ac:picMkLst>
            <pc:docMk/>
            <pc:sldMk cId="1987499181" sldId="509"/>
            <ac:picMk id="4" creationId="{3B66B906-4608-8A0C-9713-2DC4836514D1}"/>
          </ac:picMkLst>
        </pc:picChg>
      </pc:sldChg>
      <pc:sldChg chg="addSp delSp modSp new">
        <pc:chgData name="Edvards Bukovskis" userId="S::ebukovskis@edu.riga.lv::6d5fc92b-84af-401d-8c88-8aebe0377ae4" providerId="AD" clId="Web-{8E565D69-D1E7-2321-E598-1D46AE3B7D63}" dt="2024-10-29T07:27:07.243" v="52" actId="1076"/>
        <pc:sldMkLst>
          <pc:docMk/>
          <pc:sldMk cId="3151234259" sldId="510"/>
        </pc:sldMkLst>
        <pc:picChg chg="add mod ord">
          <ac:chgData name="Edvards Bukovskis" userId="S::ebukovskis@edu.riga.lv::6d5fc92b-84af-401d-8c88-8aebe0377ae4" providerId="AD" clId="Web-{8E565D69-D1E7-2321-E598-1D46AE3B7D63}" dt="2024-10-29T07:27:07.243" v="52" actId="1076"/>
          <ac:picMkLst>
            <pc:docMk/>
            <pc:sldMk cId="3151234259" sldId="510"/>
            <ac:picMk id="4" creationId="{7ACCDB0D-4897-DEE7-3B1F-95CA7FC58C91}"/>
          </ac:picMkLst>
        </pc:picChg>
      </pc:sldChg>
      <pc:sldChg chg="modSp new ord">
        <pc:chgData name="Edvards Bukovskis" userId="S::ebukovskis@edu.riga.lv::6d5fc92b-84af-401d-8c88-8aebe0377ae4" providerId="AD" clId="Web-{8E565D69-D1E7-2321-E598-1D46AE3B7D63}" dt="2024-10-29T10:02:00.910" v="85"/>
        <pc:sldMkLst>
          <pc:docMk/>
          <pc:sldMk cId="46059378" sldId="511"/>
        </pc:sldMkLst>
        <pc:spChg chg="mod">
          <ac:chgData name="Edvards Bukovskis" userId="S::ebukovskis@edu.riga.lv::6d5fc92b-84af-401d-8c88-8aebe0377ae4" providerId="AD" clId="Web-{8E565D69-D1E7-2321-E598-1D46AE3B7D63}" dt="2024-10-29T07:37:40.840" v="56" actId="20577"/>
          <ac:spMkLst>
            <pc:docMk/>
            <pc:sldMk cId="46059378" sldId="511"/>
            <ac:spMk id="2" creationId="{8B54D964-6184-826D-5627-79E9E7518538}"/>
          </ac:spMkLst>
        </pc:spChg>
        <pc:spChg chg="mod">
          <ac:chgData name="Edvards Bukovskis" userId="S::ebukovskis@edu.riga.lv::6d5fc92b-84af-401d-8c88-8aebe0377ae4" providerId="AD" clId="Web-{8E565D69-D1E7-2321-E598-1D46AE3B7D63}" dt="2024-10-29T09:57:17.853" v="78" actId="20577"/>
          <ac:spMkLst>
            <pc:docMk/>
            <pc:sldMk cId="46059378" sldId="511"/>
            <ac:spMk id="3" creationId="{D9AC6C13-094B-A30C-1249-F6BA3B162D8A}"/>
          </ac:spMkLst>
        </pc:spChg>
      </pc:sldChg>
      <pc:sldChg chg="modSp new">
        <pc:chgData name="Edvards Bukovskis" userId="S::ebukovskis@edu.riga.lv::6d5fc92b-84af-401d-8c88-8aebe0377ae4" providerId="AD" clId="Web-{8E565D69-D1E7-2321-E598-1D46AE3B7D63}" dt="2024-10-29T10:04:55.962" v="109" actId="20577"/>
        <pc:sldMkLst>
          <pc:docMk/>
          <pc:sldMk cId="1800706324" sldId="512"/>
        </pc:sldMkLst>
        <pc:spChg chg="mod">
          <ac:chgData name="Edvards Bukovskis" userId="S::ebukovskis@edu.riga.lv::6d5fc92b-84af-401d-8c88-8aebe0377ae4" providerId="AD" clId="Web-{8E565D69-D1E7-2321-E598-1D46AE3B7D63}" dt="2024-10-29T09:57:24.088" v="83" actId="20577"/>
          <ac:spMkLst>
            <pc:docMk/>
            <pc:sldMk cId="1800706324" sldId="512"/>
            <ac:spMk id="2" creationId="{19ED59ED-6F33-05EF-A008-0F0F8348BD28}"/>
          </ac:spMkLst>
        </pc:spChg>
        <pc:spChg chg="mod">
          <ac:chgData name="Edvards Bukovskis" userId="S::ebukovskis@edu.riga.lv::6d5fc92b-84af-401d-8c88-8aebe0377ae4" providerId="AD" clId="Web-{8E565D69-D1E7-2321-E598-1D46AE3B7D63}" dt="2024-10-29T10:04:55.962" v="109" actId="20577"/>
          <ac:spMkLst>
            <pc:docMk/>
            <pc:sldMk cId="1800706324" sldId="512"/>
            <ac:spMk id="3" creationId="{F8568446-7F77-4D55-F277-19E86F2085C3}"/>
          </ac:spMkLst>
        </pc:spChg>
      </pc:sldChg>
    </pc:docChg>
  </pc:docChgLst>
  <pc:docChgLst>
    <pc:chgData name="Edvards Bukovskis" userId="S::ebukovskis@edu.riga.lv::6d5fc92b-84af-401d-8c88-8aebe0377ae4" providerId="AD" clId="Web-{FB17662A-7E22-B71B-085C-48FD99016799}"/>
    <pc:docChg chg="addSld delSld modSld modSection">
      <pc:chgData name="Edvards Bukovskis" userId="S::ebukovskis@edu.riga.lv::6d5fc92b-84af-401d-8c88-8aebe0377ae4" providerId="AD" clId="Web-{FB17662A-7E22-B71B-085C-48FD99016799}" dt="2024-09-17T07:25:06.593" v="45" actId="20577"/>
      <pc:docMkLst>
        <pc:docMk/>
      </pc:docMkLst>
      <pc:sldChg chg="modSp new">
        <pc:chgData name="Edvards Bukovskis" userId="S::ebukovskis@edu.riga.lv::6d5fc92b-84af-401d-8c88-8aebe0377ae4" providerId="AD" clId="Web-{FB17662A-7E22-B71B-085C-48FD99016799}" dt="2024-09-17T07:25:06.593" v="45" actId="20577"/>
        <pc:sldMkLst>
          <pc:docMk/>
          <pc:sldMk cId="3552496062" sldId="481"/>
        </pc:sldMkLst>
      </pc:sldChg>
      <pc:sldChg chg="modSp new del">
        <pc:chgData name="Edvards Bukovskis" userId="S::ebukovskis@edu.riga.lv::6d5fc92b-84af-401d-8c88-8aebe0377ae4" providerId="AD" clId="Web-{FB17662A-7E22-B71B-085C-48FD99016799}" dt="2024-09-17T07:22:48.886" v="41"/>
        <pc:sldMkLst>
          <pc:docMk/>
          <pc:sldMk cId="4225181722" sldId="482"/>
        </pc:sldMkLst>
      </pc:sldChg>
    </pc:docChg>
  </pc:docChgLst>
  <pc:docChgLst>
    <pc:chgData name="Edvards Bukovskis" userId="S::ebukovskis@edu.riga.lv::6d5fc92b-84af-401d-8c88-8aebe0377ae4" providerId="AD" clId="Web-{E1329504-73E1-F571-B968-5EB9D5ECF892}"/>
    <pc:docChg chg="addSld modSld modSection">
      <pc:chgData name="Edvards Bukovskis" userId="S::ebukovskis@edu.riga.lv::6d5fc92b-84af-401d-8c88-8aebe0377ae4" providerId="AD" clId="Web-{E1329504-73E1-F571-B968-5EB9D5ECF892}" dt="2023-10-09T08:59:58.392" v="490" actId="20577"/>
      <pc:docMkLst>
        <pc:docMk/>
      </pc:docMkLst>
      <pc:sldChg chg="addSp delSp modSp new">
        <pc:chgData name="Edvards Bukovskis" userId="S::ebukovskis@edu.riga.lv::6d5fc92b-84af-401d-8c88-8aebe0377ae4" providerId="AD" clId="Web-{E1329504-73E1-F571-B968-5EB9D5ECF892}" dt="2023-10-09T07:46:39.141" v="14" actId="1076"/>
        <pc:sldMkLst>
          <pc:docMk/>
          <pc:sldMk cId="3773687116" sldId="407"/>
        </pc:sldMkLst>
      </pc:sldChg>
      <pc:sldChg chg="addSp delSp modSp new">
        <pc:chgData name="Edvards Bukovskis" userId="S::ebukovskis@edu.riga.lv::6d5fc92b-84af-401d-8c88-8aebe0377ae4" providerId="AD" clId="Web-{E1329504-73E1-F571-B968-5EB9D5ECF892}" dt="2023-10-09T07:47:38.111" v="26" actId="1076"/>
        <pc:sldMkLst>
          <pc:docMk/>
          <pc:sldMk cId="1633136993" sldId="408"/>
        </pc:sldMkLst>
      </pc:sldChg>
      <pc:sldChg chg="addSp delSp modSp new">
        <pc:chgData name="Edvards Bukovskis" userId="S::ebukovskis@edu.riga.lv::6d5fc92b-84af-401d-8c88-8aebe0377ae4" providerId="AD" clId="Web-{E1329504-73E1-F571-B968-5EB9D5ECF892}" dt="2023-10-09T07:48:59.081" v="32" actId="1076"/>
        <pc:sldMkLst>
          <pc:docMk/>
          <pc:sldMk cId="2819595301" sldId="409"/>
        </pc:sldMkLst>
      </pc:sldChg>
      <pc:sldChg chg="modSp new">
        <pc:chgData name="Edvards Bukovskis" userId="S::ebukovskis@edu.riga.lv::6d5fc92b-84af-401d-8c88-8aebe0377ae4" providerId="AD" clId="Web-{E1329504-73E1-F571-B968-5EB9D5ECF892}" dt="2023-10-09T07:54:33.572" v="79" actId="20577"/>
        <pc:sldMkLst>
          <pc:docMk/>
          <pc:sldMk cId="2026837514" sldId="410"/>
        </pc:sldMkLst>
      </pc:sldChg>
      <pc:sldChg chg="addSp delSp modSp new">
        <pc:chgData name="Edvards Bukovskis" userId="S::ebukovskis@edu.riga.lv::6d5fc92b-84af-401d-8c88-8aebe0377ae4" providerId="AD" clId="Web-{E1329504-73E1-F571-B968-5EB9D5ECF892}" dt="2023-10-09T07:54:58.182" v="88" actId="1076"/>
        <pc:sldMkLst>
          <pc:docMk/>
          <pc:sldMk cId="987313466" sldId="411"/>
        </pc:sldMkLst>
      </pc:sldChg>
      <pc:sldChg chg="addSp delSp modSp new">
        <pc:chgData name="Edvards Bukovskis" userId="S::ebukovskis@edu.riga.lv::6d5fc92b-84af-401d-8c88-8aebe0377ae4" providerId="AD" clId="Web-{E1329504-73E1-F571-B968-5EB9D5ECF892}" dt="2023-10-09T07:55:21.964" v="94" actId="1076"/>
        <pc:sldMkLst>
          <pc:docMk/>
          <pc:sldMk cId="886673879" sldId="412"/>
        </pc:sldMkLst>
      </pc:sldChg>
      <pc:sldChg chg="modSp new">
        <pc:chgData name="Edvards Bukovskis" userId="S::ebukovskis@edu.riga.lv::6d5fc92b-84af-401d-8c88-8aebe0377ae4" providerId="AD" clId="Web-{E1329504-73E1-F571-B968-5EB9D5ECF892}" dt="2023-10-09T08:01:18.299" v="151" actId="1076"/>
        <pc:sldMkLst>
          <pc:docMk/>
          <pc:sldMk cId="1236372960" sldId="413"/>
        </pc:sldMkLst>
      </pc:sldChg>
      <pc:sldChg chg="addSp delSp modSp new">
        <pc:chgData name="Edvards Bukovskis" userId="S::ebukovskis@edu.riga.lv::6d5fc92b-84af-401d-8c88-8aebe0377ae4" providerId="AD" clId="Web-{E1329504-73E1-F571-B968-5EB9D5ECF892}" dt="2023-10-09T08:02:12.956" v="160" actId="1076"/>
        <pc:sldMkLst>
          <pc:docMk/>
          <pc:sldMk cId="990265318" sldId="414"/>
        </pc:sldMkLst>
      </pc:sldChg>
      <pc:sldChg chg="addSp delSp modSp new">
        <pc:chgData name="Edvards Bukovskis" userId="S::ebukovskis@edu.riga.lv::6d5fc92b-84af-401d-8c88-8aebe0377ae4" providerId="AD" clId="Web-{E1329504-73E1-F571-B968-5EB9D5ECF892}" dt="2023-10-09T08:02:36.253" v="166" actId="1076"/>
        <pc:sldMkLst>
          <pc:docMk/>
          <pc:sldMk cId="3483313313" sldId="415"/>
        </pc:sldMkLst>
      </pc:sldChg>
      <pc:sldChg chg="modSp new">
        <pc:chgData name="Edvards Bukovskis" userId="S::ebukovskis@edu.riga.lv::6d5fc92b-84af-401d-8c88-8aebe0377ae4" providerId="AD" clId="Web-{E1329504-73E1-F571-B968-5EB9D5ECF892}" dt="2023-10-09T08:06:20.633" v="208" actId="20577"/>
        <pc:sldMkLst>
          <pc:docMk/>
          <pc:sldMk cId="3788023561" sldId="416"/>
        </pc:sldMkLst>
      </pc:sldChg>
      <pc:sldChg chg="addSp delSp modSp new">
        <pc:chgData name="Edvards Bukovskis" userId="S::ebukovskis@edu.riga.lv::6d5fc92b-84af-401d-8c88-8aebe0377ae4" providerId="AD" clId="Web-{E1329504-73E1-F571-B968-5EB9D5ECF892}" dt="2023-10-09T08:06:46.930" v="220" actId="1076"/>
        <pc:sldMkLst>
          <pc:docMk/>
          <pc:sldMk cId="1545298169" sldId="417"/>
        </pc:sldMkLst>
      </pc:sldChg>
      <pc:sldChg chg="addSp delSp modSp new">
        <pc:chgData name="Edvards Bukovskis" userId="S::ebukovskis@edu.riga.lv::6d5fc92b-84af-401d-8c88-8aebe0377ae4" providerId="AD" clId="Web-{E1329504-73E1-F571-B968-5EB9D5ECF892}" dt="2023-10-09T08:07:43.384" v="228" actId="1076"/>
        <pc:sldMkLst>
          <pc:docMk/>
          <pc:sldMk cId="4140721494" sldId="418"/>
        </pc:sldMkLst>
      </pc:sldChg>
      <pc:sldChg chg="modSp new">
        <pc:chgData name="Edvards Bukovskis" userId="S::ebukovskis@edu.riga.lv::6d5fc92b-84af-401d-8c88-8aebe0377ae4" providerId="AD" clId="Web-{E1329504-73E1-F571-B968-5EB9D5ECF892}" dt="2023-10-09T08:12:55.906" v="259" actId="20577"/>
        <pc:sldMkLst>
          <pc:docMk/>
          <pc:sldMk cId="3766819337" sldId="419"/>
        </pc:sldMkLst>
      </pc:sldChg>
      <pc:sldChg chg="addSp delSp modSp new">
        <pc:chgData name="Edvards Bukovskis" userId="S::ebukovskis@edu.riga.lv::6d5fc92b-84af-401d-8c88-8aebe0377ae4" providerId="AD" clId="Web-{E1329504-73E1-F571-B968-5EB9D5ECF892}" dt="2023-10-09T08:13:21.203" v="270" actId="1076"/>
        <pc:sldMkLst>
          <pc:docMk/>
          <pc:sldMk cId="1712707761" sldId="420"/>
        </pc:sldMkLst>
      </pc:sldChg>
      <pc:sldChg chg="addSp delSp modSp new">
        <pc:chgData name="Edvards Bukovskis" userId="S::ebukovskis@edu.riga.lv::6d5fc92b-84af-401d-8c88-8aebe0377ae4" providerId="AD" clId="Web-{E1329504-73E1-F571-B968-5EB9D5ECF892}" dt="2023-10-09T08:13:52.141" v="276" actId="1076"/>
        <pc:sldMkLst>
          <pc:docMk/>
          <pc:sldMk cId="2486117134" sldId="421"/>
        </pc:sldMkLst>
      </pc:sldChg>
      <pc:sldChg chg="modSp new">
        <pc:chgData name="Edvards Bukovskis" userId="S::ebukovskis@edu.riga.lv::6d5fc92b-84af-401d-8c88-8aebe0377ae4" providerId="AD" clId="Web-{E1329504-73E1-F571-B968-5EB9D5ECF892}" dt="2023-10-09T08:23:40.637" v="315" actId="20577"/>
        <pc:sldMkLst>
          <pc:docMk/>
          <pc:sldMk cId="3810735519" sldId="422"/>
        </pc:sldMkLst>
      </pc:sldChg>
      <pc:sldChg chg="addSp delSp modSp new">
        <pc:chgData name="Edvards Bukovskis" userId="S::ebukovskis@edu.riga.lv::6d5fc92b-84af-401d-8c88-8aebe0377ae4" providerId="AD" clId="Web-{E1329504-73E1-F571-B968-5EB9D5ECF892}" dt="2023-10-09T08:23:52.918" v="326" actId="1076"/>
        <pc:sldMkLst>
          <pc:docMk/>
          <pc:sldMk cId="950487241" sldId="423"/>
        </pc:sldMkLst>
      </pc:sldChg>
      <pc:sldChg chg="addSp delSp modSp new">
        <pc:chgData name="Edvards Bukovskis" userId="S::ebukovskis@edu.riga.lv::6d5fc92b-84af-401d-8c88-8aebe0377ae4" providerId="AD" clId="Web-{E1329504-73E1-F571-B968-5EB9D5ECF892}" dt="2023-10-09T08:24:20.013" v="332" actId="1076"/>
        <pc:sldMkLst>
          <pc:docMk/>
          <pc:sldMk cId="2025274523" sldId="424"/>
        </pc:sldMkLst>
      </pc:sldChg>
      <pc:sldChg chg="modSp new">
        <pc:chgData name="Edvards Bukovskis" userId="S::ebukovskis@edu.riga.lv::6d5fc92b-84af-401d-8c88-8aebe0377ae4" providerId="AD" clId="Web-{E1329504-73E1-F571-B968-5EB9D5ECF892}" dt="2023-10-09T08:30:41.708" v="379" actId="20577"/>
        <pc:sldMkLst>
          <pc:docMk/>
          <pc:sldMk cId="3718016544" sldId="425"/>
        </pc:sldMkLst>
      </pc:sldChg>
      <pc:sldChg chg="addSp delSp modSp new">
        <pc:chgData name="Edvards Bukovskis" userId="S::ebukovskis@edu.riga.lv::6d5fc92b-84af-401d-8c88-8aebe0377ae4" providerId="AD" clId="Web-{E1329504-73E1-F571-B968-5EB9D5ECF892}" dt="2023-10-09T08:31:06.770" v="390" actId="1076"/>
        <pc:sldMkLst>
          <pc:docMk/>
          <pc:sldMk cId="1980126611" sldId="426"/>
        </pc:sldMkLst>
      </pc:sldChg>
      <pc:sldChg chg="addSp delSp modSp new">
        <pc:chgData name="Edvards Bukovskis" userId="S::ebukovskis@edu.riga.lv::6d5fc92b-84af-401d-8c88-8aebe0377ae4" providerId="AD" clId="Web-{E1329504-73E1-F571-B968-5EB9D5ECF892}" dt="2023-10-09T08:31:40.068" v="396" actId="1076"/>
        <pc:sldMkLst>
          <pc:docMk/>
          <pc:sldMk cId="4182732842" sldId="427"/>
        </pc:sldMkLst>
      </pc:sldChg>
      <pc:sldChg chg="addSp delSp modSp new">
        <pc:chgData name="Edvards Bukovskis" userId="S::ebukovskis@edu.riga.lv::6d5fc92b-84af-401d-8c88-8aebe0377ae4" providerId="AD" clId="Web-{E1329504-73E1-F571-B968-5EB9D5ECF892}" dt="2023-10-09T08:32:01.959" v="402" actId="1076"/>
        <pc:sldMkLst>
          <pc:docMk/>
          <pc:sldMk cId="3248951006" sldId="428"/>
        </pc:sldMkLst>
      </pc:sldChg>
      <pc:sldChg chg="addSp delSp modSp new">
        <pc:chgData name="Edvards Bukovskis" userId="S::ebukovskis@edu.riga.lv::6d5fc92b-84af-401d-8c88-8aebe0377ae4" providerId="AD" clId="Web-{E1329504-73E1-F571-B968-5EB9D5ECF892}" dt="2023-10-09T08:32:30.350" v="408" actId="1076"/>
        <pc:sldMkLst>
          <pc:docMk/>
          <pc:sldMk cId="4156044891" sldId="429"/>
        </pc:sldMkLst>
      </pc:sldChg>
      <pc:sldChg chg="addSp delSp modSp new">
        <pc:chgData name="Edvards Bukovskis" userId="S::ebukovskis@edu.riga.lv::6d5fc92b-84af-401d-8c88-8aebe0377ae4" providerId="AD" clId="Web-{E1329504-73E1-F571-B968-5EB9D5ECF892}" dt="2023-10-09T08:32:58.554" v="414" actId="1076"/>
        <pc:sldMkLst>
          <pc:docMk/>
          <pc:sldMk cId="2713225513" sldId="430"/>
        </pc:sldMkLst>
      </pc:sldChg>
      <pc:sldChg chg="addSp delSp modSp new">
        <pc:chgData name="Edvards Bukovskis" userId="S::ebukovskis@edu.riga.lv::6d5fc92b-84af-401d-8c88-8aebe0377ae4" providerId="AD" clId="Web-{E1329504-73E1-F571-B968-5EB9D5ECF892}" dt="2023-10-09T08:33:23.445" v="420" actId="1076"/>
        <pc:sldMkLst>
          <pc:docMk/>
          <pc:sldMk cId="610149415" sldId="431"/>
        </pc:sldMkLst>
      </pc:sldChg>
      <pc:sldChg chg="addSp delSp modSp new">
        <pc:chgData name="Edvards Bukovskis" userId="S::ebukovskis@edu.riga.lv::6d5fc92b-84af-401d-8c88-8aebe0377ae4" providerId="AD" clId="Web-{E1329504-73E1-F571-B968-5EB9D5ECF892}" dt="2023-10-09T08:33:44.914" v="426" actId="1076"/>
        <pc:sldMkLst>
          <pc:docMk/>
          <pc:sldMk cId="3931093025" sldId="432"/>
        </pc:sldMkLst>
      </pc:sldChg>
      <pc:sldChg chg="addSp delSp modSp new">
        <pc:chgData name="Edvards Bukovskis" userId="S::ebukovskis@edu.riga.lv::6d5fc92b-84af-401d-8c88-8aebe0377ae4" providerId="AD" clId="Web-{E1329504-73E1-F571-B968-5EB9D5ECF892}" dt="2023-10-09T08:34:14.555" v="432" actId="1076"/>
        <pc:sldMkLst>
          <pc:docMk/>
          <pc:sldMk cId="1567771460" sldId="433"/>
        </pc:sldMkLst>
      </pc:sldChg>
      <pc:sldChg chg="addSp delSp modSp new">
        <pc:chgData name="Edvards Bukovskis" userId="S::ebukovskis@edu.riga.lv::6d5fc92b-84af-401d-8c88-8aebe0377ae4" providerId="AD" clId="Web-{E1329504-73E1-F571-B968-5EB9D5ECF892}" dt="2023-10-09T08:34:34.274" v="438" actId="1076"/>
        <pc:sldMkLst>
          <pc:docMk/>
          <pc:sldMk cId="3284252087" sldId="434"/>
        </pc:sldMkLst>
      </pc:sldChg>
      <pc:sldChg chg="addSp delSp modSp new">
        <pc:chgData name="Edvards Bukovskis" userId="S::ebukovskis@edu.riga.lv::6d5fc92b-84af-401d-8c88-8aebe0377ae4" providerId="AD" clId="Web-{E1329504-73E1-F571-B968-5EB9D5ECF892}" dt="2023-10-09T08:35:03.072" v="444" actId="1076"/>
        <pc:sldMkLst>
          <pc:docMk/>
          <pc:sldMk cId="836608969" sldId="435"/>
        </pc:sldMkLst>
      </pc:sldChg>
      <pc:sldChg chg="addSp delSp modSp new">
        <pc:chgData name="Edvards Bukovskis" userId="S::ebukovskis@edu.riga.lv::6d5fc92b-84af-401d-8c88-8aebe0377ae4" providerId="AD" clId="Web-{E1329504-73E1-F571-B968-5EB9D5ECF892}" dt="2023-10-09T08:35:24.479" v="450" actId="1076"/>
        <pc:sldMkLst>
          <pc:docMk/>
          <pc:sldMk cId="738938514" sldId="436"/>
        </pc:sldMkLst>
      </pc:sldChg>
      <pc:sldChg chg="addSp delSp modSp new">
        <pc:chgData name="Edvards Bukovskis" userId="S::ebukovskis@edu.riga.lv::6d5fc92b-84af-401d-8c88-8aebe0377ae4" providerId="AD" clId="Web-{E1329504-73E1-F571-B968-5EB9D5ECF892}" dt="2023-10-09T08:35:52.198" v="456" actId="1076"/>
        <pc:sldMkLst>
          <pc:docMk/>
          <pc:sldMk cId="34439523" sldId="437"/>
        </pc:sldMkLst>
      </pc:sldChg>
      <pc:sldChg chg="modSp new">
        <pc:chgData name="Edvards Bukovskis" userId="S::ebukovskis@edu.riga.lv::6d5fc92b-84af-401d-8c88-8aebe0377ae4" providerId="AD" clId="Web-{E1329504-73E1-F571-B968-5EB9D5ECF892}" dt="2023-10-09T08:59:58.392" v="490" actId="20577"/>
        <pc:sldMkLst>
          <pc:docMk/>
          <pc:sldMk cId="3275782810" sldId="438"/>
        </pc:sldMkLst>
      </pc:sldChg>
    </pc:docChg>
  </pc:docChgLst>
  <pc:docChgLst>
    <pc:chgData name="Edvards Bukovskis" userId="S::ebukovskis@edu.riga.lv::6d5fc92b-84af-401d-8c88-8aebe0377ae4" providerId="AD" clId="Web-{0DBA1B73-A0C8-DEE4-61B9-64A8BAC35146}"/>
    <pc:docChg chg="addSld delSld modSld sldOrd modSection">
      <pc:chgData name="Edvards Bukovskis" userId="S::ebukovskis@edu.riga.lv::6d5fc92b-84af-401d-8c88-8aebe0377ae4" providerId="AD" clId="Web-{0DBA1B73-A0C8-DEE4-61B9-64A8BAC35146}" dt="2024-12-02T07:29:46.337" v="196" actId="1076"/>
      <pc:docMkLst>
        <pc:docMk/>
      </pc:docMkLst>
      <pc:sldChg chg="modSp new">
        <pc:chgData name="Edvards Bukovskis" userId="S::ebukovskis@edu.riga.lv::6d5fc92b-84af-401d-8c88-8aebe0377ae4" providerId="AD" clId="Web-{0DBA1B73-A0C8-DEE4-61B9-64A8BAC35146}" dt="2024-12-02T07:16:13.134" v="92" actId="20577"/>
        <pc:sldMkLst>
          <pc:docMk/>
          <pc:sldMk cId="112303488" sldId="519"/>
        </pc:sldMkLst>
        <pc:spChg chg="mod">
          <ac:chgData name="Edvards Bukovskis" userId="S::ebukovskis@edu.riga.lv::6d5fc92b-84af-401d-8c88-8aebe0377ae4" providerId="AD" clId="Web-{0DBA1B73-A0C8-DEE4-61B9-64A8BAC35146}" dt="2024-12-02T07:16:13.134" v="92" actId="20577"/>
          <ac:spMkLst>
            <pc:docMk/>
            <pc:sldMk cId="112303488" sldId="519"/>
            <ac:spMk id="2" creationId="{0AE56D1A-4D2C-F1AC-E5CF-DCAA34D1DDD2}"/>
          </ac:spMkLst>
        </pc:spChg>
        <pc:spChg chg="mod">
          <ac:chgData name="Edvards Bukovskis" userId="S::ebukovskis@edu.riga.lv::6d5fc92b-84af-401d-8c88-8aebe0377ae4" providerId="AD" clId="Web-{0DBA1B73-A0C8-DEE4-61B9-64A8BAC35146}" dt="2024-12-02T06:50:06.588" v="18" actId="20577"/>
          <ac:spMkLst>
            <pc:docMk/>
            <pc:sldMk cId="112303488" sldId="519"/>
            <ac:spMk id="3" creationId="{909149F8-A572-3342-99A8-2A11B5D7D5E0}"/>
          </ac:spMkLst>
        </pc:spChg>
      </pc:sldChg>
      <pc:sldChg chg="new del">
        <pc:chgData name="Edvards Bukovskis" userId="S::ebukovskis@edu.riga.lv::6d5fc92b-84af-401d-8c88-8aebe0377ae4" providerId="AD" clId="Web-{0DBA1B73-A0C8-DEE4-61B9-64A8BAC35146}" dt="2024-12-02T06:45:15.223" v="1"/>
        <pc:sldMkLst>
          <pc:docMk/>
          <pc:sldMk cId="1264153996" sldId="519"/>
        </pc:sldMkLst>
      </pc:sldChg>
      <pc:sldChg chg="modSp new ord">
        <pc:chgData name="Edvards Bukovskis" userId="S::ebukovskis@edu.riga.lv::6d5fc92b-84af-401d-8c88-8aebe0377ae4" providerId="AD" clId="Web-{0DBA1B73-A0C8-DEE4-61B9-64A8BAC35146}" dt="2024-12-02T07:02:29.821" v="27" actId="20577"/>
        <pc:sldMkLst>
          <pc:docMk/>
          <pc:sldMk cId="2747815043" sldId="520"/>
        </pc:sldMkLst>
        <pc:spChg chg="mod">
          <ac:chgData name="Edvards Bukovskis" userId="S::ebukovskis@edu.riga.lv::6d5fc92b-84af-401d-8c88-8aebe0377ae4" providerId="AD" clId="Web-{0DBA1B73-A0C8-DEE4-61B9-64A8BAC35146}" dt="2024-12-02T07:02:18.602" v="24" actId="20577"/>
          <ac:spMkLst>
            <pc:docMk/>
            <pc:sldMk cId="2747815043" sldId="520"/>
            <ac:spMk id="2" creationId="{5AF25697-7E2F-F25B-DA8D-819BB150C66A}"/>
          </ac:spMkLst>
        </pc:spChg>
        <pc:spChg chg="mod">
          <ac:chgData name="Edvards Bukovskis" userId="S::ebukovskis@edu.riga.lv::6d5fc92b-84af-401d-8c88-8aebe0377ae4" providerId="AD" clId="Web-{0DBA1B73-A0C8-DEE4-61B9-64A8BAC35146}" dt="2024-12-02T07:02:29.821" v="27" actId="20577"/>
          <ac:spMkLst>
            <pc:docMk/>
            <pc:sldMk cId="2747815043" sldId="520"/>
            <ac:spMk id="3" creationId="{944ED79A-40F6-AA24-52F4-03041CD46499}"/>
          </ac:spMkLst>
        </pc:spChg>
      </pc:sldChg>
      <pc:sldChg chg="modSp new">
        <pc:chgData name="Edvards Bukovskis" userId="S::ebukovskis@edu.riga.lv::6d5fc92b-84af-401d-8c88-8aebe0377ae4" providerId="AD" clId="Web-{0DBA1B73-A0C8-DEE4-61B9-64A8BAC35146}" dt="2024-12-02T07:02:55.509" v="34" actId="20577"/>
        <pc:sldMkLst>
          <pc:docMk/>
          <pc:sldMk cId="1635565412" sldId="521"/>
        </pc:sldMkLst>
        <pc:spChg chg="mod">
          <ac:chgData name="Edvards Bukovskis" userId="S::ebukovskis@edu.riga.lv::6d5fc92b-84af-401d-8c88-8aebe0377ae4" providerId="AD" clId="Web-{0DBA1B73-A0C8-DEE4-61B9-64A8BAC35146}" dt="2024-12-02T07:02:38.962" v="30" actId="20577"/>
          <ac:spMkLst>
            <pc:docMk/>
            <pc:sldMk cId="1635565412" sldId="521"/>
            <ac:spMk id="2" creationId="{74693149-A83E-1E0D-1346-13FC8261EECF}"/>
          </ac:spMkLst>
        </pc:spChg>
        <pc:spChg chg="mod">
          <ac:chgData name="Edvards Bukovskis" userId="S::ebukovskis@edu.riga.lv::6d5fc92b-84af-401d-8c88-8aebe0377ae4" providerId="AD" clId="Web-{0DBA1B73-A0C8-DEE4-61B9-64A8BAC35146}" dt="2024-12-02T07:02:55.509" v="34" actId="20577"/>
          <ac:spMkLst>
            <pc:docMk/>
            <pc:sldMk cId="1635565412" sldId="521"/>
            <ac:spMk id="3" creationId="{8B3DA2C2-0C36-C6B3-33D2-C7A4FDE2F1AB}"/>
          </ac:spMkLst>
        </pc:spChg>
      </pc:sldChg>
      <pc:sldChg chg="addSp delSp modSp new">
        <pc:chgData name="Edvards Bukovskis" userId="S::ebukovskis@edu.riga.lv::6d5fc92b-84af-401d-8c88-8aebe0377ae4" providerId="AD" clId="Web-{0DBA1B73-A0C8-DEE4-61B9-64A8BAC35146}" dt="2024-12-02T07:03:23.744" v="40" actId="1076"/>
        <pc:sldMkLst>
          <pc:docMk/>
          <pc:sldMk cId="1765786825" sldId="522"/>
        </pc:sldMkLst>
        <pc:spChg chg="mod">
          <ac:chgData name="Edvards Bukovskis" userId="S::ebukovskis@edu.riga.lv::6d5fc92b-84af-401d-8c88-8aebe0377ae4" providerId="AD" clId="Web-{0DBA1B73-A0C8-DEE4-61B9-64A8BAC35146}" dt="2024-12-02T07:03:19.994" v="38" actId="20577"/>
          <ac:spMkLst>
            <pc:docMk/>
            <pc:sldMk cId="1765786825" sldId="522"/>
            <ac:spMk id="2" creationId="{F247E343-FAF2-FFF5-8E9D-68303A84BCC2}"/>
          </ac:spMkLst>
        </pc:spChg>
        <pc:picChg chg="add mod ord">
          <ac:chgData name="Edvards Bukovskis" userId="S::ebukovskis@edu.riga.lv::6d5fc92b-84af-401d-8c88-8aebe0377ae4" providerId="AD" clId="Web-{0DBA1B73-A0C8-DEE4-61B9-64A8BAC35146}" dt="2024-12-02T07:03:23.744" v="40" actId="1076"/>
          <ac:picMkLst>
            <pc:docMk/>
            <pc:sldMk cId="1765786825" sldId="522"/>
            <ac:picMk id="4" creationId="{8D1F897F-BFC1-BD93-C08B-5B869491DC89}"/>
          </ac:picMkLst>
        </pc:picChg>
      </pc:sldChg>
      <pc:sldChg chg="addSp delSp modSp new">
        <pc:chgData name="Edvards Bukovskis" userId="S::ebukovskis@edu.riga.lv::6d5fc92b-84af-401d-8c88-8aebe0377ae4" providerId="AD" clId="Web-{0DBA1B73-A0C8-DEE4-61B9-64A8BAC35146}" dt="2024-12-02T07:05:31.231" v="71" actId="20577"/>
        <pc:sldMkLst>
          <pc:docMk/>
          <pc:sldMk cId="3660664428" sldId="523"/>
        </pc:sldMkLst>
        <pc:spChg chg="mod">
          <ac:chgData name="Edvards Bukovskis" userId="S::ebukovskis@edu.riga.lv::6d5fc92b-84af-401d-8c88-8aebe0377ae4" providerId="AD" clId="Web-{0DBA1B73-A0C8-DEE4-61B9-64A8BAC35146}" dt="2024-12-02T07:05:31.231" v="71" actId="20577"/>
          <ac:spMkLst>
            <pc:docMk/>
            <pc:sldMk cId="3660664428" sldId="523"/>
            <ac:spMk id="2" creationId="{8872F969-BBF7-4F5C-15BC-A3B8064C7767}"/>
          </ac:spMkLst>
        </pc:spChg>
        <pc:picChg chg="add mod ord">
          <ac:chgData name="Edvards Bukovskis" userId="S::ebukovskis@edu.riga.lv::6d5fc92b-84af-401d-8c88-8aebe0377ae4" providerId="AD" clId="Web-{0DBA1B73-A0C8-DEE4-61B9-64A8BAC35146}" dt="2024-12-02T07:04:12.010" v="48" actId="1076"/>
          <ac:picMkLst>
            <pc:docMk/>
            <pc:sldMk cId="3660664428" sldId="523"/>
            <ac:picMk id="4" creationId="{097245B7-4E1D-AD00-B94C-B342D5F4ABCE}"/>
          </ac:picMkLst>
        </pc:picChg>
      </pc:sldChg>
      <pc:sldChg chg="addSp delSp modSp new">
        <pc:chgData name="Edvards Bukovskis" userId="S::ebukovskis@edu.riga.lv::6d5fc92b-84af-401d-8c88-8aebe0377ae4" providerId="AD" clId="Web-{0DBA1B73-A0C8-DEE4-61B9-64A8BAC35146}" dt="2024-12-02T07:05:26.996" v="70" actId="20577"/>
        <pc:sldMkLst>
          <pc:docMk/>
          <pc:sldMk cId="534573006" sldId="524"/>
        </pc:sldMkLst>
        <pc:spChg chg="mod">
          <ac:chgData name="Edvards Bukovskis" userId="S::ebukovskis@edu.riga.lv::6d5fc92b-84af-401d-8c88-8aebe0377ae4" providerId="AD" clId="Web-{0DBA1B73-A0C8-DEE4-61B9-64A8BAC35146}" dt="2024-12-02T07:05:26.996" v="70" actId="20577"/>
          <ac:spMkLst>
            <pc:docMk/>
            <pc:sldMk cId="534573006" sldId="524"/>
            <ac:spMk id="2" creationId="{5142A68F-6B93-3E11-A533-94F702D2FAAD}"/>
          </ac:spMkLst>
        </pc:spChg>
        <pc:picChg chg="add mod ord">
          <ac:chgData name="Edvards Bukovskis" userId="S::ebukovskis@edu.riga.lv::6d5fc92b-84af-401d-8c88-8aebe0377ae4" providerId="AD" clId="Web-{0DBA1B73-A0C8-DEE4-61B9-64A8BAC35146}" dt="2024-12-02T07:05:24.231" v="69" actId="1076"/>
          <ac:picMkLst>
            <pc:docMk/>
            <pc:sldMk cId="534573006" sldId="524"/>
            <ac:picMk id="7" creationId="{D3B1B68F-A4FE-5818-B3D8-011BD7036C95}"/>
          </ac:picMkLst>
        </pc:picChg>
      </pc:sldChg>
      <pc:sldChg chg="addSp delSp modSp new">
        <pc:chgData name="Edvards Bukovskis" userId="S::ebukovskis@edu.riga.lv::6d5fc92b-84af-401d-8c88-8aebe0377ae4" providerId="AD" clId="Web-{0DBA1B73-A0C8-DEE4-61B9-64A8BAC35146}" dt="2024-12-02T07:05:34.403" v="72" actId="20577"/>
        <pc:sldMkLst>
          <pc:docMk/>
          <pc:sldMk cId="1062208985" sldId="525"/>
        </pc:sldMkLst>
        <pc:spChg chg="mod">
          <ac:chgData name="Edvards Bukovskis" userId="S::ebukovskis@edu.riga.lv::6d5fc92b-84af-401d-8c88-8aebe0377ae4" providerId="AD" clId="Web-{0DBA1B73-A0C8-DEE4-61B9-64A8BAC35146}" dt="2024-12-02T07:05:34.403" v="72" actId="20577"/>
          <ac:spMkLst>
            <pc:docMk/>
            <pc:sldMk cId="1062208985" sldId="525"/>
            <ac:spMk id="2" creationId="{F59900FC-41C3-0941-2A58-A8BAB37D723D}"/>
          </ac:spMkLst>
        </pc:spChg>
        <pc:picChg chg="add mod ord">
          <ac:chgData name="Edvards Bukovskis" userId="S::ebukovskis@edu.riga.lv::6d5fc92b-84af-401d-8c88-8aebe0377ae4" providerId="AD" clId="Web-{0DBA1B73-A0C8-DEE4-61B9-64A8BAC35146}" dt="2024-12-02T07:05:05.996" v="62" actId="1076"/>
          <ac:picMkLst>
            <pc:docMk/>
            <pc:sldMk cId="1062208985" sldId="525"/>
            <ac:picMk id="4" creationId="{865AED20-AC17-285A-D496-3DAB18A80162}"/>
          </ac:picMkLst>
        </pc:picChg>
      </pc:sldChg>
      <pc:sldChg chg="addSp delSp modSp new">
        <pc:chgData name="Edvards Bukovskis" userId="S::ebukovskis@edu.riga.lv::6d5fc92b-84af-401d-8c88-8aebe0377ae4" providerId="AD" clId="Web-{0DBA1B73-A0C8-DEE4-61B9-64A8BAC35146}" dt="2024-12-02T07:06:06.872" v="80" actId="1076"/>
        <pc:sldMkLst>
          <pc:docMk/>
          <pc:sldMk cId="684568417" sldId="526"/>
        </pc:sldMkLst>
        <pc:spChg chg="mod">
          <ac:chgData name="Edvards Bukovskis" userId="S::ebukovskis@edu.riga.lv::6d5fc92b-84af-401d-8c88-8aebe0377ae4" providerId="AD" clId="Web-{0DBA1B73-A0C8-DEE4-61B9-64A8BAC35146}" dt="2024-12-02T07:06:00.278" v="76" actId="20577"/>
          <ac:spMkLst>
            <pc:docMk/>
            <pc:sldMk cId="684568417" sldId="526"/>
            <ac:spMk id="2" creationId="{F4B80834-C9DC-223C-D21F-104FB5E473EE}"/>
          </ac:spMkLst>
        </pc:spChg>
        <pc:picChg chg="add mod ord">
          <ac:chgData name="Edvards Bukovskis" userId="S::ebukovskis@edu.riga.lv::6d5fc92b-84af-401d-8c88-8aebe0377ae4" providerId="AD" clId="Web-{0DBA1B73-A0C8-DEE4-61B9-64A8BAC35146}" dt="2024-12-02T07:06:06.872" v="80" actId="1076"/>
          <ac:picMkLst>
            <pc:docMk/>
            <pc:sldMk cId="684568417" sldId="526"/>
            <ac:picMk id="4" creationId="{EA6370E1-58E5-C6EC-FD9A-E51C8688C27F}"/>
          </ac:picMkLst>
        </pc:picChg>
      </pc:sldChg>
      <pc:sldChg chg="addSp delSp modSp new">
        <pc:chgData name="Edvards Bukovskis" userId="S::ebukovskis@edu.riga.lv::6d5fc92b-84af-401d-8c88-8aebe0377ae4" providerId="AD" clId="Web-{0DBA1B73-A0C8-DEE4-61B9-64A8BAC35146}" dt="2024-12-02T07:06:34.607" v="89" actId="1076"/>
        <pc:sldMkLst>
          <pc:docMk/>
          <pc:sldMk cId="3294045466" sldId="527"/>
        </pc:sldMkLst>
        <pc:spChg chg="mod">
          <ac:chgData name="Edvards Bukovskis" userId="S::ebukovskis@edu.riga.lv::6d5fc92b-84af-401d-8c88-8aebe0377ae4" providerId="AD" clId="Web-{0DBA1B73-A0C8-DEE4-61B9-64A8BAC35146}" dt="2024-12-02T07:06:29.623" v="86" actId="20577"/>
          <ac:spMkLst>
            <pc:docMk/>
            <pc:sldMk cId="3294045466" sldId="527"/>
            <ac:spMk id="2" creationId="{46400C32-EBB3-BA28-9E60-68F976E54A5E}"/>
          </ac:spMkLst>
        </pc:spChg>
        <pc:picChg chg="add mod ord">
          <ac:chgData name="Edvards Bukovskis" userId="S::ebukovskis@edu.riga.lv::6d5fc92b-84af-401d-8c88-8aebe0377ae4" providerId="AD" clId="Web-{0DBA1B73-A0C8-DEE4-61B9-64A8BAC35146}" dt="2024-12-02T07:06:34.607" v="89" actId="1076"/>
          <ac:picMkLst>
            <pc:docMk/>
            <pc:sldMk cId="3294045466" sldId="527"/>
            <ac:picMk id="4" creationId="{FF0C6F92-66BF-7F8C-A8E3-BB0A51890BFD}"/>
          </ac:picMkLst>
        </pc:picChg>
      </pc:sldChg>
      <pc:sldChg chg="modSp new ord">
        <pc:chgData name="Edvards Bukovskis" userId="S::ebukovskis@edu.riga.lv::6d5fc92b-84af-401d-8c88-8aebe0377ae4" providerId="AD" clId="Web-{0DBA1B73-A0C8-DEE4-61B9-64A8BAC35146}" dt="2024-12-02T07:16:34.212" v="99" actId="20577"/>
        <pc:sldMkLst>
          <pc:docMk/>
          <pc:sldMk cId="2188917158" sldId="528"/>
        </pc:sldMkLst>
        <pc:spChg chg="mod">
          <ac:chgData name="Edvards Bukovskis" userId="S::ebukovskis@edu.riga.lv::6d5fc92b-84af-401d-8c88-8aebe0377ae4" providerId="AD" clId="Web-{0DBA1B73-A0C8-DEE4-61B9-64A8BAC35146}" dt="2024-12-02T07:16:20.697" v="96" actId="20577"/>
          <ac:spMkLst>
            <pc:docMk/>
            <pc:sldMk cId="2188917158" sldId="528"/>
            <ac:spMk id="2" creationId="{2AB27F7D-CCDE-8230-5770-AC3F8474FF28}"/>
          </ac:spMkLst>
        </pc:spChg>
        <pc:spChg chg="mod">
          <ac:chgData name="Edvards Bukovskis" userId="S::ebukovskis@edu.riga.lv::6d5fc92b-84af-401d-8c88-8aebe0377ae4" providerId="AD" clId="Web-{0DBA1B73-A0C8-DEE4-61B9-64A8BAC35146}" dt="2024-12-02T07:16:34.212" v="99" actId="20577"/>
          <ac:spMkLst>
            <pc:docMk/>
            <pc:sldMk cId="2188917158" sldId="528"/>
            <ac:spMk id="3" creationId="{361B7D06-96E0-958F-CAB4-E7D174E56B43}"/>
          </ac:spMkLst>
        </pc:spChg>
      </pc:sldChg>
      <pc:sldChg chg="addSp delSp modSp new">
        <pc:chgData name="Edvards Bukovskis" userId="S::ebukovskis@edu.riga.lv::6d5fc92b-84af-401d-8c88-8aebe0377ae4" providerId="AD" clId="Web-{0DBA1B73-A0C8-DEE4-61B9-64A8BAC35146}" dt="2024-12-02T07:17:04.463" v="109" actId="20577"/>
        <pc:sldMkLst>
          <pc:docMk/>
          <pc:sldMk cId="2782127513" sldId="529"/>
        </pc:sldMkLst>
        <pc:spChg chg="mod">
          <ac:chgData name="Edvards Bukovskis" userId="S::ebukovskis@edu.riga.lv::6d5fc92b-84af-401d-8c88-8aebe0377ae4" providerId="AD" clId="Web-{0DBA1B73-A0C8-DEE4-61B9-64A8BAC35146}" dt="2024-12-02T07:17:04.463" v="109" actId="20577"/>
          <ac:spMkLst>
            <pc:docMk/>
            <pc:sldMk cId="2782127513" sldId="529"/>
            <ac:spMk id="2" creationId="{85B529E6-82EA-61CE-93BD-E2F54FEF01B6}"/>
          </ac:spMkLst>
        </pc:spChg>
        <pc:picChg chg="add mod ord">
          <ac:chgData name="Edvards Bukovskis" userId="S::ebukovskis@edu.riga.lv::6d5fc92b-84af-401d-8c88-8aebe0377ae4" providerId="AD" clId="Web-{0DBA1B73-A0C8-DEE4-61B9-64A8BAC35146}" dt="2024-12-02T07:16:59.182" v="107" actId="14100"/>
          <ac:picMkLst>
            <pc:docMk/>
            <pc:sldMk cId="2782127513" sldId="529"/>
            <ac:picMk id="4" creationId="{A3DCAFE9-647A-9A7B-5C8B-E2F4B939AF1F}"/>
          </ac:picMkLst>
        </pc:picChg>
      </pc:sldChg>
      <pc:sldChg chg="addSp delSp modSp new">
        <pc:chgData name="Edvards Bukovskis" userId="S::ebukovskis@edu.riga.lv::6d5fc92b-84af-401d-8c88-8aebe0377ae4" providerId="AD" clId="Web-{0DBA1B73-A0C8-DEE4-61B9-64A8BAC35146}" dt="2024-12-02T07:21:57.250" v="136" actId="1076"/>
        <pc:sldMkLst>
          <pc:docMk/>
          <pc:sldMk cId="736812784" sldId="530"/>
        </pc:sldMkLst>
        <pc:spChg chg="mod">
          <ac:chgData name="Edvards Bukovskis" userId="S::ebukovskis@edu.riga.lv::6d5fc92b-84af-401d-8c88-8aebe0377ae4" providerId="AD" clId="Web-{0DBA1B73-A0C8-DEE4-61B9-64A8BAC35146}" dt="2024-12-02T07:21:52.297" v="134" actId="1076"/>
          <ac:spMkLst>
            <pc:docMk/>
            <pc:sldMk cId="736812784" sldId="530"/>
            <ac:spMk id="2" creationId="{8886A0D6-7481-59C2-6738-2683C9114420}"/>
          </ac:spMkLst>
        </pc:spChg>
        <pc:picChg chg="add mod ord">
          <ac:chgData name="Edvards Bukovskis" userId="S::ebukovskis@edu.riga.lv::6d5fc92b-84af-401d-8c88-8aebe0377ae4" providerId="AD" clId="Web-{0DBA1B73-A0C8-DEE4-61B9-64A8BAC35146}" dt="2024-12-02T07:21:57.250" v="136" actId="1076"/>
          <ac:picMkLst>
            <pc:docMk/>
            <pc:sldMk cId="736812784" sldId="530"/>
            <ac:picMk id="7" creationId="{39F4FE56-BB51-493C-F465-052D55889056}"/>
          </ac:picMkLst>
        </pc:picChg>
      </pc:sldChg>
      <pc:sldChg chg="addSp delSp modSp new">
        <pc:chgData name="Edvards Bukovskis" userId="S::ebukovskis@edu.riga.lv::6d5fc92b-84af-401d-8c88-8aebe0377ae4" providerId="AD" clId="Web-{0DBA1B73-A0C8-DEE4-61B9-64A8BAC35146}" dt="2024-12-02T07:18:22.558" v="125" actId="1076"/>
        <pc:sldMkLst>
          <pc:docMk/>
          <pc:sldMk cId="3816996881" sldId="531"/>
        </pc:sldMkLst>
        <pc:spChg chg="mod">
          <ac:chgData name="Edvards Bukovskis" userId="S::ebukovskis@edu.riga.lv::6d5fc92b-84af-401d-8c88-8aebe0377ae4" providerId="AD" clId="Web-{0DBA1B73-A0C8-DEE4-61B9-64A8BAC35146}" dt="2024-12-02T07:18:16.246" v="121" actId="20577"/>
          <ac:spMkLst>
            <pc:docMk/>
            <pc:sldMk cId="3816996881" sldId="531"/>
            <ac:spMk id="2" creationId="{E8566259-1AC7-96C8-9CB4-9FB8C430DF7C}"/>
          </ac:spMkLst>
        </pc:spChg>
        <pc:picChg chg="add mod ord">
          <ac:chgData name="Edvards Bukovskis" userId="S::ebukovskis@edu.riga.lv::6d5fc92b-84af-401d-8c88-8aebe0377ae4" providerId="AD" clId="Web-{0DBA1B73-A0C8-DEE4-61B9-64A8BAC35146}" dt="2024-12-02T07:18:22.558" v="125" actId="1076"/>
          <ac:picMkLst>
            <pc:docMk/>
            <pc:sldMk cId="3816996881" sldId="531"/>
            <ac:picMk id="4" creationId="{DA0CB20E-A8D8-5F81-E3E5-CDBE2FA7576F}"/>
          </ac:picMkLst>
        </pc:picChg>
      </pc:sldChg>
      <pc:sldChg chg="addSp delSp modSp new">
        <pc:chgData name="Edvards Bukovskis" userId="S::ebukovskis@edu.riga.lv::6d5fc92b-84af-401d-8c88-8aebe0377ae4" providerId="AD" clId="Web-{0DBA1B73-A0C8-DEE4-61B9-64A8BAC35146}" dt="2024-12-02T07:22:43.376" v="142" actId="1076"/>
        <pc:sldMkLst>
          <pc:docMk/>
          <pc:sldMk cId="1835098660" sldId="532"/>
        </pc:sldMkLst>
        <pc:spChg chg="mod">
          <ac:chgData name="Edvards Bukovskis" userId="S::ebukovskis@edu.riga.lv::6d5fc92b-84af-401d-8c88-8aebe0377ae4" providerId="AD" clId="Web-{0DBA1B73-A0C8-DEE4-61B9-64A8BAC35146}" dt="2024-12-02T07:22:17.047" v="137" actId="1076"/>
          <ac:spMkLst>
            <pc:docMk/>
            <pc:sldMk cId="1835098660" sldId="532"/>
            <ac:spMk id="2" creationId="{C0911FF7-F6DA-EF60-C936-E4B341385312}"/>
          </ac:spMkLst>
        </pc:spChg>
        <pc:picChg chg="add mod ord">
          <ac:chgData name="Edvards Bukovskis" userId="S::ebukovskis@edu.riga.lv::6d5fc92b-84af-401d-8c88-8aebe0377ae4" providerId="AD" clId="Web-{0DBA1B73-A0C8-DEE4-61B9-64A8BAC35146}" dt="2024-12-02T07:22:43.376" v="142" actId="1076"/>
          <ac:picMkLst>
            <pc:docMk/>
            <pc:sldMk cId="1835098660" sldId="532"/>
            <ac:picMk id="4" creationId="{32AAF419-1EC9-2329-F68E-3D8B01FC212A}"/>
          </ac:picMkLst>
        </pc:picChg>
      </pc:sldChg>
      <pc:sldChg chg="addSp delSp modSp new">
        <pc:chgData name="Edvards Bukovskis" userId="S::ebukovskis@edu.riga.lv::6d5fc92b-84af-401d-8c88-8aebe0377ae4" providerId="AD" clId="Web-{0DBA1B73-A0C8-DEE4-61B9-64A8BAC35146}" dt="2024-12-02T07:24:18.956" v="151" actId="1076"/>
        <pc:sldMkLst>
          <pc:docMk/>
          <pc:sldMk cId="443770539" sldId="533"/>
        </pc:sldMkLst>
        <pc:spChg chg="mod">
          <ac:chgData name="Edvards Bukovskis" userId="S::ebukovskis@edu.riga.lv::6d5fc92b-84af-401d-8c88-8aebe0377ae4" providerId="AD" clId="Web-{0DBA1B73-A0C8-DEE4-61B9-64A8BAC35146}" dt="2024-12-02T07:24:01.643" v="147" actId="1076"/>
          <ac:spMkLst>
            <pc:docMk/>
            <pc:sldMk cId="443770539" sldId="533"/>
            <ac:spMk id="2" creationId="{FB7A7707-E5AB-DDC8-3CF1-B9A44205DF9E}"/>
          </ac:spMkLst>
        </pc:spChg>
        <pc:picChg chg="add mod ord">
          <ac:chgData name="Edvards Bukovskis" userId="S::ebukovskis@edu.riga.lv::6d5fc92b-84af-401d-8c88-8aebe0377ae4" providerId="AD" clId="Web-{0DBA1B73-A0C8-DEE4-61B9-64A8BAC35146}" dt="2024-12-02T07:24:18.956" v="151" actId="1076"/>
          <ac:picMkLst>
            <pc:docMk/>
            <pc:sldMk cId="443770539" sldId="533"/>
            <ac:picMk id="4" creationId="{F0471110-C9C0-9A21-99BD-66C37B2C0E8D}"/>
          </ac:picMkLst>
        </pc:picChg>
      </pc:sldChg>
      <pc:sldChg chg="addSp delSp modSp new">
        <pc:chgData name="Edvards Bukovskis" userId="S::ebukovskis@edu.riga.lv::6d5fc92b-84af-401d-8c88-8aebe0377ae4" providerId="AD" clId="Web-{0DBA1B73-A0C8-DEE4-61B9-64A8BAC35146}" dt="2024-12-02T07:25:18.895" v="160" actId="1076"/>
        <pc:sldMkLst>
          <pc:docMk/>
          <pc:sldMk cId="2168053203" sldId="534"/>
        </pc:sldMkLst>
        <pc:spChg chg="mod">
          <ac:chgData name="Edvards Bukovskis" userId="S::ebukovskis@edu.riga.lv::6d5fc92b-84af-401d-8c88-8aebe0377ae4" providerId="AD" clId="Web-{0DBA1B73-A0C8-DEE4-61B9-64A8BAC35146}" dt="2024-12-02T07:25:02.535" v="156" actId="1076"/>
          <ac:spMkLst>
            <pc:docMk/>
            <pc:sldMk cId="2168053203" sldId="534"/>
            <ac:spMk id="2" creationId="{334F37ED-BF7F-07C9-5D5D-797B2E359FF8}"/>
          </ac:spMkLst>
        </pc:spChg>
        <pc:picChg chg="add mod ord">
          <ac:chgData name="Edvards Bukovskis" userId="S::ebukovskis@edu.riga.lv::6d5fc92b-84af-401d-8c88-8aebe0377ae4" providerId="AD" clId="Web-{0DBA1B73-A0C8-DEE4-61B9-64A8BAC35146}" dt="2024-12-02T07:25:18.895" v="160" actId="1076"/>
          <ac:picMkLst>
            <pc:docMk/>
            <pc:sldMk cId="2168053203" sldId="534"/>
            <ac:picMk id="4" creationId="{9CA8AA1D-5FBB-556C-CCCF-E34D3303A520}"/>
          </ac:picMkLst>
        </pc:picChg>
      </pc:sldChg>
      <pc:sldChg chg="modSp new">
        <pc:chgData name="Edvards Bukovskis" userId="S::ebukovskis@edu.riga.lv::6d5fc92b-84af-401d-8c88-8aebe0377ae4" providerId="AD" clId="Web-{0DBA1B73-A0C8-DEE4-61B9-64A8BAC35146}" dt="2024-12-02T07:26:44.521" v="166" actId="20577"/>
        <pc:sldMkLst>
          <pc:docMk/>
          <pc:sldMk cId="3068675555" sldId="535"/>
        </pc:sldMkLst>
        <pc:spChg chg="mod">
          <ac:chgData name="Edvards Bukovskis" userId="S::ebukovskis@edu.riga.lv::6d5fc92b-84af-401d-8c88-8aebe0377ae4" providerId="AD" clId="Web-{0DBA1B73-A0C8-DEE4-61B9-64A8BAC35146}" dt="2024-12-02T07:26:42.646" v="163" actId="20577"/>
          <ac:spMkLst>
            <pc:docMk/>
            <pc:sldMk cId="3068675555" sldId="535"/>
            <ac:spMk id="2" creationId="{709D35D9-4027-4095-DFA7-A030A0EBD99C}"/>
          </ac:spMkLst>
        </pc:spChg>
        <pc:spChg chg="mod">
          <ac:chgData name="Edvards Bukovskis" userId="S::ebukovskis@edu.riga.lv::6d5fc92b-84af-401d-8c88-8aebe0377ae4" providerId="AD" clId="Web-{0DBA1B73-A0C8-DEE4-61B9-64A8BAC35146}" dt="2024-12-02T07:26:44.521" v="166" actId="20577"/>
          <ac:spMkLst>
            <pc:docMk/>
            <pc:sldMk cId="3068675555" sldId="535"/>
            <ac:spMk id="3" creationId="{C4C63BF2-08F6-D24A-8D97-8BE32CEC1402}"/>
          </ac:spMkLst>
        </pc:spChg>
      </pc:sldChg>
      <pc:sldChg chg="addSp delSp modSp new">
        <pc:chgData name="Edvards Bukovskis" userId="S::ebukovskis@edu.riga.lv::6d5fc92b-84af-401d-8c88-8aebe0377ae4" providerId="AD" clId="Web-{0DBA1B73-A0C8-DEE4-61B9-64A8BAC35146}" dt="2024-12-02T07:27:05.006" v="172" actId="1076"/>
        <pc:sldMkLst>
          <pc:docMk/>
          <pc:sldMk cId="2485216080" sldId="536"/>
        </pc:sldMkLst>
        <pc:picChg chg="add mod ord">
          <ac:chgData name="Edvards Bukovskis" userId="S::ebukovskis@edu.riga.lv::6d5fc92b-84af-401d-8c88-8aebe0377ae4" providerId="AD" clId="Web-{0DBA1B73-A0C8-DEE4-61B9-64A8BAC35146}" dt="2024-12-02T07:27:05.006" v="172" actId="1076"/>
          <ac:picMkLst>
            <pc:docMk/>
            <pc:sldMk cId="2485216080" sldId="536"/>
            <ac:picMk id="4" creationId="{72CBD5A7-2585-EEBF-FEBF-B78331BC5D96}"/>
          </ac:picMkLst>
        </pc:picChg>
      </pc:sldChg>
      <pc:sldChg chg="addSp delSp modSp new">
        <pc:chgData name="Edvards Bukovskis" userId="S::ebukovskis@edu.riga.lv::6d5fc92b-84af-401d-8c88-8aebe0377ae4" providerId="AD" clId="Web-{0DBA1B73-A0C8-DEE4-61B9-64A8BAC35146}" dt="2024-12-02T07:27:34.007" v="178" actId="1076"/>
        <pc:sldMkLst>
          <pc:docMk/>
          <pc:sldMk cId="3640416370" sldId="537"/>
        </pc:sldMkLst>
        <pc:picChg chg="add mod ord">
          <ac:chgData name="Edvards Bukovskis" userId="S::ebukovskis@edu.riga.lv::6d5fc92b-84af-401d-8c88-8aebe0377ae4" providerId="AD" clId="Web-{0DBA1B73-A0C8-DEE4-61B9-64A8BAC35146}" dt="2024-12-02T07:27:34.007" v="178" actId="1076"/>
          <ac:picMkLst>
            <pc:docMk/>
            <pc:sldMk cId="3640416370" sldId="537"/>
            <ac:picMk id="4" creationId="{AE094999-A928-EB56-7B05-DD1B477B21F2}"/>
          </ac:picMkLst>
        </pc:picChg>
      </pc:sldChg>
      <pc:sldChg chg="addSp delSp modSp new">
        <pc:chgData name="Edvards Bukovskis" userId="S::ebukovskis@edu.riga.lv::6d5fc92b-84af-401d-8c88-8aebe0377ae4" providerId="AD" clId="Web-{0DBA1B73-A0C8-DEE4-61B9-64A8BAC35146}" dt="2024-12-02T07:28:23.148" v="184" actId="1076"/>
        <pc:sldMkLst>
          <pc:docMk/>
          <pc:sldMk cId="2296454351" sldId="538"/>
        </pc:sldMkLst>
        <pc:picChg chg="add mod ord">
          <ac:chgData name="Edvards Bukovskis" userId="S::ebukovskis@edu.riga.lv::6d5fc92b-84af-401d-8c88-8aebe0377ae4" providerId="AD" clId="Web-{0DBA1B73-A0C8-DEE4-61B9-64A8BAC35146}" dt="2024-12-02T07:28:23.148" v="184" actId="1076"/>
          <ac:picMkLst>
            <pc:docMk/>
            <pc:sldMk cId="2296454351" sldId="538"/>
            <ac:picMk id="4" creationId="{63C5B921-4C57-BF57-5A2F-E5E39FEBFB8B}"/>
          </ac:picMkLst>
        </pc:picChg>
      </pc:sldChg>
      <pc:sldChg chg="addSp delSp modSp new">
        <pc:chgData name="Edvards Bukovskis" userId="S::ebukovskis@edu.riga.lv::6d5fc92b-84af-401d-8c88-8aebe0377ae4" providerId="AD" clId="Web-{0DBA1B73-A0C8-DEE4-61B9-64A8BAC35146}" dt="2024-12-02T07:28:47.836" v="190" actId="1076"/>
        <pc:sldMkLst>
          <pc:docMk/>
          <pc:sldMk cId="1759915457" sldId="539"/>
        </pc:sldMkLst>
        <pc:picChg chg="add mod ord">
          <ac:chgData name="Edvards Bukovskis" userId="S::ebukovskis@edu.riga.lv::6d5fc92b-84af-401d-8c88-8aebe0377ae4" providerId="AD" clId="Web-{0DBA1B73-A0C8-DEE4-61B9-64A8BAC35146}" dt="2024-12-02T07:28:47.836" v="190" actId="1076"/>
          <ac:picMkLst>
            <pc:docMk/>
            <pc:sldMk cId="1759915457" sldId="539"/>
            <ac:picMk id="4" creationId="{292AEAD9-2238-02C0-E43A-5ADE52860D19}"/>
          </ac:picMkLst>
        </pc:picChg>
      </pc:sldChg>
      <pc:sldChg chg="addSp delSp modSp new">
        <pc:chgData name="Edvards Bukovskis" userId="S::ebukovskis@edu.riga.lv::6d5fc92b-84af-401d-8c88-8aebe0377ae4" providerId="AD" clId="Web-{0DBA1B73-A0C8-DEE4-61B9-64A8BAC35146}" dt="2024-12-02T07:29:46.337" v="196" actId="1076"/>
        <pc:sldMkLst>
          <pc:docMk/>
          <pc:sldMk cId="317034377" sldId="540"/>
        </pc:sldMkLst>
        <pc:picChg chg="add mod ord">
          <ac:chgData name="Edvards Bukovskis" userId="S::ebukovskis@edu.riga.lv::6d5fc92b-84af-401d-8c88-8aebe0377ae4" providerId="AD" clId="Web-{0DBA1B73-A0C8-DEE4-61B9-64A8BAC35146}" dt="2024-12-02T07:29:46.337" v="196" actId="1076"/>
          <ac:picMkLst>
            <pc:docMk/>
            <pc:sldMk cId="317034377" sldId="540"/>
            <ac:picMk id="4" creationId="{E2350293-8150-8633-4199-573FFD3C5ED4}"/>
          </ac:picMkLst>
        </pc:picChg>
      </pc:sldChg>
    </pc:docChg>
  </pc:docChgLst>
  <pc:docChgLst>
    <pc:chgData name="Vieslietotājs" userId="S::urn:spo:anon#1397c5ab5228eeb91ecb33b20513d0b25121109a956eaef608a4d0747f377a38::" providerId="AD" clId="Web-{AD4AA0CE-8F47-D8DA-8BB9-0B138008128B}"/>
    <pc:docChg chg="modSld">
      <pc:chgData name="Vieslietotājs" userId="S::urn:spo:anon#1397c5ab5228eeb91ecb33b20513d0b25121109a956eaef608a4d0747f377a38::" providerId="AD" clId="Web-{AD4AA0CE-8F47-D8DA-8BB9-0B138008128B}" dt="2024-09-04T09:38:33.914" v="0" actId="1076"/>
      <pc:docMkLst>
        <pc:docMk/>
      </pc:docMkLst>
      <pc:sldChg chg="modSp">
        <pc:chgData name="Vieslietotājs" userId="S::urn:spo:anon#1397c5ab5228eeb91ecb33b20513d0b25121109a956eaef608a4d0747f377a38::" providerId="AD" clId="Web-{AD4AA0CE-8F47-D8DA-8BB9-0B138008128B}" dt="2024-09-04T09:38:33.914" v="0" actId="1076"/>
        <pc:sldMkLst>
          <pc:docMk/>
          <pc:sldMk cId="1451073206" sldId="274"/>
        </pc:sldMkLst>
      </pc:sldChg>
    </pc:docChg>
  </pc:docChgLst>
  <pc:docChgLst>
    <pc:chgData name="Edvards Bukovskis" userId="S::ebukovskis@edu.riga.lv::6d5fc92b-84af-401d-8c88-8aebe0377ae4" providerId="AD" clId="Web-{3E709174-5DB2-38C7-35F9-A46C4D86CFFB}"/>
    <pc:docChg chg="addSld modSld sldOrd modSection">
      <pc:chgData name="Edvards Bukovskis" userId="S::ebukovskis@edu.riga.lv::6d5fc92b-84af-401d-8c88-8aebe0377ae4" providerId="AD" clId="Web-{3E709174-5DB2-38C7-35F9-A46C4D86CFFB}" dt="2023-10-09T05:49:50.692" v="323"/>
      <pc:docMkLst>
        <pc:docMk/>
      </pc:docMkLst>
      <pc:sldChg chg="ord">
        <pc:chgData name="Edvards Bukovskis" userId="S::ebukovskis@edu.riga.lv::6d5fc92b-84af-401d-8c88-8aebe0377ae4" providerId="AD" clId="Web-{3E709174-5DB2-38C7-35F9-A46C4D86CFFB}" dt="2023-10-09T05:20:40.655" v="0"/>
        <pc:sldMkLst>
          <pc:docMk/>
          <pc:sldMk cId="3259364569" sldId="391"/>
        </pc:sldMkLst>
      </pc:sldChg>
      <pc:sldChg chg="addSp delSp modSp new">
        <pc:chgData name="Edvards Bukovskis" userId="S::ebukovskis@edu.riga.lv::6d5fc92b-84af-401d-8c88-8aebe0377ae4" providerId="AD" clId="Web-{3E709174-5DB2-38C7-35F9-A46C4D86CFFB}" dt="2023-10-09T05:28:08.028" v="53" actId="20577"/>
        <pc:sldMkLst>
          <pc:docMk/>
          <pc:sldMk cId="3086945094" sldId="392"/>
        </pc:sldMkLst>
      </pc:sldChg>
      <pc:sldChg chg="addSp delSp modSp new">
        <pc:chgData name="Edvards Bukovskis" userId="S::ebukovskis@edu.riga.lv::6d5fc92b-84af-401d-8c88-8aebe0377ae4" providerId="AD" clId="Web-{3E709174-5DB2-38C7-35F9-A46C4D86CFFB}" dt="2023-10-09T05:23:51.161" v="21" actId="1076"/>
        <pc:sldMkLst>
          <pc:docMk/>
          <pc:sldMk cId="1903049974" sldId="393"/>
        </pc:sldMkLst>
      </pc:sldChg>
      <pc:sldChg chg="modSp new">
        <pc:chgData name="Edvards Bukovskis" userId="S::ebukovskis@edu.riga.lv::6d5fc92b-84af-401d-8c88-8aebe0377ae4" providerId="AD" clId="Web-{3E709174-5DB2-38C7-35F9-A46C4D86CFFB}" dt="2023-10-09T05:31:37.097" v="56" actId="20577"/>
        <pc:sldMkLst>
          <pc:docMk/>
          <pc:sldMk cId="3140408256" sldId="394"/>
        </pc:sldMkLst>
      </pc:sldChg>
      <pc:sldChg chg="addSp delSp modSp new">
        <pc:chgData name="Edvards Bukovskis" userId="S::ebukovskis@edu.riga.lv::6d5fc92b-84af-401d-8c88-8aebe0377ae4" providerId="AD" clId="Web-{3E709174-5DB2-38C7-35F9-A46C4D86CFFB}" dt="2023-10-09T05:32:15.676" v="70" actId="20577"/>
        <pc:sldMkLst>
          <pc:docMk/>
          <pc:sldMk cId="4223760016" sldId="395"/>
        </pc:sldMkLst>
      </pc:sldChg>
      <pc:sldChg chg="addSp delSp modSp new">
        <pc:chgData name="Edvards Bukovskis" userId="S::ebukovskis@edu.riga.lv::6d5fc92b-84af-401d-8c88-8aebe0377ae4" providerId="AD" clId="Web-{3E709174-5DB2-38C7-35F9-A46C4D86CFFB}" dt="2023-10-09T05:32:33.161" v="76" actId="1076"/>
        <pc:sldMkLst>
          <pc:docMk/>
          <pc:sldMk cId="2183840779" sldId="396"/>
        </pc:sldMkLst>
      </pc:sldChg>
      <pc:sldChg chg="addSp delSp modSp new">
        <pc:chgData name="Edvards Bukovskis" userId="S::ebukovskis@edu.riga.lv::6d5fc92b-84af-401d-8c88-8aebe0377ae4" providerId="AD" clId="Web-{3E709174-5DB2-38C7-35F9-A46C4D86CFFB}" dt="2023-10-09T05:32:57.693" v="82" actId="1076"/>
        <pc:sldMkLst>
          <pc:docMk/>
          <pc:sldMk cId="721998971" sldId="397"/>
        </pc:sldMkLst>
      </pc:sldChg>
      <pc:sldChg chg="modSp new">
        <pc:chgData name="Edvards Bukovskis" userId="S::ebukovskis@edu.riga.lv::6d5fc92b-84af-401d-8c88-8aebe0377ae4" providerId="AD" clId="Web-{3E709174-5DB2-38C7-35F9-A46C4D86CFFB}" dt="2023-10-09T05:36:47.403" v="125" actId="20577"/>
        <pc:sldMkLst>
          <pc:docMk/>
          <pc:sldMk cId="3802902934" sldId="398"/>
        </pc:sldMkLst>
      </pc:sldChg>
      <pc:sldChg chg="addSp delSp modSp new">
        <pc:chgData name="Edvards Bukovskis" userId="S::ebukovskis@edu.riga.lv::6d5fc92b-84af-401d-8c88-8aebe0377ae4" providerId="AD" clId="Web-{3E709174-5DB2-38C7-35F9-A46C4D86CFFB}" dt="2023-10-09T05:37:17.857" v="142" actId="1076"/>
        <pc:sldMkLst>
          <pc:docMk/>
          <pc:sldMk cId="219565537" sldId="399"/>
        </pc:sldMkLst>
      </pc:sldChg>
      <pc:sldChg chg="addSp delSp modSp new">
        <pc:chgData name="Edvards Bukovskis" userId="S::ebukovskis@edu.riga.lv::6d5fc92b-84af-401d-8c88-8aebe0377ae4" providerId="AD" clId="Web-{3E709174-5DB2-38C7-35F9-A46C4D86CFFB}" dt="2023-10-09T05:37:41.576" v="148" actId="1076"/>
        <pc:sldMkLst>
          <pc:docMk/>
          <pc:sldMk cId="632972529" sldId="400"/>
        </pc:sldMkLst>
      </pc:sldChg>
      <pc:sldChg chg="modSp new">
        <pc:chgData name="Edvards Bukovskis" userId="S::ebukovskis@edu.riga.lv::6d5fc92b-84af-401d-8c88-8aebe0377ae4" providerId="AD" clId="Web-{3E709174-5DB2-38C7-35F9-A46C4D86CFFB}" dt="2023-10-09T05:43:47.118" v="244" actId="20577"/>
        <pc:sldMkLst>
          <pc:docMk/>
          <pc:sldMk cId="2628153831" sldId="401"/>
        </pc:sldMkLst>
      </pc:sldChg>
      <pc:sldChg chg="addSp delSp modSp new">
        <pc:chgData name="Edvards Bukovskis" userId="S::ebukovskis@edu.riga.lv::6d5fc92b-84af-401d-8c88-8aebe0377ae4" providerId="AD" clId="Web-{3E709174-5DB2-38C7-35F9-A46C4D86CFFB}" dt="2023-10-09T05:44:13.291" v="255" actId="1076"/>
        <pc:sldMkLst>
          <pc:docMk/>
          <pc:sldMk cId="3682020475" sldId="402"/>
        </pc:sldMkLst>
      </pc:sldChg>
      <pc:sldChg chg="addSp delSp modSp new">
        <pc:chgData name="Edvards Bukovskis" userId="S::ebukovskis@edu.riga.lv::6d5fc92b-84af-401d-8c88-8aebe0377ae4" providerId="AD" clId="Web-{3E709174-5DB2-38C7-35F9-A46C4D86CFFB}" dt="2023-10-09T05:44:40.167" v="261" actId="1076"/>
        <pc:sldMkLst>
          <pc:docMk/>
          <pc:sldMk cId="2984577197" sldId="403"/>
        </pc:sldMkLst>
      </pc:sldChg>
      <pc:sldChg chg="addSp delSp modSp new">
        <pc:chgData name="Edvards Bukovskis" userId="S::ebukovskis@edu.riga.lv::6d5fc92b-84af-401d-8c88-8aebe0377ae4" providerId="AD" clId="Web-{3E709174-5DB2-38C7-35F9-A46C4D86CFFB}" dt="2023-10-09T05:46:35.311" v="267" actId="1076"/>
        <pc:sldMkLst>
          <pc:docMk/>
          <pc:sldMk cId="2990370734" sldId="404"/>
        </pc:sldMkLst>
      </pc:sldChg>
      <pc:sldChg chg="addSp delSp modSp new">
        <pc:chgData name="Edvards Bukovskis" userId="S::ebukovskis@edu.riga.lv::6d5fc92b-84af-401d-8c88-8aebe0377ae4" providerId="AD" clId="Web-{3E709174-5DB2-38C7-35F9-A46C4D86CFFB}" dt="2023-10-09T05:47:03.968" v="274" actId="1076"/>
        <pc:sldMkLst>
          <pc:docMk/>
          <pc:sldMk cId="2814011652" sldId="405"/>
        </pc:sldMkLst>
      </pc:sldChg>
      <pc:sldChg chg="modSp new">
        <pc:chgData name="Edvards Bukovskis" userId="S::ebukovskis@edu.riga.lv::6d5fc92b-84af-401d-8c88-8aebe0377ae4" providerId="AD" clId="Web-{3E709174-5DB2-38C7-35F9-A46C4D86CFFB}" dt="2023-10-09T05:49:50.692" v="323"/>
        <pc:sldMkLst>
          <pc:docMk/>
          <pc:sldMk cId="523100962" sldId="406"/>
        </pc:sldMkLst>
      </pc:sldChg>
    </pc:docChg>
  </pc:docChgLst>
  <pc:docChgLst>
    <pc:chgData name="Edvards Bukovskis" userId="S::ebukovskis@edu.riga.lv::6d5fc92b-84af-401d-8c88-8aebe0377ae4" providerId="AD" clId="Web-{CCC79EB6-8ABB-2B87-3998-2CDF529EB06D}"/>
    <pc:docChg chg="modSld">
      <pc:chgData name="Edvards Bukovskis" userId="S::ebukovskis@edu.riga.lv::6d5fc92b-84af-401d-8c88-8aebe0377ae4" providerId="AD" clId="Web-{CCC79EB6-8ABB-2B87-3998-2CDF529EB06D}" dt="2024-09-16T06:56:08.892" v="0" actId="1076"/>
      <pc:docMkLst>
        <pc:docMk/>
      </pc:docMkLst>
      <pc:sldChg chg="modSp">
        <pc:chgData name="Edvards Bukovskis" userId="S::ebukovskis@edu.riga.lv::6d5fc92b-84af-401d-8c88-8aebe0377ae4" providerId="AD" clId="Web-{CCC79EB6-8ABB-2B87-3998-2CDF529EB06D}" dt="2024-09-16T06:56:08.892" v="0" actId="1076"/>
        <pc:sldMkLst>
          <pc:docMk/>
          <pc:sldMk cId="4136303779" sldId="302"/>
        </pc:sldMkLst>
      </pc:sldChg>
    </pc:docChg>
  </pc:docChgLst>
  <pc:docChgLst>
    <pc:chgData name="Edvards Bukovskis" userId="S::ebukovskis@edu.riga.lv::6d5fc92b-84af-401d-8c88-8aebe0377ae4" providerId="AD" clId="Web-{E7286DB5-968C-42B6-8EE8-76D78F3C7AAF}"/>
    <pc:docChg chg="addSld modSld sldOrd modSection">
      <pc:chgData name="Edvards Bukovskis" userId="S::ebukovskis@edu.riga.lv::6d5fc92b-84af-401d-8c88-8aebe0377ae4" providerId="AD" clId="Web-{E7286DB5-968C-42B6-8EE8-76D78F3C7AAF}" dt="2023-11-27T10:01:57.583" v="168" actId="20577"/>
      <pc:docMkLst>
        <pc:docMk/>
      </pc:docMkLst>
      <pc:sldChg chg="modSp new">
        <pc:chgData name="Edvards Bukovskis" userId="S::ebukovskis@edu.riga.lv::6d5fc92b-84af-401d-8c88-8aebe0377ae4" providerId="AD" clId="Web-{E7286DB5-968C-42B6-8EE8-76D78F3C7AAF}" dt="2023-11-27T09:43:46.737" v="28" actId="20577"/>
        <pc:sldMkLst>
          <pc:docMk/>
          <pc:sldMk cId="260641162" sldId="466"/>
        </pc:sldMkLst>
      </pc:sldChg>
      <pc:sldChg chg="addSp delSp modSp new ord">
        <pc:chgData name="Edvards Bukovskis" userId="S::ebukovskis@edu.riga.lv::6d5fc92b-84af-401d-8c88-8aebe0377ae4" providerId="AD" clId="Web-{E7286DB5-968C-42B6-8EE8-76D78F3C7AAF}" dt="2023-11-27T09:45:22.956" v="43" actId="1076"/>
        <pc:sldMkLst>
          <pc:docMk/>
          <pc:sldMk cId="2562577159" sldId="467"/>
        </pc:sldMkLst>
      </pc:sldChg>
      <pc:sldChg chg="addSp delSp modSp new">
        <pc:chgData name="Edvards Bukovskis" userId="S::ebukovskis@edu.riga.lv::6d5fc92b-84af-401d-8c88-8aebe0377ae4" providerId="AD" clId="Web-{E7286DB5-968C-42B6-8EE8-76D78F3C7AAF}" dt="2023-11-27T09:46:35.284" v="50" actId="1076"/>
        <pc:sldMkLst>
          <pc:docMk/>
          <pc:sldMk cId="3846167088" sldId="468"/>
        </pc:sldMkLst>
      </pc:sldChg>
      <pc:sldChg chg="addSp delSp modSp new">
        <pc:chgData name="Edvards Bukovskis" userId="S::ebukovskis@edu.riga.lv::6d5fc92b-84af-401d-8c88-8aebe0377ae4" providerId="AD" clId="Web-{E7286DB5-968C-42B6-8EE8-76D78F3C7AAF}" dt="2023-11-27T09:46:56.612" v="57" actId="1076"/>
        <pc:sldMkLst>
          <pc:docMk/>
          <pc:sldMk cId="2228678105" sldId="469"/>
        </pc:sldMkLst>
      </pc:sldChg>
      <pc:sldChg chg="addSp delSp modSp new">
        <pc:chgData name="Edvards Bukovskis" userId="S::ebukovskis@edu.riga.lv::6d5fc92b-84af-401d-8c88-8aebe0377ae4" providerId="AD" clId="Web-{E7286DB5-968C-42B6-8EE8-76D78F3C7AAF}" dt="2023-11-27T09:47:21.534" v="63" actId="1076"/>
        <pc:sldMkLst>
          <pc:docMk/>
          <pc:sldMk cId="709259447" sldId="470"/>
        </pc:sldMkLst>
      </pc:sldChg>
      <pc:sldChg chg="addSp delSp modSp new">
        <pc:chgData name="Edvards Bukovskis" userId="S::ebukovskis@edu.riga.lv::6d5fc92b-84af-401d-8c88-8aebe0377ae4" providerId="AD" clId="Web-{E7286DB5-968C-42B6-8EE8-76D78F3C7AAF}" dt="2023-11-27T09:47:46.175" v="70" actId="1076"/>
        <pc:sldMkLst>
          <pc:docMk/>
          <pc:sldMk cId="1045938865" sldId="471"/>
        </pc:sldMkLst>
      </pc:sldChg>
      <pc:sldChg chg="modSp new">
        <pc:chgData name="Edvards Bukovskis" userId="S::ebukovskis@edu.riga.lv::6d5fc92b-84af-401d-8c88-8aebe0377ae4" providerId="AD" clId="Web-{E7286DB5-968C-42B6-8EE8-76D78F3C7AAF}" dt="2023-11-27T09:54:34.613" v="85" actId="20577"/>
        <pc:sldMkLst>
          <pc:docMk/>
          <pc:sldMk cId="1152754633" sldId="472"/>
        </pc:sldMkLst>
      </pc:sldChg>
      <pc:sldChg chg="addSp delSp modSp new">
        <pc:chgData name="Edvards Bukovskis" userId="S::ebukovskis@edu.riga.lv::6d5fc92b-84af-401d-8c88-8aebe0377ae4" providerId="AD" clId="Web-{E7286DB5-968C-42B6-8EE8-76D78F3C7AAF}" dt="2023-11-27T09:55:40.379" v="99" actId="20577"/>
        <pc:sldMkLst>
          <pc:docMk/>
          <pc:sldMk cId="3841002105" sldId="473"/>
        </pc:sldMkLst>
      </pc:sldChg>
      <pc:sldChg chg="addSp delSp modSp new">
        <pc:chgData name="Edvards Bukovskis" userId="S::ebukovskis@edu.riga.lv::6d5fc92b-84af-401d-8c88-8aebe0377ae4" providerId="AD" clId="Web-{E7286DB5-968C-42B6-8EE8-76D78F3C7AAF}" dt="2023-11-27T09:56:03.941" v="106" actId="1076"/>
        <pc:sldMkLst>
          <pc:docMk/>
          <pc:sldMk cId="2608387851" sldId="474"/>
        </pc:sldMkLst>
      </pc:sldChg>
      <pc:sldChg chg="addSp delSp modSp new">
        <pc:chgData name="Edvards Bukovskis" userId="S::ebukovskis@edu.riga.lv::6d5fc92b-84af-401d-8c88-8aebe0377ae4" providerId="AD" clId="Web-{E7286DB5-968C-42B6-8EE8-76D78F3C7AAF}" dt="2023-11-27T09:56:52.754" v="125" actId="1076"/>
        <pc:sldMkLst>
          <pc:docMk/>
          <pc:sldMk cId="1746983868" sldId="475"/>
        </pc:sldMkLst>
      </pc:sldChg>
      <pc:sldChg chg="addSp delSp modSp new">
        <pc:chgData name="Edvards Bukovskis" userId="S::ebukovskis@edu.riga.lv::6d5fc92b-84af-401d-8c88-8aebe0377ae4" providerId="AD" clId="Web-{E7286DB5-968C-42B6-8EE8-76D78F3C7AAF}" dt="2023-11-27T09:57:19.442" v="131" actId="1076"/>
        <pc:sldMkLst>
          <pc:docMk/>
          <pc:sldMk cId="1099681746" sldId="476"/>
        </pc:sldMkLst>
      </pc:sldChg>
      <pc:sldChg chg="addSp delSp modSp new">
        <pc:chgData name="Edvards Bukovskis" userId="S::ebukovskis@edu.riga.lv::6d5fc92b-84af-401d-8c88-8aebe0377ae4" providerId="AD" clId="Web-{E7286DB5-968C-42B6-8EE8-76D78F3C7AAF}" dt="2023-11-27T09:58:16.879" v="159" actId="1076"/>
        <pc:sldMkLst>
          <pc:docMk/>
          <pc:sldMk cId="680697197" sldId="477"/>
        </pc:sldMkLst>
      </pc:sldChg>
      <pc:sldChg chg="modSp new">
        <pc:chgData name="Edvards Bukovskis" userId="S::ebukovskis@edu.riga.lv::6d5fc92b-84af-401d-8c88-8aebe0377ae4" providerId="AD" clId="Web-{E7286DB5-968C-42B6-8EE8-76D78F3C7AAF}" dt="2023-11-27T10:01:57.583" v="168" actId="20577"/>
        <pc:sldMkLst>
          <pc:docMk/>
          <pc:sldMk cId="10015537" sldId="478"/>
        </pc:sldMkLst>
      </pc:sldChg>
    </pc:docChg>
  </pc:docChgLst>
  <pc:docChgLst>
    <pc:chgData name="Edvards Bukovskis" userId="S::ebukovskis@edu.riga.lv::6d5fc92b-84af-401d-8c88-8aebe0377ae4" providerId="AD" clId="Web-{48C503D0-7479-98F0-58F0-832FBF4BC176}"/>
    <pc:docChg chg="modSld">
      <pc:chgData name="Edvards Bukovskis" userId="S::ebukovskis@edu.riga.lv::6d5fc92b-84af-401d-8c88-8aebe0377ae4" providerId="AD" clId="Web-{48C503D0-7479-98F0-58F0-832FBF4BC176}" dt="2024-11-25T12:13:43.272" v="13" actId="1076"/>
      <pc:docMkLst>
        <pc:docMk/>
      </pc:docMkLst>
      <pc:sldChg chg="modSp">
        <pc:chgData name="Edvards Bukovskis" userId="S::ebukovskis@edu.riga.lv::6d5fc92b-84af-401d-8c88-8aebe0377ae4" providerId="AD" clId="Web-{48C503D0-7479-98F0-58F0-832FBF4BC176}" dt="2024-11-25T10:49:55.953" v="2" actId="20577"/>
        <pc:sldMkLst>
          <pc:docMk/>
          <pc:sldMk cId="3086945094" sldId="392"/>
        </pc:sldMkLst>
        <pc:spChg chg="mod">
          <ac:chgData name="Edvards Bukovskis" userId="S::ebukovskis@edu.riga.lv::6d5fc92b-84af-401d-8c88-8aebe0377ae4" providerId="AD" clId="Web-{48C503D0-7479-98F0-58F0-832FBF4BC176}" dt="2024-11-25T10:49:55.953" v="2" actId="20577"/>
          <ac:spMkLst>
            <pc:docMk/>
            <pc:sldMk cId="3086945094" sldId="392"/>
            <ac:spMk id="2" creationId="{3CBA454C-9265-E2FB-C84B-9A84FE200C5E}"/>
          </ac:spMkLst>
        </pc:spChg>
      </pc:sldChg>
      <pc:sldChg chg="modSp">
        <pc:chgData name="Edvards Bukovskis" userId="S::ebukovskis@edu.riga.lv::6d5fc92b-84af-401d-8c88-8aebe0377ae4" providerId="AD" clId="Web-{48C503D0-7479-98F0-58F0-832FBF4BC176}" dt="2024-11-25T10:53:48.707" v="8" actId="20577"/>
        <pc:sldMkLst>
          <pc:docMk/>
          <pc:sldMk cId="3140408256" sldId="394"/>
        </pc:sldMkLst>
        <pc:spChg chg="mod">
          <ac:chgData name="Edvards Bukovskis" userId="S::ebukovskis@edu.riga.lv::6d5fc92b-84af-401d-8c88-8aebe0377ae4" providerId="AD" clId="Web-{48C503D0-7479-98F0-58F0-832FBF4BC176}" dt="2024-11-25T10:53:48.707" v="8" actId="20577"/>
          <ac:spMkLst>
            <pc:docMk/>
            <pc:sldMk cId="3140408256" sldId="394"/>
            <ac:spMk id="3" creationId="{8F17E93C-3837-1207-A137-DCD129B34EB2}"/>
          </ac:spMkLst>
        </pc:spChg>
      </pc:sldChg>
      <pc:sldChg chg="modSp">
        <pc:chgData name="Edvards Bukovskis" userId="S::ebukovskis@edu.riga.lv::6d5fc92b-84af-401d-8c88-8aebe0377ae4" providerId="AD" clId="Web-{48C503D0-7479-98F0-58F0-832FBF4BC176}" dt="2024-11-25T10:55:07.662" v="9" actId="1076"/>
        <pc:sldMkLst>
          <pc:docMk/>
          <pc:sldMk cId="2183840779" sldId="396"/>
        </pc:sldMkLst>
        <pc:picChg chg="mod">
          <ac:chgData name="Edvards Bukovskis" userId="S::ebukovskis@edu.riga.lv::6d5fc92b-84af-401d-8c88-8aebe0377ae4" providerId="AD" clId="Web-{48C503D0-7479-98F0-58F0-832FBF4BC176}" dt="2024-11-25T10:55:07.662" v="9" actId="1076"/>
          <ac:picMkLst>
            <pc:docMk/>
            <pc:sldMk cId="2183840779" sldId="396"/>
            <ac:picMk id="4" creationId="{9842228F-39AE-08C7-6D8B-48637638F4BE}"/>
          </ac:picMkLst>
        </pc:picChg>
      </pc:sldChg>
      <pc:sldChg chg="addSp modSp">
        <pc:chgData name="Edvards Bukovskis" userId="S::ebukovskis@edu.riga.lv::6d5fc92b-84af-401d-8c88-8aebe0377ae4" providerId="AD" clId="Web-{48C503D0-7479-98F0-58F0-832FBF4BC176}" dt="2024-11-25T12:13:43.272" v="13" actId="1076"/>
        <pc:sldMkLst>
          <pc:docMk/>
          <pc:sldMk cId="3788023561" sldId="416"/>
        </pc:sldMkLst>
        <pc:picChg chg="add mod">
          <ac:chgData name="Edvards Bukovskis" userId="S::ebukovskis@edu.riga.lv::6d5fc92b-84af-401d-8c88-8aebe0377ae4" providerId="AD" clId="Web-{48C503D0-7479-98F0-58F0-832FBF4BC176}" dt="2024-11-25T12:13:43.272" v="13" actId="1076"/>
          <ac:picMkLst>
            <pc:docMk/>
            <pc:sldMk cId="3788023561" sldId="416"/>
            <ac:picMk id="4" creationId="{6A5A64F2-E497-B93A-1B0A-87FD51D34B6D}"/>
          </ac:picMkLst>
        </pc:picChg>
      </pc:sldChg>
    </pc:docChg>
  </pc:docChgLst>
  <pc:docChgLst>
    <pc:chgData name="Edvards Bukovskis" userId="S::ebukovskis@edu.riga.lv::6d5fc92b-84af-401d-8c88-8aebe0377ae4" providerId="AD" clId="Web-{4C9DDC2E-A16C-16FB-7F39-F8950C68D1FA}"/>
    <pc:docChg chg="addSld modSld sldOrd addSection delSection modSection">
      <pc:chgData name="Edvards Bukovskis" userId="S::ebukovskis@edu.riga.lv::6d5fc92b-84af-401d-8c88-8aebe0377ae4" providerId="AD" clId="Web-{4C9DDC2E-A16C-16FB-7F39-F8950C68D1FA}" dt="2025-06-11T05:56:45.199" v="481" actId="20577"/>
      <pc:docMkLst>
        <pc:docMk/>
      </pc:docMkLst>
      <pc:sldChg chg="addSp modSp new ord">
        <pc:chgData name="Edvards Bukovskis" userId="S::ebukovskis@edu.riga.lv::6d5fc92b-84af-401d-8c88-8aebe0377ae4" providerId="AD" clId="Web-{4C9DDC2E-A16C-16FB-7F39-F8950C68D1FA}" dt="2025-06-11T04:53:11.310" v="26" actId="1076"/>
        <pc:sldMkLst>
          <pc:docMk/>
          <pc:sldMk cId="418628760" sldId="618"/>
        </pc:sldMkLst>
        <pc:spChg chg="mod">
          <ac:chgData name="Edvards Bukovskis" userId="S::ebukovskis@edu.riga.lv::6d5fc92b-84af-401d-8c88-8aebe0377ae4" providerId="AD" clId="Web-{4C9DDC2E-A16C-16FB-7F39-F8950C68D1FA}" dt="2025-06-11T04:52:02.621" v="12" actId="14100"/>
          <ac:spMkLst>
            <pc:docMk/>
            <pc:sldMk cId="418628760" sldId="618"/>
            <ac:spMk id="2" creationId="{E34274ED-FB24-4021-7332-ABF3A862B4C7}"/>
          </ac:spMkLst>
        </pc:spChg>
        <pc:spChg chg="mod">
          <ac:chgData name="Edvards Bukovskis" userId="S::ebukovskis@edu.riga.lv::6d5fc92b-84af-401d-8c88-8aebe0377ae4" providerId="AD" clId="Web-{4C9DDC2E-A16C-16FB-7F39-F8950C68D1FA}" dt="2025-06-11T04:53:05.763" v="22" actId="20577"/>
          <ac:spMkLst>
            <pc:docMk/>
            <pc:sldMk cId="418628760" sldId="618"/>
            <ac:spMk id="3" creationId="{6509B03B-3ACF-77AC-89A9-A0560B1063C2}"/>
          </ac:spMkLst>
        </pc:spChg>
        <pc:picChg chg="add mod">
          <ac:chgData name="Edvards Bukovskis" userId="S::ebukovskis@edu.riga.lv::6d5fc92b-84af-401d-8c88-8aebe0377ae4" providerId="AD" clId="Web-{4C9DDC2E-A16C-16FB-7F39-F8950C68D1FA}" dt="2025-06-11T04:53:11.310" v="26" actId="1076"/>
          <ac:picMkLst>
            <pc:docMk/>
            <pc:sldMk cId="418628760" sldId="618"/>
            <ac:picMk id="4" creationId="{31C6E92E-5628-B4CF-D712-C3CC30BD6985}"/>
          </ac:picMkLst>
        </pc:picChg>
      </pc:sldChg>
      <pc:sldChg chg="addSp modSp new">
        <pc:chgData name="Edvards Bukovskis" userId="S::ebukovskis@edu.riga.lv::6d5fc92b-84af-401d-8c88-8aebe0377ae4" providerId="AD" clId="Web-{4C9DDC2E-A16C-16FB-7F39-F8950C68D1FA}" dt="2025-06-11T05:03:12.444" v="58" actId="1076"/>
        <pc:sldMkLst>
          <pc:docMk/>
          <pc:sldMk cId="306460388" sldId="619"/>
        </pc:sldMkLst>
        <pc:spChg chg="mod">
          <ac:chgData name="Edvards Bukovskis" userId="S::ebukovskis@edu.riga.lv::6d5fc92b-84af-401d-8c88-8aebe0377ae4" providerId="AD" clId="Web-{4C9DDC2E-A16C-16FB-7F39-F8950C68D1FA}" dt="2025-06-11T05:01:45.599" v="34" actId="1076"/>
          <ac:spMkLst>
            <pc:docMk/>
            <pc:sldMk cId="306460388" sldId="619"/>
            <ac:spMk id="2" creationId="{5A881794-7DBF-B42C-D8A1-501427DF5177}"/>
          </ac:spMkLst>
        </pc:spChg>
        <pc:spChg chg="mod">
          <ac:chgData name="Edvards Bukovskis" userId="S::ebukovskis@edu.riga.lv::6d5fc92b-84af-401d-8c88-8aebe0377ae4" providerId="AD" clId="Web-{4C9DDC2E-A16C-16FB-7F39-F8950C68D1FA}" dt="2025-06-11T05:03:06.741" v="54" actId="20577"/>
          <ac:spMkLst>
            <pc:docMk/>
            <pc:sldMk cId="306460388" sldId="619"/>
            <ac:spMk id="3" creationId="{1B4D6CC1-D181-0937-0678-528ED05BF4FA}"/>
          </ac:spMkLst>
        </pc:spChg>
        <pc:picChg chg="add mod">
          <ac:chgData name="Edvards Bukovskis" userId="S::ebukovskis@edu.riga.lv::6d5fc92b-84af-401d-8c88-8aebe0377ae4" providerId="AD" clId="Web-{4C9DDC2E-A16C-16FB-7F39-F8950C68D1FA}" dt="2025-06-11T05:03:12.444" v="58" actId="1076"/>
          <ac:picMkLst>
            <pc:docMk/>
            <pc:sldMk cId="306460388" sldId="619"/>
            <ac:picMk id="4" creationId="{8DC1DB59-CCA4-F6E7-AD99-C3B04931E8D0}"/>
          </ac:picMkLst>
        </pc:picChg>
      </pc:sldChg>
      <pc:sldChg chg="modSp new">
        <pc:chgData name="Edvards Bukovskis" userId="S::ebukovskis@edu.riga.lv::6d5fc92b-84af-401d-8c88-8aebe0377ae4" providerId="AD" clId="Web-{4C9DDC2E-A16C-16FB-7F39-F8950C68D1FA}" dt="2025-06-11T05:04:22.773" v="80" actId="20577"/>
        <pc:sldMkLst>
          <pc:docMk/>
          <pc:sldMk cId="3172489503" sldId="620"/>
        </pc:sldMkLst>
        <pc:spChg chg="mod">
          <ac:chgData name="Edvards Bukovskis" userId="S::ebukovskis@edu.riga.lv::6d5fc92b-84af-401d-8c88-8aebe0377ae4" providerId="AD" clId="Web-{4C9DDC2E-A16C-16FB-7F39-F8950C68D1FA}" dt="2025-06-11T05:03:43.898" v="70" actId="20577"/>
          <ac:spMkLst>
            <pc:docMk/>
            <pc:sldMk cId="3172489503" sldId="620"/>
            <ac:spMk id="2" creationId="{9FFA4D64-CCC4-4AB0-2E7F-72A9F3217A56}"/>
          </ac:spMkLst>
        </pc:spChg>
        <pc:spChg chg="mod">
          <ac:chgData name="Edvards Bukovskis" userId="S::ebukovskis@edu.riga.lv::6d5fc92b-84af-401d-8c88-8aebe0377ae4" providerId="AD" clId="Web-{4C9DDC2E-A16C-16FB-7F39-F8950C68D1FA}" dt="2025-06-11T05:04:22.773" v="80" actId="20577"/>
          <ac:spMkLst>
            <pc:docMk/>
            <pc:sldMk cId="3172489503" sldId="620"/>
            <ac:spMk id="3" creationId="{3C6C190A-D745-F3B2-5C21-75AA29EB730D}"/>
          </ac:spMkLst>
        </pc:spChg>
      </pc:sldChg>
      <pc:sldChg chg="modSp new">
        <pc:chgData name="Edvards Bukovskis" userId="S::ebukovskis@edu.riga.lv::6d5fc92b-84af-401d-8c88-8aebe0377ae4" providerId="AD" clId="Web-{4C9DDC2E-A16C-16FB-7F39-F8950C68D1FA}" dt="2025-06-11T05:06:58.370" v="108" actId="20577"/>
        <pc:sldMkLst>
          <pc:docMk/>
          <pc:sldMk cId="130240510" sldId="621"/>
        </pc:sldMkLst>
        <pc:spChg chg="mod">
          <ac:chgData name="Edvards Bukovskis" userId="S::ebukovskis@edu.riga.lv::6d5fc92b-84af-401d-8c88-8aebe0377ae4" providerId="AD" clId="Web-{4C9DDC2E-A16C-16FB-7F39-F8950C68D1FA}" dt="2025-06-11T05:05:19.212" v="96" actId="1076"/>
          <ac:spMkLst>
            <pc:docMk/>
            <pc:sldMk cId="130240510" sldId="621"/>
            <ac:spMk id="2" creationId="{3899B9C1-C8B7-8A30-69E4-779DD00DAAFF}"/>
          </ac:spMkLst>
        </pc:spChg>
        <pc:spChg chg="mod">
          <ac:chgData name="Edvards Bukovskis" userId="S::ebukovskis@edu.riga.lv::6d5fc92b-84af-401d-8c88-8aebe0377ae4" providerId="AD" clId="Web-{4C9DDC2E-A16C-16FB-7F39-F8950C68D1FA}" dt="2025-06-11T05:06:58.370" v="108" actId="20577"/>
          <ac:spMkLst>
            <pc:docMk/>
            <pc:sldMk cId="130240510" sldId="621"/>
            <ac:spMk id="3" creationId="{04C614D5-0F84-F7B7-12EB-FCF05C1979B2}"/>
          </ac:spMkLst>
        </pc:spChg>
      </pc:sldChg>
      <pc:sldChg chg="delSp modSp new">
        <pc:chgData name="Edvards Bukovskis" userId="S::ebukovskis@edu.riga.lv::6d5fc92b-84af-401d-8c88-8aebe0377ae4" providerId="AD" clId="Web-{4C9DDC2E-A16C-16FB-7F39-F8950C68D1FA}" dt="2025-06-11T05:08:39.434" v="127" actId="20577"/>
        <pc:sldMkLst>
          <pc:docMk/>
          <pc:sldMk cId="2925276158" sldId="622"/>
        </pc:sldMkLst>
        <pc:spChg chg="del">
          <ac:chgData name="Edvards Bukovskis" userId="S::ebukovskis@edu.riga.lv::6d5fc92b-84af-401d-8c88-8aebe0377ae4" providerId="AD" clId="Web-{4C9DDC2E-A16C-16FB-7F39-F8950C68D1FA}" dt="2025-06-11T05:07:13.932" v="110"/>
          <ac:spMkLst>
            <pc:docMk/>
            <pc:sldMk cId="2925276158" sldId="622"/>
            <ac:spMk id="2" creationId="{2D1B77C1-527F-2978-8B37-303C848B07C2}"/>
          </ac:spMkLst>
        </pc:spChg>
        <pc:spChg chg="mod">
          <ac:chgData name="Edvards Bukovskis" userId="S::ebukovskis@edu.riga.lv::6d5fc92b-84af-401d-8c88-8aebe0377ae4" providerId="AD" clId="Web-{4C9DDC2E-A16C-16FB-7F39-F8950C68D1FA}" dt="2025-06-11T05:08:39.434" v="127" actId="20577"/>
          <ac:spMkLst>
            <pc:docMk/>
            <pc:sldMk cId="2925276158" sldId="622"/>
            <ac:spMk id="3" creationId="{33419A2A-D8F3-1431-F861-B37A9E1DDA11}"/>
          </ac:spMkLst>
        </pc:spChg>
      </pc:sldChg>
      <pc:sldChg chg="addSp delSp modSp new">
        <pc:chgData name="Edvards Bukovskis" userId="S::ebukovskis@edu.riga.lv::6d5fc92b-84af-401d-8c88-8aebe0377ae4" providerId="AD" clId="Web-{4C9DDC2E-A16C-16FB-7F39-F8950C68D1FA}" dt="2025-06-11T05:09:26.887" v="140" actId="1076"/>
        <pc:sldMkLst>
          <pc:docMk/>
          <pc:sldMk cId="2032839095" sldId="623"/>
        </pc:sldMkLst>
        <pc:spChg chg="mod">
          <ac:chgData name="Edvards Bukovskis" userId="S::ebukovskis@edu.riga.lv::6d5fc92b-84af-401d-8c88-8aebe0377ae4" providerId="AD" clId="Web-{4C9DDC2E-A16C-16FB-7F39-F8950C68D1FA}" dt="2025-06-11T05:09:00.653" v="134" actId="1076"/>
          <ac:spMkLst>
            <pc:docMk/>
            <pc:sldMk cId="2032839095" sldId="623"/>
            <ac:spMk id="2" creationId="{A2592AA0-57F3-81CA-2126-E76D005E9431}"/>
          </ac:spMkLst>
        </pc:spChg>
        <pc:spChg chg="del mod">
          <ac:chgData name="Edvards Bukovskis" userId="S::ebukovskis@edu.riga.lv::6d5fc92b-84af-401d-8c88-8aebe0377ae4" providerId="AD" clId="Web-{4C9DDC2E-A16C-16FB-7F39-F8950C68D1FA}" dt="2025-06-11T05:09:19.637" v="137"/>
          <ac:spMkLst>
            <pc:docMk/>
            <pc:sldMk cId="2032839095" sldId="623"/>
            <ac:spMk id="3" creationId="{7C21054B-0124-19E0-52C5-77822DAAFB83}"/>
          </ac:spMkLst>
        </pc:spChg>
        <pc:picChg chg="add mod ord">
          <ac:chgData name="Edvards Bukovskis" userId="S::ebukovskis@edu.riga.lv::6d5fc92b-84af-401d-8c88-8aebe0377ae4" providerId="AD" clId="Web-{4C9DDC2E-A16C-16FB-7F39-F8950C68D1FA}" dt="2025-06-11T05:09:26.887" v="140" actId="1076"/>
          <ac:picMkLst>
            <pc:docMk/>
            <pc:sldMk cId="2032839095" sldId="623"/>
            <ac:picMk id="4" creationId="{36EEC209-A249-3139-8697-B87CA63D0538}"/>
          </ac:picMkLst>
        </pc:picChg>
      </pc:sldChg>
      <pc:sldChg chg="modSp new">
        <pc:chgData name="Edvards Bukovskis" userId="S::ebukovskis@edu.riga.lv::6d5fc92b-84af-401d-8c88-8aebe0377ae4" providerId="AD" clId="Web-{4C9DDC2E-A16C-16FB-7F39-F8950C68D1FA}" dt="2025-06-11T05:11:12.170" v="158" actId="20577"/>
        <pc:sldMkLst>
          <pc:docMk/>
          <pc:sldMk cId="3434531159" sldId="624"/>
        </pc:sldMkLst>
        <pc:spChg chg="mod">
          <ac:chgData name="Edvards Bukovskis" userId="S::ebukovskis@edu.riga.lv::6d5fc92b-84af-401d-8c88-8aebe0377ae4" providerId="AD" clId="Web-{4C9DDC2E-A16C-16FB-7F39-F8950C68D1FA}" dt="2025-06-11T05:10:13.841" v="147" actId="1076"/>
          <ac:spMkLst>
            <pc:docMk/>
            <pc:sldMk cId="3434531159" sldId="624"/>
            <ac:spMk id="2" creationId="{F0F25E1D-933A-F615-8A89-E5BF79E9C433}"/>
          </ac:spMkLst>
        </pc:spChg>
        <pc:spChg chg="mod">
          <ac:chgData name="Edvards Bukovskis" userId="S::ebukovskis@edu.riga.lv::6d5fc92b-84af-401d-8c88-8aebe0377ae4" providerId="AD" clId="Web-{4C9DDC2E-A16C-16FB-7F39-F8950C68D1FA}" dt="2025-06-11T05:11:12.170" v="158" actId="20577"/>
          <ac:spMkLst>
            <pc:docMk/>
            <pc:sldMk cId="3434531159" sldId="624"/>
            <ac:spMk id="3" creationId="{5AB79907-A3F3-8319-C51B-A7CD283E9F5F}"/>
          </ac:spMkLst>
        </pc:spChg>
      </pc:sldChg>
      <pc:sldChg chg="addSp delSp modSp new">
        <pc:chgData name="Edvards Bukovskis" userId="S::ebukovskis@edu.riga.lv::6d5fc92b-84af-401d-8c88-8aebe0377ae4" providerId="AD" clId="Web-{4C9DDC2E-A16C-16FB-7F39-F8950C68D1FA}" dt="2025-06-11T05:11:53.874" v="170" actId="1076"/>
        <pc:sldMkLst>
          <pc:docMk/>
          <pc:sldMk cId="1824154824" sldId="625"/>
        </pc:sldMkLst>
        <pc:spChg chg="mod">
          <ac:chgData name="Edvards Bukovskis" userId="S::ebukovskis@edu.riga.lv::6d5fc92b-84af-401d-8c88-8aebe0377ae4" providerId="AD" clId="Web-{4C9DDC2E-A16C-16FB-7F39-F8950C68D1FA}" dt="2025-06-11T05:11:35.764" v="164" actId="1076"/>
          <ac:spMkLst>
            <pc:docMk/>
            <pc:sldMk cId="1824154824" sldId="625"/>
            <ac:spMk id="2" creationId="{2B24704E-29F4-3583-F3E1-D36E1FF3950C}"/>
          </ac:spMkLst>
        </pc:spChg>
        <pc:spChg chg="del mod">
          <ac:chgData name="Edvards Bukovskis" userId="S::ebukovskis@edu.riga.lv::6d5fc92b-84af-401d-8c88-8aebe0377ae4" providerId="AD" clId="Web-{4C9DDC2E-A16C-16FB-7F39-F8950C68D1FA}" dt="2025-06-11T05:11:48.827" v="167"/>
          <ac:spMkLst>
            <pc:docMk/>
            <pc:sldMk cId="1824154824" sldId="625"/>
            <ac:spMk id="3" creationId="{0CDD4D96-673A-0EC4-E709-77105E63F6F6}"/>
          </ac:spMkLst>
        </pc:spChg>
        <pc:picChg chg="add mod ord">
          <ac:chgData name="Edvards Bukovskis" userId="S::ebukovskis@edu.riga.lv::6d5fc92b-84af-401d-8c88-8aebe0377ae4" providerId="AD" clId="Web-{4C9DDC2E-A16C-16FB-7F39-F8950C68D1FA}" dt="2025-06-11T05:11:53.874" v="170" actId="1076"/>
          <ac:picMkLst>
            <pc:docMk/>
            <pc:sldMk cId="1824154824" sldId="625"/>
            <ac:picMk id="4" creationId="{252D1BE7-5298-4616-A4DA-0A72C85F98A8}"/>
          </ac:picMkLst>
        </pc:picChg>
      </pc:sldChg>
      <pc:sldChg chg="addSp delSp modSp new">
        <pc:chgData name="Edvards Bukovskis" userId="S::ebukovskis@edu.riga.lv::6d5fc92b-84af-401d-8c88-8aebe0377ae4" providerId="AD" clId="Web-{4C9DDC2E-A16C-16FB-7F39-F8950C68D1FA}" dt="2025-06-11T05:12:42.219" v="184" actId="1076"/>
        <pc:sldMkLst>
          <pc:docMk/>
          <pc:sldMk cId="1752912765" sldId="626"/>
        </pc:sldMkLst>
        <pc:spChg chg="mod">
          <ac:chgData name="Edvards Bukovskis" userId="S::ebukovskis@edu.riga.lv::6d5fc92b-84af-401d-8c88-8aebe0377ae4" providerId="AD" clId="Web-{4C9DDC2E-A16C-16FB-7F39-F8950C68D1FA}" dt="2025-06-11T05:12:25.187" v="178" actId="1076"/>
          <ac:spMkLst>
            <pc:docMk/>
            <pc:sldMk cId="1752912765" sldId="626"/>
            <ac:spMk id="2" creationId="{139BDC3D-C470-B19D-9345-58CDA08BA0FA}"/>
          </ac:spMkLst>
        </pc:spChg>
        <pc:spChg chg="del mod">
          <ac:chgData name="Edvards Bukovskis" userId="S::ebukovskis@edu.riga.lv::6d5fc92b-84af-401d-8c88-8aebe0377ae4" providerId="AD" clId="Web-{4C9DDC2E-A16C-16FB-7F39-F8950C68D1FA}" dt="2025-06-11T05:12:36.890" v="181"/>
          <ac:spMkLst>
            <pc:docMk/>
            <pc:sldMk cId="1752912765" sldId="626"/>
            <ac:spMk id="3" creationId="{2203FDD4-147B-30A6-9C88-6C6C0CE5CA26}"/>
          </ac:spMkLst>
        </pc:spChg>
        <pc:picChg chg="add mod ord">
          <ac:chgData name="Edvards Bukovskis" userId="S::ebukovskis@edu.riga.lv::6d5fc92b-84af-401d-8c88-8aebe0377ae4" providerId="AD" clId="Web-{4C9DDC2E-A16C-16FB-7F39-F8950C68D1FA}" dt="2025-06-11T05:12:42.219" v="184" actId="1076"/>
          <ac:picMkLst>
            <pc:docMk/>
            <pc:sldMk cId="1752912765" sldId="626"/>
            <ac:picMk id="4" creationId="{CE3A7CE2-23C4-663D-064C-5E3953C95EED}"/>
          </ac:picMkLst>
        </pc:picChg>
      </pc:sldChg>
      <pc:sldChg chg="modSp new">
        <pc:chgData name="Edvards Bukovskis" userId="S::ebukovskis@edu.riga.lv::6d5fc92b-84af-401d-8c88-8aebe0377ae4" providerId="AD" clId="Web-{4C9DDC2E-A16C-16FB-7F39-F8950C68D1FA}" dt="2025-06-11T05:14:57.957" v="200" actId="20577"/>
        <pc:sldMkLst>
          <pc:docMk/>
          <pc:sldMk cId="3666181996" sldId="627"/>
        </pc:sldMkLst>
        <pc:spChg chg="mod">
          <ac:chgData name="Edvards Bukovskis" userId="S::ebukovskis@edu.riga.lv::6d5fc92b-84af-401d-8c88-8aebe0377ae4" providerId="AD" clId="Web-{4C9DDC2E-A16C-16FB-7F39-F8950C68D1FA}" dt="2025-06-11T05:13:08.845" v="191" actId="1076"/>
          <ac:spMkLst>
            <pc:docMk/>
            <pc:sldMk cId="3666181996" sldId="627"/>
            <ac:spMk id="2" creationId="{0068C049-760A-2EE9-BFBD-8A8E3505C8BD}"/>
          </ac:spMkLst>
        </pc:spChg>
        <pc:spChg chg="mod">
          <ac:chgData name="Edvards Bukovskis" userId="S::ebukovskis@edu.riga.lv::6d5fc92b-84af-401d-8c88-8aebe0377ae4" providerId="AD" clId="Web-{4C9DDC2E-A16C-16FB-7F39-F8950C68D1FA}" dt="2025-06-11T05:14:57.957" v="200" actId="20577"/>
          <ac:spMkLst>
            <pc:docMk/>
            <pc:sldMk cId="3666181996" sldId="627"/>
            <ac:spMk id="3" creationId="{B5EC2877-9BEC-7140-43F2-F8A033C3E3CF}"/>
          </ac:spMkLst>
        </pc:spChg>
      </pc:sldChg>
      <pc:sldChg chg="addSp delSp modSp new">
        <pc:chgData name="Edvards Bukovskis" userId="S::ebukovskis@edu.riga.lv::6d5fc92b-84af-401d-8c88-8aebe0377ae4" providerId="AD" clId="Web-{4C9DDC2E-A16C-16FB-7F39-F8950C68D1FA}" dt="2025-06-11T05:15:35.192" v="212" actId="1076"/>
        <pc:sldMkLst>
          <pc:docMk/>
          <pc:sldMk cId="2435666365" sldId="628"/>
        </pc:sldMkLst>
        <pc:spChg chg="mod">
          <ac:chgData name="Edvards Bukovskis" userId="S::ebukovskis@edu.riga.lv::6d5fc92b-84af-401d-8c88-8aebe0377ae4" providerId="AD" clId="Web-{4C9DDC2E-A16C-16FB-7F39-F8950C68D1FA}" dt="2025-06-11T05:15:16.191" v="206" actId="20577"/>
          <ac:spMkLst>
            <pc:docMk/>
            <pc:sldMk cId="2435666365" sldId="628"/>
            <ac:spMk id="2" creationId="{AE8D3EB7-FAE6-502B-7BD5-DAD12592FD31}"/>
          </ac:spMkLst>
        </pc:spChg>
        <pc:spChg chg="del mod">
          <ac:chgData name="Edvards Bukovskis" userId="S::ebukovskis@edu.riga.lv::6d5fc92b-84af-401d-8c88-8aebe0377ae4" providerId="AD" clId="Web-{4C9DDC2E-A16C-16FB-7F39-F8950C68D1FA}" dt="2025-06-11T05:15:29.988" v="209"/>
          <ac:spMkLst>
            <pc:docMk/>
            <pc:sldMk cId="2435666365" sldId="628"/>
            <ac:spMk id="3" creationId="{52BB04F3-4D72-14AA-8253-11FC7CE7E1EA}"/>
          </ac:spMkLst>
        </pc:spChg>
        <pc:picChg chg="add mod ord">
          <ac:chgData name="Edvards Bukovskis" userId="S::ebukovskis@edu.riga.lv::6d5fc92b-84af-401d-8c88-8aebe0377ae4" providerId="AD" clId="Web-{4C9DDC2E-A16C-16FB-7F39-F8950C68D1FA}" dt="2025-06-11T05:15:35.192" v="212" actId="1076"/>
          <ac:picMkLst>
            <pc:docMk/>
            <pc:sldMk cId="2435666365" sldId="628"/>
            <ac:picMk id="4" creationId="{7A372EFA-4C0B-E521-4498-2140E0ECD49B}"/>
          </ac:picMkLst>
        </pc:picChg>
      </pc:sldChg>
      <pc:sldChg chg="addSp modSp new">
        <pc:chgData name="Edvards Bukovskis" userId="S::ebukovskis@edu.riga.lv::6d5fc92b-84af-401d-8c88-8aebe0377ae4" providerId="AD" clId="Web-{4C9DDC2E-A16C-16FB-7F39-F8950C68D1FA}" dt="2025-06-11T05:16:30.974" v="227" actId="1076"/>
        <pc:sldMkLst>
          <pc:docMk/>
          <pc:sldMk cId="2719255885" sldId="629"/>
        </pc:sldMkLst>
        <pc:spChg chg="mod">
          <ac:chgData name="Edvards Bukovskis" userId="S::ebukovskis@edu.riga.lv::6d5fc92b-84af-401d-8c88-8aebe0377ae4" providerId="AD" clId="Web-{4C9DDC2E-A16C-16FB-7F39-F8950C68D1FA}" dt="2025-06-11T05:15:54.176" v="219" actId="14100"/>
          <ac:spMkLst>
            <pc:docMk/>
            <pc:sldMk cId="2719255885" sldId="629"/>
            <ac:spMk id="2" creationId="{472AB722-7538-FD82-E641-D085DC48F192}"/>
          </ac:spMkLst>
        </pc:spChg>
        <pc:spChg chg="mod">
          <ac:chgData name="Edvards Bukovskis" userId="S::ebukovskis@edu.riga.lv::6d5fc92b-84af-401d-8c88-8aebe0377ae4" providerId="AD" clId="Web-{4C9DDC2E-A16C-16FB-7F39-F8950C68D1FA}" dt="2025-06-11T05:16:23.583" v="223" actId="20577"/>
          <ac:spMkLst>
            <pc:docMk/>
            <pc:sldMk cId="2719255885" sldId="629"/>
            <ac:spMk id="3" creationId="{2D17F793-DBAF-30F4-92E7-E6DFFC6CDC14}"/>
          </ac:spMkLst>
        </pc:spChg>
        <pc:picChg chg="add mod">
          <ac:chgData name="Edvards Bukovskis" userId="S::ebukovskis@edu.riga.lv::6d5fc92b-84af-401d-8c88-8aebe0377ae4" providerId="AD" clId="Web-{4C9DDC2E-A16C-16FB-7F39-F8950C68D1FA}" dt="2025-06-11T05:16:30.974" v="227" actId="1076"/>
          <ac:picMkLst>
            <pc:docMk/>
            <pc:sldMk cId="2719255885" sldId="629"/>
            <ac:picMk id="4" creationId="{8C5D4CE9-AEFD-BF05-3183-3A8BF79F302C}"/>
          </ac:picMkLst>
        </pc:picChg>
      </pc:sldChg>
      <pc:sldChg chg="modSp new">
        <pc:chgData name="Edvards Bukovskis" userId="S::ebukovskis@edu.riga.lv::6d5fc92b-84af-401d-8c88-8aebe0377ae4" providerId="AD" clId="Web-{4C9DDC2E-A16C-16FB-7F39-F8950C68D1FA}" dt="2025-06-11T05:17:46.194" v="243" actId="20577"/>
        <pc:sldMkLst>
          <pc:docMk/>
          <pc:sldMk cId="3241172831" sldId="630"/>
        </pc:sldMkLst>
        <pc:spChg chg="mod">
          <ac:chgData name="Edvards Bukovskis" userId="S::ebukovskis@edu.riga.lv::6d5fc92b-84af-401d-8c88-8aebe0377ae4" providerId="AD" clId="Web-{4C9DDC2E-A16C-16FB-7F39-F8950C68D1FA}" dt="2025-06-11T05:17:17.037" v="236" actId="14100"/>
          <ac:spMkLst>
            <pc:docMk/>
            <pc:sldMk cId="3241172831" sldId="630"/>
            <ac:spMk id="2" creationId="{BE6D6BA3-78ED-1450-6D4D-A1C765F8897E}"/>
          </ac:spMkLst>
        </pc:spChg>
        <pc:spChg chg="mod">
          <ac:chgData name="Edvards Bukovskis" userId="S::ebukovskis@edu.riga.lv::6d5fc92b-84af-401d-8c88-8aebe0377ae4" providerId="AD" clId="Web-{4C9DDC2E-A16C-16FB-7F39-F8950C68D1FA}" dt="2025-06-11T05:17:46.194" v="243" actId="20577"/>
          <ac:spMkLst>
            <pc:docMk/>
            <pc:sldMk cId="3241172831" sldId="630"/>
            <ac:spMk id="3" creationId="{9974211B-8CA7-905D-A6A7-6E886141FCF8}"/>
          </ac:spMkLst>
        </pc:spChg>
      </pc:sldChg>
      <pc:sldChg chg="addSp delSp modSp new">
        <pc:chgData name="Edvards Bukovskis" userId="S::ebukovskis@edu.riga.lv::6d5fc92b-84af-401d-8c88-8aebe0377ae4" providerId="AD" clId="Web-{4C9DDC2E-A16C-16FB-7F39-F8950C68D1FA}" dt="2025-06-11T05:18:27.179" v="257" actId="1076"/>
        <pc:sldMkLst>
          <pc:docMk/>
          <pc:sldMk cId="736161625" sldId="631"/>
        </pc:sldMkLst>
        <pc:spChg chg="mod">
          <ac:chgData name="Edvards Bukovskis" userId="S::ebukovskis@edu.riga.lv::6d5fc92b-84af-401d-8c88-8aebe0377ae4" providerId="AD" clId="Web-{4C9DDC2E-A16C-16FB-7F39-F8950C68D1FA}" dt="2025-06-11T05:18:04.913" v="249" actId="1076"/>
          <ac:spMkLst>
            <pc:docMk/>
            <pc:sldMk cId="736161625" sldId="631"/>
            <ac:spMk id="2" creationId="{AD18908D-6538-17D3-9719-67ACAE50A77E}"/>
          </ac:spMkLst>
        </pc:spChg>
        <pc:spChg chg="del mod">
          <ac:chgData name="Edvards Bukovskis" userId="S::ebukovskis@edu.riga.lv::6d5fc92b-84af-401d-8c88-8aebe0377ae4" providerId="AD" clId="Web-{4C9DDC2E-A16C-16FB-7F39-F8950C68D1FA}" dt="2025-06-11T05:18:17.491" v="252"/>
          <ac:spMkLst>
            <pc:docMk/>
            <pc:sldMk cId="736161625" sldId="631"/>
            <ac:spMk id="3" creationId="{E0F2509B-CB7C-32A7-E6AE-A57C0EB43C40}"/>
          </ac:spMkLst>
        </pc:spChg>
        <pc:picChg chg="add mod ord">
          <ac:chgData name="Edvards Bukovskis" userId="S::ebukovskis@edu.riga.lv::6d5fc92b-84af-401d-8c88-8aebe0377ae4" providerId="AD" clId="Web-{4C9DDC2E-A16C-16FB-7F39-F8950C68D1FA}" dt="2025-06-11T05:18:27.179" v="257" actId="1076"/>
          <ac:picMkLst>
            <pc:docMk/>
            <pc:sldMk cId="736161625" sldId="631"/>
            <ac:picMk id="4" creationId="{8FCE5C77-3B37-A8E6-C50A-49C38FDE8F2F}"/>
          </ac:picMkLst>
        </pc:picChg>
      </pc:sldChg>
      <pc:sldChg chg="modSp new">
        <pc:chgData name="Edvards Bukovskis" userId="S::ebukovskis@edu.riga.lv::6d5fc92b-84af-401d-8c88-8aebe0377ae4" providerId="AD" clId="Web-{4C9DDC2E-A16C-16FB-7F39-F8950C68D1FA}" dt="2025-06-11T05:19:12.539" v="274" actId="14100"/>
        <pc:sldMkLst>
          <pc:docMk/>
          <pc:sldMk cId="864545536" sldId="632"/>
        </pc:sldMkLst>
        <pc:spChg chg="mod">
          <ac:chgData name="Edvards Bukovskis" userId="S::ebukovskis@edu.riga.lv::6d5fc92b-84af-401d-8c88-8aebe0377ae4" providerId="AD" clId="Web-{4C9DDC2E-A16C-16FB-7F39-F8950C68D1FA}" dt="2025-06-11T05:18:51.726" v="266" actId="1076"/>
          <ac:spMkLst>
            <pc:docMk/>
            <pc:sldMk cId="864545536" sldId="632"/>
            <ac:spMk id="2" creationId="{255EDDE3-9671-1735-15AE-52C2182D0EB9}"/>
          </ac:spMkLst>
        </pc:spChg>
        <pc:spChg chg="mod">
          <ac:chgData name="Edvards Bukovskis" userId="S::ebukovskis@edu.riga.lv::6d5fc92b-84af-401d-8c88-8aebe0377ae4" providerId="AD" clId="Web-{4C9DDC2E-A16C-16FB-7F39-F8950C68D1FA}" dt="2025-06-11T05:19:12.539" v="274" actId="14100"/>
          <ac:spMkLst>
            <pc:docMk/>
            <pc:sldMk cId="864545536" sldId="632"/>
            <ac:spMk id="3" creationId="{6C9E1CC5-B1CB-8709-1E0F-016B3BF586D2}"/>
          </ac:spMkLst>
        </pc:spChg>
      </pc:sldChg>
      <pc:sldChg chg="addSp delSp modSp new">
        <pc:chgData name="Edvards Bukovskis" userId="S::ebukovskis@edu.riga.lv::6d5fc92b-84af-401d-8c88-8aebe0377ae4" providerId="AD" clId="Web-{4C9DDC2E-A16C-16FB-7F39-F8950C68D1FA}" dt="2025-06-11T05:20:00.946" v="286" actId="1076"/>
        <pc:sldMkLst>
          <pc:docMk/>
          <pc:sldMk cId="4148693640" sldId="633"/>
        </pc:sldMkLst>
        <pc:spChg chg="mod">
          <ac:chgData name="Edvards Bukovskis" userId="S::ebukovskis@edu.riga.lv::6d5fc92b-84af-401d-8c88-8aebe0377ae4" providerId="AD" clId="Web-{4C9DDC2E-A16C-16FB-7F39-F8950C68D1FA}" dt="2025-06-11T05:19:41.633" v="280" actId="1076"/>
          <ac:spMkLst>
            <pc:docMk/>
            <pc:sldMk cId="4148693640" sldId="633"/>
            <ac:spMk id="2" creationId="{62EDAA39-C095-FF52-63DA-2C7F63E39CFB}"/>
          </ac:spMkLst>
        </pc:spChg>
        <pc:spChg chg="del mod">
          <ac:chgData name="Edvards Bukovskis" userId="S::ebukovskis@edu.riga.lv::6d5fc92b-84af-401d-8c88-8aebe0377ae4" providerId="AD" clId="Web-{4C9DDC2E-A16C-16FB-7F39-F8950C68D1FA}" dt="2025-06-11T05:19:54.696" v="283"/>
          <ac:spMkLst>
            <pc:docMk/>
            <pc:sldMk cId="4148693640" sldId="633"/>
            <ac:spMk id="3" creationId="{3F87912F-7AF0-9B4C-A489-0FAED56A3781}"/>
          </ac:spMkLst>
        </pc:spChg>
        <pc:picChg chg="add mod ord">
          <ac:chgData name="Edvards Bukovskis" userId="S::ebukovskis@edu.riga.lv::6d5fc92b-84af-401d-8c88-8aebe0377ae4" providerId="AD" clId="Web-{4C9DDC2E-A16C-16FB-7F39-F8950C68D1FA}" dt="2025-06-11T05:20:00.946" v="286" actId="1076"/>
          <ac:picMkLst>
            <pc:docMk/>
            <pc:sldMk cId="4148693640" sldId="633"/>
            <ac:picMk id="4" creationId="{31E0ABB1-E7C8-6A57-6CA0-E8215DF875C2}"/>
          </ac:picMkLst>
        </pc:picChg>
      </pc:sldChg>
      <pc:sldChg chg="addSp delSp modSp new">
        <pc:chgData name="Edvards Bukovskis" userId="S::ebukovskis@edu.riga.lv::6d5fc92b-84af-401d-8c88-8aebe0377ae4" providerId="AD" clId="Web-{4C9DDC2E-A16C-16FB-7F39-F8950C68D1FA}" dt="2025-06-11T05:20:49.774" v="304" actId="1076"/>
        <pc:sldMkLst>
          <pc:docMk/>
          <pc:sldMk cId="1685546473" sldId="634"/>
        </pc:sldMkLst>
        <pc:spChg chg="mod">
          <ac:chgData name="Edvards Bukovskis" userId="S::ebukovskis@edu.riga.lv::6d5fc92b-84af-401d-8c88-8aebe0377ae4" providerId="AD" clId="Web-{4C9DDC2E-A16C-16FB-7F39-F8950C68D1FA}" dt="2025-06-11T05:20:31.759" v="297" actId="1076"/>
          <ac:spMkLst>
            <pc:docMk/>
            <pc:sldMk cId="1685546473" sldId="634"/>
            <ac:spMk id="2" creationId="{ACFA60D0-549B-56F1-F58B-7926C122FBFB}"/>
          </ac:spMkLst>
        </pc:spChg>
        <pc:spChg chg="del mod">
          <ac:chgData name="Edvards Bukovskis" userId="S::ebukovskis@edu.riga.lv::6d5fc92b-84af-401d-8c88-8aebe0377ae4" providerId="AD" clId="Web-{4C9DDC2E-A16C-16FB-7F39-F8950C68D1FA}" dt="2025-06-11T05:20:44.274" v="301"/>
          <ac:spMkLst>
            <pc:docMk/>
            <pc:sldMk cId="1685546473" sldId="634"/>
            <ac:spMk id="3" creationId="{4A5D8EF7-6191-EB5C-1E98-DBA555A56E44}"/>
          </ac:spMkLst>
        </pc:spChg>
        <pc:picChg chg="add mod ord">
          <ac:chgData name="Edvards Bukovskis" userId="S::ebukovskis@edu.riga.lv::6d5fc92b-84af-401d-8c88-8aebe0377ae4" providerId="AD" clId="Web-{4C9DDC2E-A16C-16FB-7F39-F8950C68D1FA}" dt="2025-06-11T05:20:49.774" v="304" actId="1076"/>
          <ac:picMkLst>
            <pc:docMk/>
            <pc:sldMk cId="1685546473" sldId="634"/>
            <ac:picMk id="4" creationId="{34211F9D-A460-6FED-0F40-4A1B3E38169F}"/>
          </ac:picMkLst>
        </pc:picChg>
      </pc:sldChg>
      <pc:sldChg chg="addSp delSp modSp new">
        <pc:chgData name="Edvards Bukovskis" userId="S::ebukovskis@edu.riga.lv::6d5fc92b-84af-401d-8c88-8aebe0377ae4" providerId="AD" clId="Web-{4C9DDC2E-A16C-16FB-7F39-F8950C68D1FA}" dt="2025-06-11T05:21:28.402" v="316" actId="1076"/>
        <pc:sldMkLst>
          <pc:docMk/>
          <pc:sldMk cId="1172131418" sldId="635"/>
        </pc:sldMkLst>
        <pc:spChg chg="mod">
          <ac:chgData name="Edvards Bukovskis" userId="S::ebukovskis@edu.riga.lv::6d5fc92b-84af-401d-8c88-8aebe0377ae4" providerId="AD" clId="Web-{4C9DDC2E-A16C-16FB-7F39-F8950C68D1FA}" dt="2025-06-11T05:21:11.839" v="310" actId="1076"/>
          <ac:spMkLst>
            <pc:docMk/>
            <pc:sldMk cId="1172131418" sldId="635"/>
            <ac:spMk id="2" creationId="{CB00DB47-8E06-9FB5-14D1-C9251BDBB827}"/>
          </ac:spMkLst>
        </pc:spChg>
        <pc:spChg chg="del mod">
          <ac:chgData name="Edvards Bukovskis" userId="S::ebukovskis@edu.riga.lv::6d5fc92b-84af-401d-8c88-8aebe0377ae4" providerId="AD" clId="Web-{4C9DDC2E-A16C-16FB-7F39-F8950C68D1FA}" dt="2025-06-11T05:21:22.855" v="313"/>
          <ac:spMkLst>
            <pc:docMk/>
            <pc:sldMk cId="1172131418" sldId="635"/>
            <ac:spMk id="3" creationId="{C0CCB7ED-2DFE-8229-0427-1A965BC14824}"/>
          </ac:spMkLst>
        </pc:spChg>
        <pc:picChg chg="add mod ord">
          <ac:chgData name="Edvards Bukovskis" userId="S::ebukovskis@edu.riga.lv::6d5fc92b-84af-401d-8c88-8aebe0377ae4" providerId="AD" clId="Web-{4C9DDC2E-A16C-16FB-7F39-F8950C68D1FA}" dt="2025-06-11T05:21:28.402" v="316" actId="1076"/>
          <ac:picMkLst>
            <pc:docMk/>
            <pc:sldMk cId="1172131418" sldId="635"/>
            <ac:picMk id="4" creationId="{B68D32F6-6CC0-4ECF-EF86-4A27EF641C4B}"/>
          </ac:picMkLst>
        </pc:picChg>
      </pc:sldChg>
      <pc:sldChg chg="addSp delSp modSp new">
        <pc:chgData name="Edvards Bukovskis" userId="S::ebukovskis@edu.riga.lv::6d5fc92b-84af-401d-8c88-8aebe0377ae4" providerId="AD" clId="Web-{4C9DDC2E-A16C-16FB-7F39-F8950C68D1FA}" dt="2025-06-11T05:23:16.669" v="337" actId="14100"/>
        <pc:sldMkLst>
          <pc:docMk/>
          <pc:sldMk cId="2127417764" sldId="636"/>
        </pc:sldMkLst>
        <pc:spChg chg="mod">
          <ac:chgData name="Edvards Bukovskis" userId="S::ebukovskis@edu.riga.lv::6d5fc92b-84af-401d-8c88-8aebe0377ae4" providerId="AD" clId="Web-{4C9DDC2E-A16C-16FB-7F39-F8950C68D1FA}" dt="2025-06-11T05:23:10.560" v="334" actId="1076"/>
          <ac:spMkLst>
            <pc:docMk/>
            <pc:sldMk cId="2127417764" sldId="636"/>
            <ac:spMk id="2" creationId="{5D44006C-04ED-7BD9-8FD6-0AF97CE4C1E9}"/>
          </ac:spMkLst>
        </pc:spChg>
        <pc:spChg chg="del mod">
          <ac:chgData name="Edvards Bukovskis" userId="S::ebukovskis@edu.riga.lv::6d5fc92b-84af-401d-8c88-8aebe0377ae4" providerId="AD" clId="Web-{4C9DDC2E-A16C-16FB-7F39-F8950C68D1FA}" dt="2025-06-11T05:22:48.685" v="330"/>
          <ac:spMkLst>
            <pc:docMk/>
            <pc:sldMk cId="2127417764" sldId="636"/>
            <ac:spMk id="3" creationId="{2FF6BF79-47B8-7B5E-496C-27755A54D0B3}"/>
          </ac:spMkLst>
        </pc:spChg>
        <pc:picChg chg="add mod ord">
          <ac:chgData name="Edvards Bukovskis" userId="S::ebukovskis@edu.riga.lv::6d5fc92b-84af-401d-8c88-8aebe0377ae4" providerId="AD" clId="Web-{4C9DDC2E-A16C-16FB-7F39-F8950C68D1FA}" dt="2025-06-11T05:23:16.669" v="337" actId="14100"/>
          <ac:picMkLst>
            <pc:docMk/>
            <pc:sldMk cId="2127417764" sldId="636"/>
            <ac:picMk id="4" creationId="{7AB90664-0FFD-1225-1197-84C87F17497E}"/>
          </ac:picMkLst>
        </pc:picChg>
      </pc:sldChg>
      <pc:sldChg chg="modSp new">
        <pc:chgData name="Edvards Bukovskis" userId="S::ebukovskis@edu.riga.lv::6d5fc92b-84af-401d-8c88-8aebe0377ae4" providerId="AD" clId="Web-{4C9DDC2E-A16C-16FB-7F39-F8950C68D1FA}" dt="2025-06-11T05:25:17.249" v="348" actId="20577"/>
        <pc:sldMkLst>
          <pc:docMk/>
          <pc:sldMk cId="786558220" sldId="637"/>
        </pc:sldMkLst>
        <pc:spChg chg="mod">
          <ac:chgData name="Edvards Bukovskis" userId="S::ebukovskis@edu.riga.lv::6d5fc92b-84af-401d-8c88-8aebe0377ae4" providerId="AD" clId="Web-{4C9DDC2E-A16C-16FB-7F39-F8950C68D1FA}" dt="2025-06-11T05:24:48.780" v="344" actId="1076"/>
          <ac:spMkLst>
            <pc:docMk/>
            <pc:sldMk cId="786558220" sldId="637"/>
            <ac:spMk id="2" creationId="{95BE3B59-C2D6-7751-3377-8C21AFE69400}"/>
          </ac:spMkLst>
        </pc:spChg>
        <pc:spChg chg="mod">
          <ac:chgData name="Edvards Bukovskis" userId="S::ebukovskis@edu.riga.lv::6d5fc92b-84af-401d-8c88-8aebe0377ae4" providerId="AD" clId="Web-{4C9DDC2E-A16C-16FB-7F39-F8950C68D1FA}" dt="2025-06-11T05:25:17.249" v="348" actId="20577"/>
          <ac:spMkLst>
            <pc:docMk/>
            <pc:sldMk cId="786558220" sldId="637"/>
            <ac:spMk id="3" creationId="{CBCA3E41-7FC6-A574-5C35-129F3565BFD6}"/>
          </ac:spMkLst>
        </pc:spChg>
      </pc:sldChg>
      <pc:sldChg chg="addSp modSp new">
        <pc:chgData name="Edvards Bukovskis" userId="S::ebukovskis@edu.riga.lv::6d5fc92b-84af-401d-8c88-8aebe0377ae4" providerId="AD" clId="Web-{4C9DDC2E-A16C-16FB-7F39-F8950C68D1FA}" dt="2025-06-11T05:26:26.219" v="372" actId="1076"/>
        <pc:sldMkLst>
          <pc:docMk/>
          <pc:sldMk cId="1738428429" sldId="638"/>
        </pc:sldMkLst>
        <pc:spChg chg="mod">
          <ac:chgData name="Edvards Bukovskis" userId="S::ebukovskis@edu.riga.lv::6d5fc92b-84af-401d-8c88-8aebe0377ae4" providerId="AD" clId="Web-{4C9DDC2E-A16C-16FB-7F39-F8950C68D1FA}" dt="2025-06-11T05:25:54" v="364" actId="1076"/>
          <ac:spMkLst>
            <pc:docMk/>
            <pc:sldMk cId="1738428429" sldId="638"/>
            <ac:spMk id="2" creationId="{34C466F1-9A95-8E01-604D-7624C31CFFE3}"/>
          </ac:spMkLst>
        </pc:spChg>
        <pc:spChg chg="mod">
          <ac:chgData name="Edvards Bukovskis" userId="S::ebukovskis@edu.riga.lv::6d5fc92b-84af-401d-8c88-8aebe0377ae4" providerId="AD" clId="Web-{4C9DDC2E-A16C-16FB-7F39-F8950C68D1FA}" dt="2025-06-11T05:26:20.188" v="368" actId="20577"/>
          <ac:spMkLst>
            <pc:docMk/>
            <pc:sldMk cId="1738428429" sldId="638"/>
            <ac:spMk id="3" creationId="{A039EE80-E221-688C-F45F-E2F67C06036B}"/>
          </ac:spMkLst>
        </pc:spChg>
        <pc:picChg chg="add mod">
          <ac:chgData name="Edvards Bukovskis" userId="S::ebukovskis@edu.riga.lv::6d5fc92b-84af-401d-8c88-8aebe0377ae4" providerId="AD" clId="Web-{4C9DDC2E-A16C-16FB-7F39-F8950C68D1FA}" dt="2025-06-11T05:26:26.219" v="372" actId="1076"/>
          <ac:picMkLst>
            <pc:docMk/>
            <pc:sldMk cId="1738428429" sldId="638"/>
            <ac:picMk id="4" creationId="{606BED6D-CDFF-83DE-684B-EBE890E389FF}"/>
          </ac:picMkLst>
        </pc:picChg>
      </pc:sldChg>
      <pc:sldChg chg="addSp modSp new">
        <pc:chgData name="Edvards Bukovskis" userId="S::ebukovskis@edu.riga.lv::6d5fc92b-84af-401d-8c88-8aebe0377ae4" providerId="AD" clId="Web-{4C9DDC2E-A16C-16FB-7F39-F8950C68D1FA}" dt="2025-06-11T05:27:16.017" v="386" actId="1076"/>
        <pc:sldMkLst>
          <pc:docMk/>
          <pc:sldMk cId="23841946" sldId="639"/>
        </pc:sldMkLst>
        <pc:spChg chg="mod">
          <ac:chgData name="Edvards Bukovskis" userId="S::ebukovskis@edu.riga.lv::6d5fc92b-84af-401d-8c88-8aebe0377ae4" providerId="AD" clId="Web-{4C9DDC2E-A16C-16FB-7F39-F8950C68D1FA}" dt="2025-06-11T05:26:52.423" v="378" actId="20577"/>
          <ac:spMkLst>
            <pc:docMk/>
            <pc:sldMk cId="23841946" sldId="639"/>
            <ac:spMk id="2" creationId="{CB55FCBC-D137-1624-5F84-2E1BCA435DC7}"/>
          </ac:spMkLst>
        </pc:spChg>
        <pc:spChg chg="mod">
          <ac:chgData name="Edvards Bukovskis" userId="S::ebukovskis@edu.riga.lv::6d5fc92b-84af-401d-8c88-8aebe0377ae4" providerId="AD" clId="Web-{4C9DDC2E-A16C-16FB-7F39-F8950C68D1FA}" dt="2025-06-11T05:27:08.892" v="382" actId="20577"/>
          <ac:spMkLst>
            <pc:docMk/>
            <pc:sldMk cId="23841946" sldId="639"/>
            <ac:spMk id="3" creationId="{E3F94C60-B48D-A5F8-C138-86ACE562F94F}"/>
          </ac:spMkLst>
        </pc:spChg>
        <pc:picChg chg="add mod">
          <ac:chgData name="Edvards Bukovskis" userId="S::ebukovskis@edu.riga.lv::6d5fc92b-84af-401d-8c88-8aebe0377ae4" providerId="AD" clId="Web-{4C9DDC2E-A16C-16FB-7F39-F8950C68D1FA}" dt="2025-06-11T05:27:16.017" v="386" actId="1076"/>
          <ac:picMkLst>
            <pc:docMk/>
            <pc:sldMk cId="23841946" sldId="639"/>
            <ac:picMk id="4" creationId="{7EBFB016-8BBC-39E1-CB78-B1F0A3D95F33}"/>
          </ac:picMkLst>
        </pc:picChg>
      </pc:sldChg>
      <pc:sldChg chg="addSp modSp new">
        <pc:chgData name="Edvards Bukovskis" userId="S::ebukovskis@edu.riga.lv::6d5fc92b-84af-401d-8c88-8aebe0377ae4" providerId="AD" clId="Web-{4C9DDC2E-A16C-16FB-7F39-F8950C68D1FA}" dt="2025-06-11T05:28:52.706" v="405" actId="1076"/>
        <pc:sldMkLst>
          <pc:docMk/>
          <pc:sldMk cId="1636267676" sldId="640"/>
        </pc:sldMkLst>
        <pc:spChg chg="mod">
          <ac:chgData name="Edvards Bukovskis" userId="S::ebukovskis@edu.riga.lv::6d5fc92b-84af-401d-8c88-8aebe0377ae4" providerId="AD" clId="Web-{4C9DDC2E-A16C-16FB-7F39-F8950C68D1FA}" dt="2025-06-11T05:27:35.971" v="392" actId="1076"/>
          <ac:spMkLst>
            <pc:docMk/>
            <pc:sldMk cId="1636267676" sldId="640"/>
            <ac:spMk id="2" creationId="{1589B5D8-59AD-A687-D404-6D82886F5DC7}"/>
          </ac:spMkLst>
        </pc:spChg>
        <pc:spChg chg="mod">
          <ac:chgData name="Edvards Bukovskis" userId="S::ebukovskis@edu.riga.lv::6d5fc92b-84af-401d-8c88-8aebe0377ae4" providerId="AD" clId="Web-{4C9DDC2E-A16C-16FB-7F39-F8950C68D1FA}" dt="2025-06-11T05:28:46.190" v="401" actId="20577"/>
          <ac:spMkLst>
            <pc:docMk/>
            <pc:sldMk cId="1636267676" sldId="640"/>
            <ac:spMk id="3" creationId="{9446E650-53B5-25B3-DFB9-52EE2F24F710}"/>
          </ac:spMkLst>
        </pc:spChg>
        <pc:picChg chg="add mod">
          <ac:chgData name="Edvards Bukovskis" userId="S::ebukovskis@edu.riga.lv::6d5fc92b-84af-401d-8c88-8aebe0377ae4" providerId="AD" clId="Web-{4C9DDC2E-A16C-16FB-7F39-F8950C68D1FA}" dt="2025-06-11T05:28:52.706" v="405" actId="1076"/>
          <ac:picMkLst>
            <pc:docMk/>
            <pc:sldMk cId="1636267676" sldId="640"/>
            <ac:picMk id="4" creationId="{E6BEDA71-2564-5D3D-26BF-A82F765FBC5B}"/>
          </ac:picMkLst>
        </pc:picChg>
      </pc:sldChg>
      <pc:sldChg chg="addSp modSp new">
        <pc:chgData name="Edvards Bukovskis" userId="S::ebukovskis@edu.riga.lv::6d5fc92b-84af-401d-8c88-8aebe0377ae4" providerId="AD" clId="Web-{4C9DDC2E-A16C-16FB-7F39-F8950C68D1FA}" dt="2025-06-11T05:30:19.895" v="421" actId="1076"/>
        <pc:sldMkLst>
          <pc:docMk/>
          <pc:sldMk cId="3102936915" sldId="641"/>
        </pc:sldMkLst>
        <pc:spChg chg="mod">
          <ac:chgData name="Edvards Bukovskis" userId="S::ebukovskis@edu.riga.lv::6d5fc92b-84af-401d-8c88-8aebe0377ae4" providerId="AD" clId="Web-{4C9DDC2E-A16C-16FB-7F39-F8950C68D1FA}" dt="2025-06-11T05:29:17.113" v="411" actId="1076"/>
          <ac:spMkLst>
            <pc:docMk/>
            <pc:sldMk cId="3102936915" sldId="641"/>
            <ac:spMk id="2" creationId="{0188CA2D-EACE-9892-2DD0-7E4372FD6319}"/>
          </ac:spMkLst>
        </pc:spChg>
        <pc:spChg chg="mod">
          <ac:chgData name="Edvards Bukovskis" userId="S::ebukovskis@edu.riga.lv::6d5fc92b-84af-401d-8c88-8aebe0377ae4" providerId="AD" clId="Web-{4C9DDC2E-A16C-16FB-7F39-F8950C68D1FA}" dt="2025-06-11T05:30:13.301" v="417" actId="20577"/>
          <ac:spMkLst>
            <pc:docMk/>
            <pc:sldMk cId="3102936915" sldId="641"/>
            <ac:spMk id="3" creationId="{285360B2-B8E9-196F-637B-21BC51BEAA08}"/>
          </ac:spMkLst>
        </pc:spChg>
        <pc:picChg chg="add mod">
          <ac:chgData name="Edvards Bukovskis" userId="S::ebukovskis@edu.riga.lv::6d5fc92b-84af-401d-8c88-8aebe0377ae4" providerId="AD" clId="Web-{4C9DDC2E-A16C-16FB-7F39-F8950C68D1FA}" dt="2025-06-11T05:30:19.895" v="421" actId="1076"/>
          <ac:picMkLst>
            <pc:docMk/>
            <pc:sldMk cId="3102936915" sldId="641"/>
            <ac:picMk id="4" creationId="{5BAB5605-A83C-AC67-26DC-B6257D798907}"/>
          </ac:picMkLst>
        </pc:picChg>
      </pc:sldChg>
      <pc:sldChg chg="addSp delSp modSp new">
        <pc:chgData name="Edvards Bukovskis" userId="S::ebukovskis@edu.riga.lv::6d5fc92b-84af-401d-8c88-8aebe0377ae4" providerId="AD" clId="Web-{4C9DDC2E-A16C-16FB-7F39-F8950C68D1FA}" dt="2025-06-11T05:30:58.849" v="433" actId="1076"/>
        <pc:sldMkLst>
          <pc:docMk/>
          <pc:sldMk cId="4202674024" sldId="642"/>
        </pc:sldMkLst>
        <pc:spChg chg="mod">
          <ac:chgData name="Edvards Bukovskis" userId="S::ebukovskis@edu.riga.lv::6d5fc92b-84af-401d-8c88-8aebe0377ae4" providerId="AD" clId="Web-{4C9DDC2E-A16C-16FB-7F39-F8950C68D1FA}" dt="2025-06-11T05:30:39.942" v="427" actId="14100"/>
          <ac:spMkLst>
            <pc:docMk/>
            <pc:sldMk cId="4202674024" sldId="642"/>
            <ac:spMk id="2" creationId="{BEFB2200-F53B-1FA3-C639-427936034730}"/>
          </ac:spMkLst>
        </pc:spChg>
        <pc:spChg chg="del mod">
          <ac:chgData name="Edvards Bukovskis" userId="S::ebukovskis@edu.riga.lv::6d5fc92b-84af-401d-8c88-8aebe0377ae4" providerId="AD" clId="Web-{4C9DDC2E-A16C-16FB-7F39-F8950C68D1FA}" dt="2025-06-11T05:30:52.552" v="430"/>
          <ac:spMkLst>
            <pc:docMk/>
            <pc:sldMk cId="4202674024" sldId="642"/>
            <ac:spMk id="3" creationId="{44348313-ADFA-946B-E00E-B043792CF061}"/>
          </ac:spMkLst>
        </pc:spChg>
        <pc:picChg chg="add mod ord">
          <ac:chgData name="Edvards Bukovskis" userId="S::ebukovskis@edu.riga.lv::6d5fc92b-84af-401d-8c88-8aebe0377ae4" providerId="AD" clId="Web-{4C9DDC2E-A16C-16FB-7F39-F8950C68D1FA}" dt="2025-06-11T05:30:58.849" v="433" actId="1076"/>
          <ac:picMkLst>
            <pc:docMk/>
            <pc:sldMk cId="4202674024" sldId="642"/>
            <ac:picMk id="4" creationId="{8643429F-0744-5B72-D9E4-71ADBB0FCD44}"/>
          </ac:picMkLst>
        </pc:picChg>
      </pc:sldChg>
      <pc:sldChg chg="addSp modSp new">
        <pc:chgData name="Edvards Bukovskis" userId="S::ebukovskis@edu.riga.lv::6d5fc92b-84af-401d-8c88-8aebe0377ae4" providerId="AD" clId="Web-{4C9DDC2E-A16C-16FB-7F39-F8950C68D1FA}" dt="2025-06-11T05:32:21.178" v="446" actId="1076"/>
        <pc:sldMkLst>
          <pc:docMk/>
          <pc:sldMk cId="319227371" sldId="643"/>
        </pc:sldMkLst>
        <pc:spChg chg="mod">
          <ac:chgData name="Edvards Bukovskis" userId="S::ebukovskis@edu.riga.lv::6d5fc92b-84af-401d-8c88-8aebe0377ae4" providerId="AD" clId="Web-{4C9DDC2E-A16C-16FB-7F39-F8950C68D1FA}" dt="2025-06-11T05:31:59.834" v="438" actId="1076"/>
          <ac:spMkLst>
            <pc:docMk/>
            <pc:sldMk cId="319227371" sldId="643"/>
            <ac:spMk id="2" creationId="{EE477A22-F046-F1A8-8634-E8851D7EA451}"/>
          </ac:spMkLst>
        </pc:spChg>
        <pc:spChg chg="mod">
          <ac:chgData name="Edvards Bukovskis" userId="S::ebukovskis@edu.riga.lv::6d5fc92b-84af-401d-8c88-8aebe0377ae4" providerId="AD" clId="Web-{4C9DDC2E-A16C-16FB-7F39-F8950C68D1FA}" dt="2025-06-11T05:32:15.912" v="442" actId="20577"/>
          <ac:spMkLst>
            <pc:docMk/>
            <pc:sldMk cId="319227371" sldId="643"/>
            <ac:spMk id="3" creationId="{FED36069-41F5-58E3-1D7A-84ADF5B37DF9}"/>
          </ac:spMkLst>
        </pc:spChg>
        <pc:picChg chg="add mod">
          <ac:chgData name="Edvards Bukovskis" userId="S::ebukovskis@edu.riga.lv::6d5fc92b-84af-401d-8c88-8aebe0377ae4" providerId="AD" clId="Web-{4C9DDC2E-A16C-16FB-7F39-F8950C68D1FA}" dt="2025-06-11T05:32:21.178" v="446" actId="1076"/>
          <ac:picMkLst>
            <pc:docMk/>
            <pc:sldMk cId="319227371" sldId="643"/>
            <ac:picMk id="4" creationId="{BAC252B9-85CA-BC92-B8E9-94FE226987D9}"/>
          </ac:picMkLst>
        </pc:picChg>
      </pc:sldChg>
      <pc:sldChg chg="modSp new">
        <pc:chgData name="Edvards Bukovskis" userId="S::ebukovskis@edu.riga.lv::6d5fc92b-84af-401d-8c88-8aebe0377ae4" providerId="AD" clId="Web-{4C9DDC2E-A16C-16FB-7F39-F8950C68D1FA}" dt="2025-06-11T05:32:55.350" v="455" actId="20577"/>
        <pc:sldMkLst>
          <pc:docMk/>
          <pc:sldMk cId="3131319052" sldId="644"/>
        </pc:sldMkLst>
        <pc:spChg chg="mod">
          <ac:chgData name="Edvards Bukovskis" userId="S::ebukovskis@edu.riga.lv::6d5fc92b-84af-401d-8c88-8aebe0377ae4" providerId="AD" clId="Web-{4C9DDC2E-A16C-16FB-7F39-F8950C68D1FA}" dt="2025-06-11T05:32:39.772" v="451" actId="20577"/>
          <ac:spMkLst>
            <pc:docMk/>
            <pc:sldMk cId="3131319052" sldId="644"/>
            <ac:spMk id="2" creationId="{724AA848-B171-043D-779D-2BF94C979F9E}"/>
          </ac:spMkLst>
        </pc:spChg>
        <pc:spChg chg="mod">
          <ac:chgData name="Edvards Bukovskis" userId="S::ebukovskis@edu.riga.lv::6d5fc92b-84af-401d-8c88-8aebe0377ae4" providerId="AD" clId="Web-{4C9DDC2E-A16C-16FB-7F39-F8950C68D1FA}" dt="2025-06-11T05:32:55.350" v="455" actId="20577"/>
          <ac:spMkLst>
            <pc:docMk/>
            <pc:sldMk cId="3131319052" sldId="644"/>
            <ac:spMk id="3" creationId="{884B200F-5D75-F59D-EA66-8D95FD725F88}"/>
          </ac:spMkLst>
        </pc:spChg>
      </pc:sldChg>
      <pc:sldChg chg="addSp delSp modSp new">
        <pc:chgData name="Edvards Bukovskis" userId="S::ebukovskis@edu.riga.lv::6d5fc92b-84af-401d-8c88-8aebe0377ae4" providerId="AD" clId="Web-{4C9DDC2E-A16C-16FB-7F39-F8950C68D1FA}" dt="2025-06-11T05:34:38.088" v="462" actId="1076"/>
        <pc:sldMkLst>
          <pc:docMk/>
          <pc:sldMk cId="3574695939" sldId="645"/>
        </pc:sldMkLst>
        <pc:spChg chg="del">
          <ac:chgData name="Edvards Bukovskis" userId="S::ebukovskis@edu.riga.lv::6d5fc92b-84af-401d-8c88-8aebe0377ae4" providerId="AD" clId="Web-{4C9DDC2E-A16C-16FB-7F39-F8950C68D1FA}" dt="2025-06-11T05:34:27.369" v="457"/>
          <ac:spMkLst>
            <pc:docMk/>
            <pc:sldMk cId="3574695939" sldId="645"/>
            <ac:spMk id="2" creationId="{0640BF70-169F-0048-2171-EB33964DD3C0}"/>
          </ac:spMkLst>
        </pc:spChg>
        <pc:spChg chg="del">
          <ac:chgData name="Edvards Bukovskis" userId="S::ebukovskis@edu.riga.lv::6d5fc92b-84af-401d-8c88-8aebe0377ae4" providerId="AD" clId="Web-{4C9DDC2E-A16C-16FB-7F39-F8950C68D1FA}" dt="2025-06-11T05:34:30.275" v="458"/>
          <ac:spMkLst>
            <pc:docMk/>
            <pc:sldMk cId="3574695939" sldId="645"/>
            <ac:spMk id="3" creationId="{27844EF7-E1D7-65A1-3D16-B5B9BCEBFFC0}"/>
          </ac:spMkLst>
        </pc:spChg>
        <pc:picChg chg="add mod">
          <ac:chgData name="Edvards Bukovskis" userId="S::ebukovskis@edu.riga.lv::6d5fc92b-84af-401d-8c88-8aebe0377ae4" providerId="AD" clId="Web-{4C9DDC2E-A16C-16FB-7F39-F8950C68D1FA}" dt="2025-06-11T05:34:38.088" v="462" actId="1076"/>
          <ac:picMkLst>
            <pc:docMk/>
            <pc:sldMk cId="3574695939" sldId="645"/>
            <ac:picMk id="4" creationId="{C45D96E4-1946-3573-7473-E3B6E6818073}"/>
          </ac:picMkLst>
        </pc:picChg>
      </pc:sldChg>
      <pc:sldChg chg="modSp new">
        <pc:chgData name="Edvards Bukovskis" userId="S::ebukovskis@edu.riga.lv::6d5fc92b-84af-401d-8c88-8aebe0377ae4" providerId="AD" clId="Web-{4C9DDC2E-A16C-16FB-7F39-F8950C68D1FA}" dt="2025-06-11T05:56:45.199" v="481" actId="20577"/>
        <pc:sldMkLst>
          <pc:docMk/>
          <pc:sldMk cId="2602212410" sldId="646"/>
        </pc:sldMkLst>
        <pc:spChg chg="mod">
          <ac:chgData name="Edvards Bukovskis" userId="S::ebukovskis@edu.riga.lv::6d5fc92b-84af-401d-8c88-8aebe0377ae4" providerId="AD" clId="Web-{4C9DDC2E-A16C-16FB-7F39-F8950C68D1FA}" dt="2025-06-11T05:55:45.684" v="465" actId="20577"/>
          <ac:spMkLst>
            <pc:docMk/>
            <pc:sldMk cId="2602212410" sldId="646"/>
            <ac:spMk id="2" creationId="{9928B73F-A451-45CA-22D0-FF02ED723C2A}"/>
          </ac:spMkLst>
        </pc:spChg>
        <pc:spChg chg="mod">
          <ac:chgData name="Edvards Bukovskis" userId="S::ebukovskis@edu.riga.lv::6d5fc92b-84af-401d-8c88-8aebe0377ae4" providerId="AD" clId="Web-{4C9DDC2E-A16C-16FB-7F39-F8950C68D1FA}" dt="2025-06-11T05:56:45.199" v="481" actId="20577"/>
          <ac:spMkLst>
            <pc:docMk/>
            <pc:sldMk cId="2602212410" sldId="646"/>
            <ac:spMk id="3" creationId="{E3E5C06E-6318-F34A-E25F-24AB304AF197}"/>
          </ac:spMkLst>
        </pc:spChg>
      </pc:sldChg>
    </pc:docChg>
  </pc:docChgLst>
  <pc:docChgLst>
    <pc:chgData name="Edvards Bukovskis" userId="S::ebukovskis@edu.riga.lv::6d5fc92b-84af-401d-8c88-8aebe0377ae4" providerId="AD" clId="Web-{DE992335-1D3C-F7B2-B1E5-DDE195B1B5E1}"/>
    <pc:docChg chg="addSld modSld addSection modSection">
      <pc:chgData name="Edvards Bukovskis" userId="S::ebukovskis@edu.riga.lv::6d5fc92b-84af-401d-8c88-8aebe0377ae4" providerId="AD" clId="Web-{DE992335-1D3C-F7B2-B1E5-DDE195B1B5E1}" dt="2025-02-02T17:14:53.465" v="207" actId="20577"/>
      <pc:docMkLst>
        <pc:docMk/>
      </pc:docMkLst>
      <pc:sldChg chg="modSp new">
        <pc:chgData name="Edvards Bukovskis" userId="S::ebukovskis@edu.riga.lv::6d5fc92b-84af-401d-8c88-8aebe0377ae4" providerId="AD" clId="Web-{DE992335-1D3C-F7B2-B1E5-DDE195B1B5E1}" dt="2025-02-02T16:58:21.721" v="11" actId="20577"/>
        <pc:sldMkLst>
          <pc:docMk/>
          <pc:sldMk cId="2278483962" sldId="570"/>
        </pc:sldMkLst>
        <pc:spChg chg="mod">
          <ac:chgData name="Edvards Bukovskis" userId="S::ebukovskis@edu.riga.lv::6d5fc92b-84af-401d-8c88-8aebe0377ae4" providerId="AD" clId="Web-{DE992335-1D3C-F7B2-B1E5-DDE195B1B5E1}" dt="2025-02-02T16:58:13.423" v="8" actId="20577"/>
          <ac:spMkLst>
            <pc:docMk/>
            <pc:sldMk cId="2278483962" sldId="570"/>
            <ac:spMk id="2" creationId="{6344A1A1-5D96-62EC-5FBD-9AE1B796C66E}"/>
          </ac:spMkLst>
        </pc:spChg>
        <pc:spChg chg="mod">
          <ac:chgData name="Edvards Bukovskis" userId="S::ebukovskis@edu.riga.lv::6d5fc92b-84af-401d-8c88-8aebe0377ae4" providerId="AD" clId="Web-{DE992335-1D3C-F7B2-B1E5-DDE195B1B5E1}" dt="2025-02-02T16:58:21.721" v="11" actId="20577"/>
          <ac:spMkLst>
            <pc:docMk/>
            <pc:sldMk cId="2278483962" sldId="570"/>
            <ac:spMk id="3" creationId="{863AFBD8-4076-4A0C-08B3-E0F89C2133CD}"/>
          </ac:spMkLst>
        </pc:spChg>
      </pc:sldChg>
      <pc:sldChg chg="modSp new">
        <pc:chgData name="Edvards Bukovskis" userId="S::ebukovskis@edu.riga.lv::6d5fc92b-84af-401d-8c88-8aebe0377ae4" providerId="AD" clId="Web-{DE992335-1D3C-F7B2-B1E5-DDE195B1B5E1}" dt="2025-02-02T16:58:58.378" v="18" actId="20577"/>
        <pc:sldMkLst>
          <pc:docMk/>
          <pc:sldMk cId="1194852763" sldId="571"/>
        </pc:sldMkLst>
        <pc:spChg chg="mod">
          <ac:chgData name="Edvards Bukovskis" userId="S::ebukovskis@edu.riga.lv::6d5fc92b-84af-401d-8c88-8aebe0377ae4" providerId="AD" clId="Web-{DE992335-1D3C-F7B2-B1E5-DDE195B1B5E1}" dt="2025-02-02T16:58:33.080" v="14" actId="20577"/>
          <ac:spMkLst>
            <pc:docMk/>
            <pc:sldMk cId="1194852763" sldId="571"/>
            <ac:spMk id="2" creationId="{ADB86EDD-53A7-D097-7945-3863C1FD9C76}"/>
          </ac:spMkLst>
        </pc:spChg>
        <pc:spChg chg="mod">
          <ac:chgData name="Edvards Bukovskis" userId="S::ebukovskis@edu.riga.lv::6d5fc92b-84af-401d-8c88-8aebe0377ae4" providerId="AD" clId="Web-{DE992335-1D3C-F7B2-B1E5-DDE195B1B5E1}" dt="2025-02-02T16:58:58.378" v="18" actId="20577"/>
          <ac:spMkLst>
            <pc:docMk/>
            <pc:sldMk cId="1194852763" sldId="571"/>
            <ac:spMk id="3" creationId="{20B3AC5F-B967-98C7-5F8A-E55EA86A6287}"/>
          </ac:spMkLst>
        </pc:spChg>
      </pc:sldChg>
      <pc:sldChg chg="addSp delSp modSp new">
        <pc:chgData name="Edvards Bukovskis" userId="S::ebukovskis@edu.riga.lv::6d5fc92b-84af-401d-8c88-8aebe0377ae4" providerId="AD" clId="Web-{DE992335-1D3C-F7B2-B1E5-DDE195B1B5E1}" dt="2025-02-02T16:59:43.426" v="32" actId="1076"/>
        <pc:sldMkLst>
          <pc:docMk/>
          <pc:sldMk cId="1697232435" sldId="572"/>
        </pc:sldMkLst>
        <pc:spChg chg="mod">
          <ac:chgData name="Edvards Bukovskis" userId="S::ebukovskis@edu.riga.lv::6d5fc92b-84af-401d-8c88-8aebe0377ae4" providerId="AD" clId="Web-{DE992335-1D3C-F7B2-B1E5-DDE195B1B5E1}" dt="2025-02-02T16:59:16.175" v="28" actId="20577"/>
          <ac:spMkLst>
            <pc:docMk/>
            <pc:sldMk cId="1697232435" sldId="572"/>
            <ac:spMk id="2" creationId="{2D5CF42C-CEB3-A97A-EDF1-09BB9DC48F09}"/>
          </ac:spMkLst>
        </pc:spChg>
        <pc:spChg chg="del mod">
          <ac:chgData name="Edvards Bukovskis" userId="S::ebukovskis@edu.riga.lv::6d5fc92b-84af-401d-8c88-8aebe0377ae4" providerId="AD" clId="Web-{DE992335-1D3C-F7B2-B1E5-DDE195B1B5E1}" dt="2025-02-02T16:59:35.676" v="29"/>
          <ac:spMkLst>
            <pc:docMk/>
            <pc:sldMk cId="1697232435" sldId="572"/>
            <ac:spMk id="3" creationId="{7C0FBBC7-F41D-A58C-AA2E-A834F5B82C1F}"/>
          </ac:spMkLst>
        </pc:spChg>
        <pc:picChg chg="add mod ord">
          <ac:chgData name="Edvards Bukovskis" userId="S::ebukovskis@edu.riga.lv::6d5fc92b-84af-401d-8c88-8aebe0377ae4" providerId="AD" clId="Web-{DE992335-1D3C-F7B2-B1E5-DDE195B1B5E1}" dt="2025-02-02T16:59:43.426" v="32" actId="1076"/>
          <ac:picMkLst>
            <pc:docMk/>
            <pc:sldMk cId="1697232435" sldId="572"/>
            <ac:picMk id="4" creationId="{5C02C52A-208C-8EF7-CBB0-B77597A7C9E5}"/>
          </ac:picMkLst>
        </pc:picChg>
      </pc:sldChg>
      <pc:sldChg chg="addSp modSp new">
        <pc:chgData name="Edvards Bukovskis" userId="S::ebukovskis@edu.riga.lv::6d5fc92b-84af-401d-8c88-8aebe0377ae4" providerId="AD" clId="Web-{DE992335-1D3C-F7B2-B1E5-DDE195B1B5E1}" dt="2025-02-02T17:03:39.963" v="46" actId="1076"/>
        <pc:sldMkLst>
          <pc:docMk/>
          <pc:sldMk cId="2485220865" sldId="573"/>
        </pc:sldMkLst>
        <pc:spChg chg="mod">
          <ac:chgData name="Edvards Bukovskis" userId="S::ebukovskis@edu.riga.lv::6d5fc92b-84af-401d-8c88-8aebe0377ae4" providerId="AD" clId="Web-{DE992335-1D3C-F7B2-B1E5-DDE195B1B5E1}" dt="2025-02-02T17:03:10.712" v="37" actId="20577"/>
          <ac:spMkLst>
            <pc:docMk/>
            <pc:sldMk cId="2485220865" sldId="573"/>
            <ac:spMk id="2" creationId="{A9BBFC41-D85D-D415-B6A7-0B56CFEFB02A}"/>
          </ac:spMkLst>
        </pc:spChg>
        <pc:spChg chg="mod">
          <ac:chgData name="Edvards Bukovskis" userId="S::ebukovskis@edu.riga.lv::6d5fc92b-84af-401d-8c88-8aebe0377ae4" providerId="AD" clId="Web-{DE992335-1D3C-F7B2-B1E5-DDE195B1B5E1}" dt="2025-02-02T17:03:33.713" v="42" actId="20577"/>
          <ac:spMkLst>
            <pc:docMk/>
            <pc:sldMk cId="2485220865" sldId="573"/>
            <ac:spMk id="3" creationId="{744B52E2-B4D7-69D7-A0DE-09B69F0074F7}"/>
          </ac:spMkLst>
        </pc:spChg>
        <pc:picChg chg="add mod">
          <ac:chgData name="Edvards Bukovskis" userId="S::ebukovskis@edu.riga.lv::6d5fc92b-84af-401d-8c88-8aebe0377ae4" providerId="AD" clId="Web-{DE992335-1D3C-F7B2-B1E5-DDE195B1B5E1}" dt="2025-02-02T17:03:39.963" v="46" actId="1076"/>
          <ac:picMkLst>
            <pc:docMk/>
            <pc:sldMk cId="2485220865" sldId="573"/>
            <ac:picMk id="4" creationId="{7CF3F842-3296-4B43-1BAA-998AEC6802B4}"/>
          </ac:picMkLst>
        </pc:picChg>
      </pc:sldChg>
      <pc:sldChg chg="modSp new">
        <pc:chgData name="Edvards Bukovskis" userId="S::ebukovskis@edu.riga.lv::6d5fc92b-84af-401d-8c88-8aebe0377ae4" providerId="AD" clId="Web-{DE992335-1D3C-F7B2-B1E5-DDE195B1B5E1}" dt="2025-02-02T17:14:53.465" v="207" actId="20577"/>
        <pc:sldMkLst>
          <pc:docMk/>
          <pc:sldMk cId="1300346737" sldId="574"/>
        </pc:sldMkLst>
        <pc:spChg chg="mod">
          <ac:chgData name="Edvards Bukovskis" userId="S::ebukovskis@edu.riga.lv::6d5fc92b-84af-401d-8c88-8aebe0377ae4" providerId="AD" clId="Web-{DE992335-1D3C-F7B2-B1E5-DDE195B1B5E1}" dt="2025-02-02T17:08:23.033" v="49" actId="20577"/>
          <ac:spMkLst>
            <pc:docMk/>
            <pc:sldMk cId="1300346737" sldId="574"/>
            <ac:spMk id="2" creationId="{98F9F809-E570-A8DD-B5AF-3632CD838457}"/>
          </ac:spMkLst>
        </pc:spChg>
        <pc:spChg chg="mod">
          <ac:chgData name="Edvards Bukovskis" userId="S::ebukovskis@edu.riga.lv::6d5fc92b-84af-401d-8c88-8aebe0377ae4" providerId="AD" clId="Web-{DE992335-1D3C-F7B2-B1E5-DDE195B1B5E1}" dt="2025-02-02T17:14:53.465" v="207" actId="20577"/>
          <ac:spMkLst>
            <pc:docMk/>
            <pc:sldMk cId="1300346737" sldId="574"/>
            <ac:spMk id="3" creationId="{A0D8C495-0B85-F61B-C826-E3C6A54D1BE2}"/>
          </ac:spMkLst>
        </pc:spChg>
      </pc:sldChg>
    </pc:docChg>
  </pc:docChgLst>
  <pc:docChgLst>
    <pc:chgData name="Vieslietotājs" userId="S::urn:spo:anon#1397c5ab5228eeb91ecb33b20513d0b25121109a956eaef608a4d0747f377a38::" providerId="AD" clId="Web-{3CE86A5E-5A84-EC8D-6417-723AAAA485CA}"/>
    <pc:docChg chg="addSld modSection">
      <pc:chgData name="Vieslietotājs" userId="S::urn:spo:anon#1397c5ab5228eeb91ecb33b20513d0b25121109a956eaef608a4d0747f377a38::" providerId="AD" clId="Web-{3CE86A5E-5A84-EC8D-6417-723AAAA485CA}" dt="2024-09-04T06:30:17.794" v="0"/>
      <pc:docMkLst>
        <pc:docMk/>
      </pc:docMkLst>
      <pc:sldChg chg="new">
        <pc:chgData name="Vieslietotājs" userId="S::urn:spo:anon#1397c5ab5228eeb91ecb33b20513d0b25121109a956eaef608a4d0747f377a38::" providerId="AD" clId="Web-{3CE86A5E-5A84-EC8D-6417-723AAAA485CA}" dt="2024-09-04T06:30:17.794" v="0"/>
        <pc:sldMkLst>
          <pc:docMk/>
          <pc:sldMk cId="3727587796" sldId="480"/>
        </pc:sldMkLst>
      </pc:sldChg>
    </pc:docChg>
  </pc:docChgLst>
  <pc:docChgLst>
    <pc:chgData name="Vieslietotājs" userId="S::urn:spo:anon#1397c5ab5228eeb91ecb33b20513d0b25121109a956eaef608a4d0747f377a38::" providerId="AD" clId="Web-{C7B02121-2A73-61CA-A47C-9548C056EF29}"/>
    <pc:docChg chg="sldOrd">
      <pc:chgData name="Vieslietotājs" userId="S::urn:spo:anon#1397c5ab5228eeb91ecb33b20513d0b25121109a956eaef608a4d0747f377a38::" providerId="AD" clId="Web-{C7B02121-2A73-61CA-A47C-9548C056EF29}" dt="2024-09-04T06:35:59.121" v="0"/>
      <pc:docMkLst>
        <pc:docMk/>
      </pc:docMkLst>
      <pc:sldChg chg="ord">
        <pc:chgData name="Vieslietotājs" userId="S::urn:spo:anon#1397c5ab5228eeb91ecb33b20513d0b25121109a956eaef608a4d0747f377a38::" providerId="AD" clId="Web-{C7B02121-2A73-61CA-A47C-9548C056EF29}" dt="2024-09-04T06:35:59.121" v="0"/>
        <pc:sldMkLst>
          <pc:docMk/>
          <pc:sldMk cId="2276544202" sldId="272"/>
        </pc:sldMkLst>
      </pc:sldChg>
    </pc:docChg>
  </pc:docChgLst>
  <pc:docChgLst>
    <pc:chgData name="Edvards Bukovskis" userId="S::ebukovskis@edu.riga.lv::6d5fc92b-84af-401d-8c88-8aebe0377ae4" providerId="AD" clId="Web-{1F135B6F-901C-674D-8256-A8C3025DD742}"/>
    <pc:docChg chg="modSld">
      <pc:chgData name="Edvards Bukovskis" userId="S::ebukovskis@edu.riga.lv::6d5fc92b-84af-401d-8c88-8aebe0377ae4" providerId="AD" clId="Web-{1F135B6F-901C-674D-8256-A8C3025DD742}" dt="2024-09-04T05:55:54.956" v="1" actId="20577"/>
      <pc:docMkLst>
        <pc:docMk/>
      </pc:docMkLst>
      <pc:sldChg chg="modSp">
        <pc:chgData name="Edvards Bukovskis" userId="S::ebukovskis@edu.riga.lv::6d5fc92b-84af-401d-8c88-8aebe0377ae4" providerId="AD" clId="Web-{1F135B6F-901C-674D-8256-A8C3025DD742}" dt="2024-09-04T05:55:54.956" v="1" actId="20577"/>
        <pc:sldMkLst>
          <pc:docMk/>
          <pc:sldMk cId="4113037235" sldId="263"/>
        </pc:sldMkLst>
      </pc:sldChg>
    </pc:docChg>
  </pc:docChgLst>
  <pc:docChgLst>
    <pc:chgData name="Edvards Bukovskis" userId="S::ebukovskis@edu.riga.lv::6d5fc92b-84af-401d-8c88-8aebe0377ae4" providerId="AD" clId="Web-{3D4E11E4-501D-BB4F-F8BF-DA1F95A0567A}"/>
    <pc:docChg chg="addSld modSld modSection">
      <pc:chgData name="Edvards Bukovskis" userId="S::ebukovskis@edu.riga.lv::6d5fc92b-84af-401d-8c88-8aebe0377ae4" providerId="AD" clId="Web-{3D4E11E4-501D-BB4F-F8BF-DA1F95A0567A}" dt="2024-09-03T05:43:54.399" v="27" actId="20577"/>
      <pc:docMkLst>
        <pc:docMk/>
      </pc:docMkLst>
      <pc:sldChg chg="modSp new">
        <pc:chgData name="Edvards Bukovskis" userId="S::ebukovskis@edu.riga.lv::6d5fc92b-84af-401d-8c88-8aebe0377ae4" providerId="AD" clId="Web-{3D4E11E4-501D-BB4F-F8BF-DA1F95A0567A}" dt="2024-09-03T05:43:54.399" v="27" actId="20577"/>
        <pc:sldMkLst>
          <pc:docMk/>
          <pc:sldMk cId="2170459961" sldId="479"/>
        </pc:sldMkLst>
      </pc:sldChg>
    </pc:docChg>
  </pc:docChgLst>
  <pc:docChgLst>
    <pc:chgData name="Edvards Bukovskis" userId="S::ebukovskis@edu.riga.lv::6d5fc92b-84af-401d-8c88-8aebe0377ae4" providerId="AD" clId="Web-{020BFB27-4DC7-4002-831E-8B123398F62B}"/>
    <pc:docChg chg="addSld modSld">
      <pc:chgData name="Edvards Bukovskis" userId="S::ebukovskis@edu.riga.lv::6d5fc92b-84af-401d-8c88-8aebe0377ae4" providerId="AD" clId="Web-{020BFB27-4DC7-4002-831E-8B123398F62B}" dt="2023-09-25T08:13:05.632" v="204" actId="20577"/>
      <pc:docMkLst>
        <pc:docMk/>
      </pc:docMkLst>
      <pc:sldChg chg="addSp delSp modSp new">
        <pc:chgData name="Edvards Bukovskis" userId="S::ebukovskis@edu.riga.lv::6d5fc92b-84af-401d-8c88-8aebe0377ae4" providerId="AD" clId="Web-{020BFB27-4DC7-4002-831E-8B123398F62B}" dt="2023-09-25T07:55:22.200" v="18" actId="1076"/>
        <pc:sldMkLst>
          <pc:docMk/>
          <pc:sldMk cId="1910603130" sldId="329"/>
        </pc:sldMkLst>
      </pc:sldChg>
      <pc:sldChg chg="addSp delSp modSp new">
        <pc:chgData name="Edvards Bukovskis" userId="S::ebukovskis@edu.riga.lv::6d5fc92b-84af-401d-8c88-8aebe0377ae4" providerId="AD" clId="Web-{020BFB27-4DC7-4002-831E-8B123398F62B}" dt="2023-09-25T07:56:21.248" v="25" actId="1076"/>
        <pc:sldMkLst>
          <pc:docMk/>
          <pc:sldMk cId="24747599" sldId="330"/>
        </pc:sldMkLst>
      </pc:sldChg>
      <pc:sldChg chg="addSp delSp modSp new">
        <pc:chgData name="Edvards Bukovskis" userId="S::ebukovskis@edu.riga.lv::6d5fc92b-84af-401d-8c88-8aebe0377ae4" providerId="AD" clId="Web-{020BFB27-4DC7-4002-831E-8B123398F62B}" dt="2023-09-25T07:56:47.140" v="32" actId="1076"/>
        <pc:sldMkLst>
          <pc:docMk/>
          <pc:sldMk cId="2520815351" sldId="331"/>
        </pc:sldMkLst>
      </pc:sldChg>
      <pc:sldChg chg="addSp delSp modSp new">
        <pc:chgData name="Edvards Bukovskis" userId="S::ebukovskis@edu.riga.lv::6d5fc92b-84af-401d-8c88-8aebe0377ae4" providerId="AD" clId="Web-{020BFB27-4DC7-4002-831E-8B123398F62B}" dt="2023-09-25T07:57:50.063" v="46" actId="1076"/>
        <pc:sldMkLst>
          <pc:docMk/>
          <pc:sldMk cId="3432579993" sldId="332"/>
        </pc:sldMkLst>
      </pc:sldChg>
      <pc:sldChg chg="addSp delSp modSp new">
        <pc:chgData name="Edvards Bukovskis" userId="S::ebukovskis@edu.riga.lv::6d5fc92b-84af-401d-8c88-8aebe0377ae4" providerId="AD" clId="Web-{020BFB27-4DC7-4002-831E-8B123398F62B}" dt="2023-09-25T07:58:55.455" v="66" actId="1076"/>
        <pc:sldMkLst>
          <pc:docMk/>
          <pc:sldMk cId="2147972742" sldId="333"/>
        </pc:sldMkLst>
      </pc:sldChg>
      <pc:sldChg chg="addSp delSp modSp new">
        <pc:chgData name="Edvards Bukovskis" userId="S::ebukovskis@edu.riga.lv::6d5fc92b-84af-401d-8c88-8aebe0377ae4" providerId="AD" clId="Web-{020BFB27-4DC7-4002-831E-8B123398F62B}" dt="2023-09-25T08:01:37.022" v="84" actId="1076"/>
        <pc:sldMkLst>
          <pc:docMk/>
          <pc:sldMk cId="2374075631" sldId="334"/>
        </pc:sldMkLst>
      </pc:sldChg>
      <pc:sldChg chg="addSp delSp modSp new">
        <pc:chgData name="Edvards Bukovskis" userId="S::ebukovskis@edu.riga.lv::6d5fc92b-84af-401d-8c88-8aebe0377ae4" providerId="AD" clId="Web-{020BFB27-4DC7-4002-831E-8B123398F62B}" dt="2023-09-25T08:02:22.413" v="92" actId="1076"/>
        <pc:sldMkLst>
          <pc:docMk/>
          <pc:sldMk cId="700703054" sldId="335"/>
        </pc:sldMkLst>
      </pc:sldChg>
      <pc:sldChg chg="addSp delSp modSp new">
        <pc:chgData name="Edvards Bukovskis" userId="S::ebukovskis@edu.riga.lv::6d5fc92b-84af-401d-8c88-8aebe0377ae4" providerId="AD" clId="Web-{020BFB27-4DC7-4002-831E-8B123398F62B}" dt="2023-09-25T08:03:29.227" v="105" actId="1076"/>
        <pc:sldMkLst>
          <pc:docMk/>
          <pc:sldMk cId="1859272567" sldId="336"/>
        </pc:sldMkLst>
      </pc:sldChg>
      <pc:sldChg chg="modSp new">
        <pc:chgData name="Edvards Bukovskis" userId="S::ebukovskis@edu.riga.lv::6d5fc92b-84af-401d-8c88-8aebe0377ae4" providerId="AD" clId="Web-{020BFB27-4DC7-4002-831E-8B123398F62B}" dt="2023-09-25T08:04:33.354" v="114" actId="20577"/>
        <pc:sldMkLst>
          <pc:docMk/>
          <pc:sldMk cId="1126015492" sldId="337"/>
        </pc:sldMkLst>
      </pc:sldChg>
      <pc:sldChg chg="addSp delSp modSp new">
        <pc:chgData name="Edvards Bukovskis" userId="S::ebukovskis@edu.riga.lv::6d5fc92b-84af-401d-8c88-8aebe0377ae4" providerId="AD" clId="Web-{020BFB27-4DC7-4002-831E-8B123398F62B}" dt="2023-09-25T08:05:45.559" v="123" actId="1076"/>
        <pc:sldMkLst>
          <pc:docMk/>
          <pc:sldMk cId="1923694574" sldId="338"/>
        </pc:sldMkLst>
      </pc:sldChg>
      <pc:sldChg chg="addSp delSp modSp new">
        <pc:chgData name="Edvards Bukovskis" userId="S::ebukovskis@edu.riga.lv::6d5fc92b-84af-401d-8c88-8aebe0377ae4" providerId="AD" clId="Web-{020BFB27-4DC7-4002-831E-8B123398F62B}" dt="2023-09-25T08:06:09.388" v="130" actId="1076"/>
        <pc:sldMkLst>
          <pc:docMk/>
          <pc:sldMk cId="3162109602" sldId="339"/>
        </pc:sldMkLst>
      </pc:sldChg>
      <pc:sldChg chg="addSp delSp modSp new">
        <pc:chgData name="Edvards Bukovskis" userId="S::ebukovskis@edu.riga.lv::6d5fc92b-84af-401d-8c88-8aebe0377ae4" providerId="AD" clId="Web-{020BFB27-4DC7-4002-831E-8B123398F62B}" dt="2023-09-25T08:06:36.373" v="137" actId="1076"/>
        <pc:sldMkLst>
          <pc:docMk/>
          <pc:sldMk cId="2152169286" sldId="340"/>
        </pc:sldMkLst>
      </pc:sldChg>
      <pc:sldChg chg="addSp delSp modSp new">
        <pc:chgData name="Edvards Bukovskis" userId="S::ebukovskis@edu.riga.lv::6d5fc92b-84af-401d-8c88-8aebe0377ae4" providerId="AD" clId="Web-{020BFB27-4DC7-4002-831E-8B123398F62B}" dt="2023-09-25T08:07:08.998" v="144" actId="1076"/>
        <pc:sldMkLst>
          <pc:docMk/>
          <pc:sldMk cId="3607243951" sldId="341"/>
        </pc:sldMkLst>
      </pc:sldChg>
      <pc:sldChg chg="addSp delSp modSp new">
        <pc:chgData name="Edvards Bukovskis" userId="S::ebukovskis@edu.riga.lv::6d5fc92b-84af-401d-8c88-8aebe0377ae4" providerId="AD" clId="Web-{020BFB27-4DC7-4002-831E-8B123398F62B}" dt="2023-09-25T08:07:36.999" v="151" actId="1076"/>
        <pc:sldMkLst>
          <pc:docMk/>
          <pc:sldMk cId="1561929643" sldId="342"/>
        </pc:sldMkLst>
      </pc:sldChg>
      <pc:sldChg chg="addSp delSp modSp new">
        <pc:chgData name="Edvards Bukovskis" userId="S::ebukovskis@edu.riga.lv::6d5fc92b-84af-401d-8c88-8aebe0377ae4" providerId="AD" clId="Web-{020BFB27-4DC7-4002-831E-8B123398F62B}" dt="2023-09-25T08:08:00.562" v="158" actId="1076"/>
        <pc:sldMkLst>
          <pc:docMk/>
          <pc:sldMk cId="4137187189" sldId="343"/>
        </pc:sldMkLst>
      </pc:sldChg>
      <pc:sldChg chg="addSp delSp modSp new">
        <pc:chgData name="Edvards Bukovskis" userId="S::ebukovskis@edu.riga.lv::6d5fc92b-84af-401d-8c88-8aebe0377ae4" providerId="AD" clId="Web-{020BFB27-4DC7-4002-831E-8B123398F62B}" dt="2023-09-25T08:13:05.632" v="204" actId="20577"/>
        <pc:sldMkLst>
          <pc:docMk/>
          <pc:sldMk cId="3375025583" sldId="344"/>
        </pc:sldMkLst>
      </pc:sldChg>
      <pc:sldChg chg="addSp delSp modSp new">
        <pc:chgData name="Edvards Bukovskis" userId="S::ebukovskis@edu.riga.lv::6d5fc92b-84af-401d-8c88-8aebe0377ae4" providerId="AD" clId="Web-{020BFB27-4DC7-4002-831E-8B123398F62B}" dt="2023-09-25T08:10:54.957" v="191" actId="1076"/>
        <pc:sldMkLst>
          <pc:docMk/>
          <pc:sldMk cId="1370925843" sldId="345"/>
        </pc:sldMkLst>
      </pc:sldChg>
      <pc:sldChg chg="modSp new">
        <pc:chgData name="Edvards Bukovskis" userId="S::ebukovskis@edu.riga.lv::6d5fc92b-84af-401d-8c88-8aebe0377ae4" providerId="AD" clId="Web-{020BFB27-4DC7-4002-831E-8B123398F62B}" dt="2023-09-25T08:12:54.913" v="202" actId="20577"/>
        <pc:sldMkLst>
          <pc:docMk/>
          <pc:sldMk cId="3099081774" sldId="346"/>
        </pc:sldMkLst>
      </pc:sldChg>
    </pc:docChg>
  </pc:docChgLst>
  <pc:docChgLst>
    <pc:chgData name="Edvards Bukovskis" userId="S::ebukovskis@edu.riga.lv::6d5fc92b-84af-401d-8c88-8aebe0377ae4" providerId="AD" clId="Web-{A4C1EF6E-935A-31B9-D430-D8E6B4D5326C}"/>
    <pc:docChg chg="sldOrd">
      <pc:chgData name="Edvards Bukovskis" userId="S::ebukovskis@edu.riga.lv::6d5fc92b-84af-401d-8c88-8aebe0377ae4" providerId="AD" clId="Web-{A4C1EF6E-935A-31B9-D430-D8E6B4D5326C}" dt="2025-02-07T12:20:52.435" v="0"/>
      <pc:docMkLst>
        <pc:docMk/>
      </pc:docMkLst>
      <pc:sldChg chg="ord">
        <pc:chgData name="Edvards Bukovskis" userId="S::ebukovskis@edu.riga.lv::6d5fc92b-84af-401d-8c88-8aebe0377ae4" providerId="AD" clId="Web-{A4C1EF6E-935A-31B9-D430-D8E6B4D5326C}" dt="2025-02-07T12:20:52.435" v="0"/>
        <pc:sldMkLst>
          <pc:docMk/>
          <pc:sldMk cId="2485220865" sldId="573"/>
        </pc:sldMkLst>
      </pc:sldChg>
    </pc:docChg>
  </pc:docChgLst>
  <pc:docChgLst>
    <pc:chgData name="Edvards Bukovskis" userId="S::ebukovskis@edu.riga.lv::6d5fc92b-84af-401d-8c88-8aebe0377ae4" providerId="AD" clId="Web-{3B2408E1-CBAB-28E5-FBEE-641E56BD55A8}"/>
    <pc:docChg chg="addSld modSld">
      <pc:chgData name="Edvards Bukovskis" userId="S::ebukovskis@edu.riga.lv::6d5fc92b-84af-401d-8c88-8aebe0377ae4" providerId="AD" clId="Web-{3B2408E1-CBAB-28E5-FBEE-641E56BD55A8}" dt="2023-10-02T08:26:54.276" v="557" actId="20577"/>
      <pc:docMkLst>
        <pc:docMk/>
      </pc:docMkLst>
      <pc:sldChg chg="addSp delSp modSp new">
        <pc:chgData name="Edvards Bukovskis" userId="S::ebukovskis@edu.riga.lv::6d5fc92b-84af-401d-8c88-8aebe0377ae4" providerId="AD" clId="Web-{3B2408E1-CBAB-28E5-FBEE-641E56BD55A8}" dt="2023-10-02T07:32:18.823" v="12" actId="1076"/>
        <pc:sldMkLst>
          <pc:docMk/>
          <pc:sldMk cId="4029988717" sldId="353"/>
        </pc:sldMkLst>
      </pc:sldChg>
      <pc:sldChg chg="addSp delSp modSp new">
        <pc:chgData name="Edvards Bukovskis" userId="S::ebukovskis@edu.riga.lv::6d5fc92b-84af-401d-8c88-8aebe0377ae4" providerId="AD" clId="Web-{3B2408E1-CBAB-28E5-FBEE-641E56BD55A8}" dt="2023-10-02T07:32:48.730" v="19" actId="1076"/>
        <pc:sldMkLst>
          <pc:docMk/>
          <pc:sldMk cId="1052948271" sldId="354"/>
        </pc:sldMkLst>
      </pc:sldChg>
      <pc:sldChg chg="addSp delSp modSp new">
        <pc:chgData name="Edvards Bukovskis" userId="S::ebukovskis@edu.riga.lv::6d5fc92b-84af-401d-8c88-8aebe0377ae4" providerId="AD" clId="Web-{3B2408E1-CBAB-28E5-FBEE-641E56BD55A8}" dt="2023-10-02T07:34:38.250" v="36" actId="1076"/>
        <pc:sldMkLst>
          <pc:docMk/>
          <pc:sldMk cId="2046336327" sldId="355"/>
        </pc:sldMkLst>
      </pc:sldChg>
      <pc:sldChg chg="addSp delSp modSp new">
        <pc:chgData name="Edvards Bukovskis" userId="S::ebukovskis@edu.riga.lv::6d5fc92b-84af-401d-8c88-8aebe0377ae4" providerId="AD" clId="Web-{3B2408E1-CBAB-28E5-FBEE-641E56BD55A8}" dt="2023-10-02T07:35:05.407" v="43" actId="1076"/>
        <pc:sldMkLst>
          <pc:docMk/>
          <pc:sldMk cId="1351709145" sldId="356"/>
        </pc:sldMkLst>
      </pc:sldChg>
      <pc:sldChg chg="addSp delSp modSp new">
        <pc:chgData name="Edvards Bukovskis" userId="S::ebukovskis@edu.riga.lv::6d5fc92b-84af-401d-8c88-8aebe0377ae4" providerId="AD" clId="Web-{3B2408E1-CBAB-28E5-FBEE-641E56BD55A8}" dt="2023-10-02T07:38:01.803" v="55" actId="1076"/>
        <pc:sldMkLst>
          <pc:docMk/>
          <pc:sldMk cId="237146999" sldId="357"/>
        </pc:sldMkLst>
      </pc:sldChg>
      <pc:sldChg chg="addSp delSp modSp new">
        <pc:chgData name="Edvards Bukovskis" userId="S::ebukovskis@edu.riga.lv::6d5fc92b-84af-401d-8c88-8aebe0377ae4" providerId="AD" clId="Web-{3B2408E1-CBAB-28E5-FBEE-641E56BD55A8}" dt="2023-10-02T07:40:05.964" v="75" actId="1076"/>
        <pc:sldMkLst>
          <pc:docMk/>
          <pc:sldMk cId="2513506859" sldId="358"/>
        </pc:sldMkLst>
      </pc:sldChg>
      <pc:sldChg chg="addSp delSp modSp new">
        <pc:chgData name="Edvards Bukovskis" userId="S::ebukovskis@edu.riga.lv::6d5fc92b-84af-401d-8c88-8aebe0377ae4" providerId="AD" clId="Web-{3B2408E1-CBAB-28E5-FBEE-641E56BD55A8}" dt="2023-10-02T07:40:32.840" v="82" actId="1076"/>
        <pc:sldMkLst>
          <pc:docMk/>
          <pc:sldMk cId="4062438703" sldId="359"/>
        </pc:sldMkLst>
      </pc:sldChg>
      <pc:sldChg chg="addSp delSp modSp new">
        <pc:chgData name="Edvards Bukovskis" userId="S::ebukovskis@edu.riga.lv::6d5fc92b-84af-401d-8c88-8aebe0377ae4" providerId="AD" clId="Web-{3B2408E1-CBAB-28E5-FBEE-641E56BD55A8}" dt="2023-10-02T07:41:35.935" v="94" actId="14100"/>
        <pc:sldMkLst>
          <pc:docMk/>
          <pc:sldMk cId="3657459595" sldId="360"/>
        </pc:sldMkLst>
      </pc:sldChg>
      <pc:sldChg chg="addSp delSp modSp new">
        <pc:chgData name="Edvards Bukovskis" userId="S::ebukovskis@edu.riga.lv::6d5fc92b-84af-401d-8c88-8aebe0377ae4" providerId="AD" clId="Web-{3B2408E1-CBAB-28E5-FBEE-641E56BD55A8}" dt="2023-10-02T07:42:39.906" v="106" actId="1076"/>
        <pc:sldMkLst>
          <pc:docMk/>
          <pc:sldMk cId="1127418203" sldId="361"/>
        </pc:sldMkLst>
      </pc:sldChg>
      <pc:sldChg chg="addSp delSp modSp new">
        <pc:chgData name="Edvards Bukovskis" userId="S::ebukovskis@edu.riga.lv::6d5fc92b-84af-401d-8c88-8aebe0377ae4" providerId="AD" clId="Web-{3B2408E1-CBAB-28E5-FBEE-641E56BD55A8}" dt="2023-10-02T07:43:16.939" v="112" actId="1076"/>
        <pc:sldMkLst>
          <pc:docMk/>
          <pc:sldMk cId="2641764427" sldId="362"/>
        </pc:sldMkLst>
      </pc:sldChg>
      <pc:sldChg chg="addSp delSp modSp new">
        <pc:chgData name="Edvards Bukovskis" userId="S::ebukovskis@edu.riga.lv::6d5fc92b-84af-401d-8c88-8aebe0377ae4" providerId="AD" clId="Web-{3B2408E1-CBAB-28E5-FBEE-641E56BD55A8}" dt="2023-10-02T07:43:41.658" v="118" actId="1076"/>
        <pc:sldMkLst>
          <pc:docMk/>
          <pc:sldMk cId="3489941512" sldId="363"/>
        </pc:sldMkLst>
      </pc:sldChg>
      <pc:sldChg chg="addSp delSp modSp new">
        <pc:chgData name="Edvards Bukovskis" userId="S::ebukovskis@edu.riga.lv::6d5fc92b-84af-401d-8c88-8aebe0377ae4" providerId="AD" clId="Web-{3B2408E1-CBAB-28E5-FBEE-641E56BD55A8}" dt="2023-10-02T07:44:37.066" v="130" actId="1076"/>
        <pc:sldMkLst>
          <pc:docMk/>
          <pc:sldMk cId="1350039555" sldId="364"/>
        </pc:sldMkLst>
      </pc:sldChg>
      <pc:sldChg chg="addSp delSp modSp new">
        <pc:chgData name="Edvards Bukovskis" userId="S::ebukovskis@edu.riga.lv::6d5fc92b-84af-401d-8c88-8aebe0377ae4" providerId="AD" clId="Web-{3B2408E1-CBAB-28E5-FBEE-641E56BD55A8}" dt="2023-10-02T07:45:43.334" v="144" actId="1076"/>
        <pc:sldMkLst>
          <pc:docMk/>
          <pc:sldMk cId="3083882286" sldId="365"/>
        </pc:sldMkLst>
      </pc:sldChg>
      <pc:sldChg chg="addSp delSp modSp new">
        <pc:chgData name="Edvards Bukovskis" userId="S::ebukovskis@edu.riga.lv::6d5fc92b-84af-401d-8c88-8aebe0377ae4" providerId="AD" clId="Web-{3B2408E1-CBAB-28E5-FBEE-641E56BD55A8}" dt="2023-10-02T07:46:26.976" v="150" actId="1076"/>
        <pc:sldMkLst>
          <pc:docMk/>
          <pc:sldMk cId="592992434" sldId="366"/>
        </pc:sldMkLst>
      </pc:sldChg>
      <pc:sldChg chg="addSp delSp modSp new">
        <pc:chgData name="Edvards Bukovskis" userId="S::ebukovskis@edu.riga.lv::6d5fc92b-84af-401d-8c88-8aebe0377ae4" providerId="AD" clId="Web-{3B2408E1-CBAB-28E5-FBEE-641E56BD55A8}" dt="2023-10-02T07:47:03.478" v="162" actId="1076"/>
        <pc:sldMkLst>
          <pc:docMk/>
          <pc:sldMk cId="3942350542" sldId="367"/>
        </pc:sldMkLst>
      </pc:sldChg>
      <pc:sldChg chg="addSp delSp modSp new">
        <pc:chgData name="Edvards Bukovskis" userId="S::ebukovskis@edu.riga.lv::6d5fc92b-84af-401d-8c88-8aebe0377ae4" providerId="AD" clId="Web-{3B2408E1-CBAB-28E5-FBEE-641E56BD55A8}" dt="2023-10-02T07:47:47.667" v="185" actId="20577"/>
        <pc:sldMkLst>
          <pc:docMk/>
          <pc:sldMk cId="3346495944" sldId="368"/>
        </pc:sldMkLst>
      </pc:sldChg>
      <pc:sldChg chg="addSp delSp modSp new">
        <pc:chgData name="Edvards Bukovskis" userId="S::ebukovskis@edu.riga.lv::6d5fc92b-84af-401d-8c88-8aebe0377ae4" providerId="AD" clId="Web-{3B2408E1-CBAB-28E5-FBEE-641E56BD55A8}" dt="2023-10-02T07:48:13.214" v="191" actId="1076"/>
        <pc:sldMkLst>
          <pc:docMk/>
          <pc:sldMk cId="3778820408" sldId="369"/>
        </pc:sldMkLst>
      </pc:sldChg>
      <pc:sldChg chg="addSp delSp modSp new">
        <pc:chgData name="Edvards Bukovskis" userId="S::ebukovskis@edu.riga.lv::6d5fc92b-84af-401d-8c88-8aebe0377ae4" providerId="AD" clId="Web-{3B2408E1-CBAB-28E5-FBEE-641E56BD55A8}" dt="2023-10-02T07:49:24.982" v="204" actId="1076"/>
        <pc:sldMkLst>
          <pc:docMk/>
          <pc:sldMk cId="2118633670" sldId="370"/>
        </pc:sldMkLst>
      </pc:sldChg>
      <pc:sldChg chg="addSp delSp modSp new">
        <pc:chgData name="Edvards Bukovskis" userId="S::ebukovskis@edu.riga.lv::6d5fc92b-84af-401d-8c88-8aebe0377ae4" providerId="AD" clId="Web-{3B2408E1-CBAB-28E5-FBEE-641E56BD55A8}" dt="2023-10-02T07:50:14.250" v="218" actId="1076"/>
        <pc:sldMkLst>
          <pc:docMk/>
          <pc:sldMk cId="1967697075" sldId="371"/>
        </pc:sldMkLst>
      </pc:sldChg>
      <pc:sldChg chg="addSp delSp modSp new">
        <pc:chgData name="Edvards Bukovskis" userId="S::ebukovskis@edu.riga.lv::6d5fc92b-84af-401d-8c88-8aebe0377ae4" providerId="AD" clId="Web-{3B2408E1-CBAB-28E5-FBEE-641E56BD55A8}" dt="2023-10-02T07:50:32.610" v="224" actId="1076"/>
        <pc:sldMkLst>
          <pc:docMk/>
          <pc:sldMk cId="641208805" sldId="372"/>
        </pc:sldMkLst>
      </pc:sldChg>
      <pc:sldChg chg="addSp delSp modSp new">
        <pc:chgData name="Edvards Bukovskis" userId="S::ebukovskis@edu.riga.lv::6d5fc92b-84af-401d-8c88-8aebe0377ae4" providerId="AD" clId="Web-{3B2408E1-CBAB-28E5-FBEE-641E56BD55A8}" dt="2023-10-02T07:51:09.345" v="235" actId="1076"/>
        <pc:sldMkLst>
          <pc:docMk/>
          <pc:sldMk cId="3129359775" sldId="373"/>
        </pc:sldMkLst>
      </pc:sldChg>
      <pc:sldChg chg="addSp delSp modSp new">
        <pc:chgData name="Edvards Bukovskis" userId="S::ebukovskis@edu.riga.lv::6d5fc92b-84af-401d-8c88-8aebe0377ae4" providerId="AD" clId="Web-{3B2408E1-CBAB-28E5-FBEE-641E56BD55A8}" dt="2023-10-02T07:52:27.723" v="249" actId="20577"/>
        <pc:sldMkLst>
          <pc:docMk/>
          <pc:sldMk cId="1536239559" sldId="374"/>
        </pc:sldMkLst>
      </pc:sldChg>
      <pc:sldChg chg="addSp delSp modSp new">
        <pc:chgData name="Edvards Bukovskis" userId="S::ebukovskis@edu.riga.lv::6d5fc92b-84af-401d-8c88-8aebe0377ae4" providerId="AD" clId="Web-{3B2408E1-CBAB-28E5-FBEE-641E56BD55A8}" dt="2023-10-02T07:52:44.255" v="255" actId="1076"/>
        <pc:sldMkLst>
          <pc:docMk/>
          <pc:sldMk cId="3619672264" sldId="375"/>
        </pc:sldMkLst>
      </pc:sldChg>
      <pc:sldChg chg="addSp delSp modSp new">
        <pc:chgData name="Edvards Bukovskis" userId="S::ebukovskis@edu.riga.lv::6d5fc92b-84af-401d-8c88-8aebe0377ae4" providerId="AD" clId="Web-{3B2408E1-CBAB-28E5-FBEE-641E56BD55A8}" dt="2023-10-02T07:53:14.756" v="265" actId="1076"/>
        <pc:sldMkLst>
          <pc:docMk/>
          <pc:sldMk cId="79214738" sldId="376"/>
        </pc:sldMkLst>
      </pc:sldChg>
      <pc:sldChg chg="addSp delSp modSp new">
        <pc:chgData name="Edvards Bukovskis" userId="S::ebukovskis@edu.riga.lv::6d5fc92b-84af-401d-8c88-8aebe0377ae4" providerId="AD" clId="Web-{3B2408E1-CBAB-28E5-FBEE-641E56BD55A8}" dt="2023-10-02T07:54:07.679" v="281" actId="20577"/>
        <pc:sldMkLst>
          <pc:docMk/>
          <pc:sldMk cId="750259522" sldId="377"/>
        </pc:sldMkLst>
      </pc:sldChg>
      <pc:sldChg chg="addSp delSp modSp new">
        <pc:chgData name="Edvards Bukovskis" userId="S::ebukovskis@edu.riga.lv::6d5fc92b-84af-401d-8c88-8aebe0377ae4" providerId="AD" clId="Web-{3B2408E1-CBAB-28E5-FBEE-641E56BD55A8}" dt="2023-10-02T07:54:32.289" v="286" actId="14100"/>
        <pc:sldMkLst>
          <pc:docMk/>
          <pc:sldMk cId="2802705600" sldId="378"/>
        </pc:sldMkLst>
      </pc:sldChg>
      <pc:sldChg chg="addSp delSp modSp new">
        <pc:chgData name="Edvards Bukovskis" userId="S::ebukovskis@edu.riga.lv::6d5fc92b-84af-401d-8c88-8aebe0377ae4" providerId="AD" clId="Web-{3B2408E1-CBAB-28E5-FBEE-641E56BD55A8}" dt="2023-10-02T07:55:02.806" v="292" actId="1076"/>
        <pc:sldMkLst>
          <pc:docMk/>
          <pc:sldMk cId="445649801" sldId="379"/>
        </pc:sldMkLst>
      </pc:sldChg>
      <pc:sldChg chg="addSp delSp modSp new">
        <pc:chgData name="Edvards Bukovskis" userId="S::ebukovskis@edu.riga.lv::6d5fc92b-84af-401d-8c88-8aebe0377ae4" providerId="AD" clId="Web-{3B2408E1-CBAB-28E5-FBEE-641E56BD55A8}" dt="2023-10-02T07:55:22.416" v="298" actId="1076"/>
        <pc:sldMkLst>
          <pc:docMk/>
          <pc:sldMk cId="60604083" sldId="380"/>
        </pc:sldMkLst>
      </pc:sldChg>
      <pc:sldChg chg="addSp delSp modSp new">
        <pc:chgData name="Edvards Bukovskis" userId="S::ebukovskis@edu.riga.lv::6d5fc92b-84af-401d-8c88-8aebe0377ae4" providerId="AD" clId="Web-{3B2408E1-CBAB-28E5-FBEE-641E56BD55A8}" dt="2023-10-02T07:55:48.886" v="304" actId="1076"/>
        <pc:sldMkLst>
          <pc:docMk/>
          <pc:sldMk cId="1592298168" sldId="381"/>
        </pc:sldMkLst>
      </pc:sldChg>
      <pc:sldChg chg="addSp delSp modSp new">
        <pc:chgData name="Edvards Bukovskis" userId="S::ebukovskis@edu.riga.lv::6d5fc92b-84af-401d-8c88-8aebe0377ae4" providerId="AD" clId="Web-{3B2408E1-CBAB-28E5-FBEE-641E56BD55A8}" dt="2023-10-02T07:56:17.183" v="310" actId="1076"/>
        <pc:sldMkLst>
          <pc:docMk/>
          <pc:sldMk cId="4184451585" sldId="382"/>
        </pc:sldMkLst>
      </pc:sldChg>
      <pc:sldChg chg="addSp delSp modSp new">
        <pc:chgData name="Edvards Bukovskis" userId="S::ebukovskis@edu.riga.lv::6d5fc92b-84af-401d-8c88-8aebe0377ae4" providerId="AD" clId="Web-{3B2408E1-CBAB-28E5-FBEE-641E56BD55A8}" dt="2023-10-02T07:56:40.325" v="316" actId="1076"/>
        <pc:sldMkLst>
          <pc:docMk/>
          <pc:sldMk cId="2615459467" sldId="383"/>
        </pc:sldMkLst>
      </pc:sldChg>
      <pc:sldChg chg="addSp delSp modSp new">
        <pc:chgData name="Edvards Bukovskis" userId="S::ebukovskis@edu.riga.lv::6d5fc92b-84af-401d-8c88-8aebe0377ae4" providerId="AD" clId="Web-{3B2408E1-CBAB-28E5-FBEE-641E56BD55A8}" dt="2023-10-02T07:57:00.732" v="322" actId="1076"/>
        <pc:sldMkLst>
          <pc:docMk/>
          <pc:sldMk cId="801744517" sldId="384"/>
        </pc:sldMkLst>
      </pc:sldChg>
      <pc:sldChg chg="addSp delSp modSp new">
        <pc:chgData name="Edvards Bukovskis" userId="S::ebukovskis@edu.riga.lv::6d5fc92b-84af-401d-8c88-8aebe0377ae4" providerId="AD" clId="Web-{3B2408E1-CBAB-28E5-FBEE-641E56BD55A8}" dt="2023-10-02T07:57:24.233" v="328" actId="1076"/>
        <pc:sldMkLst>
          <pc:docMk/>
          <pc:sldMk cId="2497115201" sldId="385"/>
        </pc:sldMkLst>
      </pc:sldChg>
      <pc:sldChg chg="addSp delSp modSp new">
        <pc:chgData name="Edvards Bukovskis" userId="S::ebukovskis@edu.riga.lv::6d5fc92b-84af-401d-8c88-8aebe0377ae4" providerId="AD" clId="Web-{3B2408E1-CBAB-28E5-FBEE-641E56BD55A8}" dt="2023-10-02T07:58:05.656" v="337" actId="1076"/>
        <pc:sldMkLst>
          <pc:docMk/>
          <pc:sldMk cId="2654755679" sldId="386"/>
        </pc:sldMkLst>
      </pc:sldChg>
      <pc:sldChg chg="modSp new">
        <pc:chgData name="Edvards Bukovskis" userId="S::ebukovskis@edu.riga.lv::6d5fc92b-84af-401d-8c88-8aebe0377ae4" providerId="AD" clId="Web-{3B2408E1-CBAB-28E5-FBEE-641E56BD55A8}" dt="2023-10-02T08:01:08.271" v="358" actId="20577"/>
        <pc:sldMkLst>
          <pc:docMk/>
          <pc:sldMk cId="2223239538" sldId="387"/>
        </pc:sldMkLst>
      </pc:sldChg>
      <pc:sldChg chg="addSp delSp modSp new">
        <pc:chgData name="Edvards Bukovskis" userId="S::ebukovskis@edu.riga.lv::6d5fc92b-84af-401d-8c88-8aebe0377ae4" providerId="AD" clId="Web-{3B2408E1-CBAB-28E5-FBEE-641E56BD55A8}" dt="2023-10-02T08:08:19.629" v="375" actId="1076"/>
        <pc:sldMkLst>
          <pc:docMk/>
          <pc:sldMk cId="3477445543" sldId="388"/>
        </pc:sldMkLst>
      </pc:sldChg>
      <pc:sldChg chg="addSp delSp modSp new">
        <pc:chgData name="Edvards Bukovskis" userId="S::ebukovskis@edu.riga.lv::6d5fc92b-84af-401d-8c88-8aebe0377ae4" providerId="AD" clId="Web-{3B2408E1-CBAB-28E5-FBEE-641E56BD55A8}" dt="2023-10-02T08:09:02.490" v="381" actId="1076"/>
        <pc:sldMkLst>
          <pc:docMk/>
          <pc:sldMk cId="3449028799" sldId="389"/>
        </pc:sldMkLst>
      </pc:sldChg>
      <pc:sldChg chg="addSp delSp modSp new">
        <pc:chgData name="Edvards Bukovskis" userId="S::ebukovskis@edu.riga.lv::6d5fc92b-84af-401d-8c88-8aebe0377ae4" providerId="AD" clId="Web-{3B2408E1-CBAB-28E5-FBEE-641E56BD55A8}" dt="2023-10-02T08:10:48.072" v="400" actId="1076"/>
        <pc:sldMkLst>
          <pc:docMk/>
          <pc:sldMk cId="417245819" sldId="390"/>
        </pc:sldMkLst>
      </pc:sldChg>
      <pc:sldChg chg="modSp new">
        <pc:chgData name="Edvards Bukovskis" userId="S::ebukovskis@edu.riga.lv::6d5fc92b-84af-401d-8c88-8aebe0377ae4" providerId="AD" clId="Web-{3B2408E1-CBAB-28E5-FBEE-641E56BD55A8}" dt="2023-10-02T08:26:54.276" v="557" actId="20577"/>
        <pc:sldMkLst>
          <pc:docMk/>
          <pc:sldMk cId="3259364569" sldId="391"/>
        </pc:sldMkLst>
      </pc:sldChg>
    </pc:docChg>
  </pc:docChgLst>
  <pc:docChgLst>
    <pc:chgData name="Edvards Bukovskis" userId="S::ebukovskis@edu.riga.lv::6d5fc92b-84af-401d-8c88-8aebe0377ae4" providerId="AD" clId="Web-{8F6775F8-79AF-F12C-BF65-5F949D31E4EB}"/>
    <pc:docChg chg="addSld delSld modSld sldOrd modSection">
      <pc:chgData name="Edvards Bukovskis" userId="S::ebukovskis@edu.riga.lv::6d5fc92b-84af-401d-8c88-8aebe0377ae4" providerId="AD" clId="Web-{8F6775F8-79AF-F12C-BF65-5F949D31E4EB}" dt="2024-10-24T09:00:27.570" v="443" actId="20577"/>
      <pc:docMkLst>
        <pc:docMk/>
      </pc:docMkLst>
      <pc:sldChg chg="ord">
        <pc:chgData name="Edvards Bukovskis" userId="S::ebukovskis@edu.riga.lv::6d5fc92b-84af-401d-8c88-8aebe0377ae4" providerId="AD" clId="Web-{8F6775F8-79AF-F12C-BF65-5F949D31E4EB}" dt="2024-10-24T07:13:08.918" v="0"/>
        <pc:sldMkLst>
          <pc:docMk/>
          <pc:sldMk cId="917599751" sldId="347"/>
        </pc:sldMkLst>
      </pc:sldChg>
      <pc:sldChg chg="modSp">
        <pc:chgData name="Edvards Bukovskis" userId="S::ebukovskis@edu.riga.lv::6d5fc92b-84af-401d-8c88-8aebe0377ae4" providerId="AD" clId="Web-{8F6775F8-79AF-F12C-BF65-5F949D31E4EB}" dt="2024-10-24T07:14:00.014" v="26" actId="20577"/>
        <pc:sldMkLst>
          <pc:docMk/>
          <pc:sldMk cId="3333001" sldId="348"/>
        </pc:sldMkLst>
        <pc:spChg chg="mod">
          <ac:chgData name="Edvards Bukovskis" userId="S::ebukovskis@edu.riga.lv::6d5fc92b-84af-401d-8c88-8aebe0377ae4" providerId="AD" clId="Web-{8F6775F8-79AF-F12C-BF65-5F949D31E4EB}" dt="2024-10-24T07:14:00.014" v="26" actId="20577"/>
          <ac:spMkLst>
            <pc:docMk/>
            <pc:sldMk cId="3333001" sldId="348"/>
            <ac:spMk id="3" creationId="{A132E842-2340-DDFE-6950-F9EDCE226EF3}"/>
          </ac:spMkLst>
        </pc:spChg>
      </pc:sldChg>
      <pc:sldChg chg="modSp">
        <pc:chgData name="Edvards Bukovskis" userId="S::ebukovskis@edu.riga.lv::6d5fc92b-84af-401d-8c88-8aebe0377ae4" providerId="AD" clId="Web-{8F6775F8-79AF-F12C-BF65-5F949D31E4EB}" dt="2024-10-24T07:22:53.488" v="289" actId="20577"/>
        <pc:sldMkLst>
          <pc:docMk/>
          <pc:sldMk cId="2526692863" sldId="350"/>
        </pc:sldMkLst>
        <pc:spChg chg="mod">
          <ac:chgData name="Edvards Bukovskis" userId="S::ebukovskis@edu.riga.lv::6d5fc92b-84af-401d-8c88-8aebe0377ae4" providerId="AD" clId="Web-{8F6775F8-79AF-F12C-BF65-5F949D31E4EB}" dt="2024-10-24T07:22:53.488" v="289" actId="20577"/>
          <ac:spMkLst>
            <pc:docMk/>
            <pc:sldMk cId="2526692863" sldId="350"/>
            <ac:spMk id="3" creationId="{7B9D9A64-EBDE-1B34-CA8B-C78537212C6D}"/>
          </ac:spMkLst>
        </pc:spChg>
      </pc:sldChg>
      <pc:sldChg chg="del">
        <pc:chgData name="Edvards Bukovskis" userId="S::ebukovskis@edu.riga.lv::6d5fc92b-84af-401d-8c88-8aebe0377ae4" providerId="AD" clId="Web-{8F6775F8-79AF-F12C-BF65-5F949D31E4EB}" dt="2024-10-24T07:26:54.685" v="325"/>
        <pc:sldMkLst>
          <pc:docMk/>
          <pc:sldMk cId="3509760310" sldId="351"/>
        </pc:sldMkLst>
      </pc:sldChg>
      <pc:sldChg chg="del">
        <pc:chgData name="Edvards Bukovskis" userId="S::ebukovskis@edu.riga.lv::6d5fc92b-84af-401d-8c88-8aebe0377ae4" providerId="AD" clId="Web-{8F6775F8-79AF-F12C-BF65-5F949D31E4EB}" dt="2024-10-24T07:26:55.669" v="326"/>
        <pc:sldMkLst>
          <pc:docMk/>
          <pc:sldMk cId="1904612641" sldId="352"/>
        </pc:sldMkLst>
      </pc:sldChg>
      <pc:sldChg chg="new del">
        <pc:chgData name="Edvards Bukovskis" userId="S::ebukovskis@edu.riga.lv::6d5fc92b-84af-401d-8c88-8aebe0377ae4" providerId="AD" clId="Web-{8F6775F8-79AF-F12C-BF65-5F949D31E4EB}" dt="2024-10-24T07:13:26.575" v="2"/>
        <pc:sldMkLst>
          <pc:docMk/>
          <pc:sldMk cId="989161234" sldId="485"/>
        </pc:sldMkLst>
      </pc:sldChg>
      <pc:sldChg chg="modSp new">
        <pc:chgData name="Edvards Bukovskis" userId="S::ebukovskis@edu.riga.lv::6d5fc92b-84af-401d-8c88-8aebe0377ae4" providerId="AD" clId="Web-{8F6775F8-79AF-F12C-BF65-5F949D31E4EB}" dt="2024-10-24T07:15:32.361" v="154" actId="20577"/>
        <pc:sldMkLst>
          <pc:docMk/>
          <pc:sldMk cId="2942607927" sldId="485"/>
        </pc:sldMkLst>
        <pc:spChg chg="mod">
          <ac:chgData name="Edvards Bukovskis" userId="S::ebukovskis@edu.riga.lv::6d5fc92b-84af-401d-8c88-8aebe0377ae4" providerId="AD" clId="Web-{8F6775F8-79AF-F12C-BF65-5F949D31E4EB}" dt="2024-10-24T07:15:11.626" v="128" actId="20577"/>
          <ac:spMkLst>
            <pc:docMk/>
            <pc:sldMk cId="2942607927" sldId="485"/>
            <ac:spMk id="2" creationId="{F79CC2C0-C90F-7982-ADD9-AFC5ADE6237D}"/>
          </ac:spMkLst>
        </pc:spChg>
        <pc:spChg chg="mod">
          <ac:chgData name="Edvards Bukovskis" userId="S::ebukovskis@edu.riga.lv::6d5fc92b-84af-401d-8c88-8aebe0377ae4" providerId="AD" clId="Web-{8F6775F8-79AF-F12C-BF65-5F949D31E4EB}" dt="2024-10-24T07:15:32.361" v="154" actId="20577"/>
          <ac:spMkLst>
            <pc:docMk/>
            <pc:sldMk cId="2942607927" sldId="485"/>
            <ac:spMk id="3" creationId="{4F4D5EBF-B98D-30CE-2F21-709720B0BD9D}"/>
          </ac:spMkLst>
        </pc:spChg>
      </pc:sldChg>
      <pc:sldChg chg="modSp new">
        <pc:chgData name="Edvards Bukovskis" userId="S::ebukovskis@edu.riga.lv::6d5fc92b-84af-401d-8c88-8aebe0377ae4" providerId="AD" clId="Web-{8F6775F8-79AF-F12C-BF65-5F949D31E4EB}" dt="2024-10-24T07:16:34.270" v="166" actId="20577"/>
        <pc:sldMkLst>
          <pc:docMk/>
          <pc:sldMk cId="2693068599" sldId="486"/>
        </pc:sldMkLst>
        <pc:spChg chg="mod">
          <ac:chgData name="Edvards Bukovskis" userId="S::ebukovskis@edu.riga.lv::6d5fc92b-84af-401d-8c88-8aebe0377ae4" providerId="AD" clId="Web-{8F6775F8-79AF-F12C-BF65-5F949D31E4EB}" dt="2024-10-24T07:15:59.722" v="163" actId="20577"/>
          <ac:spMkLst>
            <pc:docMk/>
            <pc:sldMk cId="2693068599" sldId="486"/>
            <ac:spMk id="2" creationId="{F1CBCAF5-D03F-ACE5-2A29-3B9DBE0355D6}"/>
          </ac:spMkLst>
        </pc:spChg>
        <pc:spChg chg="mod">
          <ac:chgData name="Edvards Bukovskis" userId="S::ebukovskis@edu.riga.lv::6d5fc92b-84af-401d-8c88-8aebe0377ae4" providerId="AD" clId="Web-{8F6775F8-79AF-F12C-BF65-5F949D31E4EB}" dt="2024-10-24T07:16:34.270" v="166" actId="20577"/>
          <ac:spMkLst>
            <pc:docMk/>
            <pc:sldMk cId="2693068599" sldId="486"/>
            <ac:spMk id="3" creationId="{3223DA36-EF30-A51E-A3EB-8CCAA646984E}"/>
          </ac:spMkLst>
        </pc:spChg>
      </pc:sldChg>
      <pc:sldChg chg="modSp new">
        <pc:chgData name="Edvards Bukovskis" userId="S::ebukovskis@edu.riga.lv::6d5fc92b-84af-401d-8c88-8aebe0377ae4" providerId="AD" clId="Web-{8F6775F8-79AF-F12C-BF65-5F949D31E4EB}" dt="2024-10-24T07:18:27.821" v="215" actId="20577"/>
        <pc:sldMkLst>
          <pc:docMk/>
          <pc:sldMk cId="2488967587" sldId="487"/>
        </pc:sldMkLst>
        <pc:spChg chg="mod">
          <ac:chgData name="Edvards Bukovskis" userId="S::ebukovskis@edu.riga.lv::6d5fc92b-84af-401d-8c88-8aebe0377ae4" providerId="AD" clId="Web-{8F6775F8-79AF-F12C-BF65-5F949D31E4EB}" dt="2024-10-24T07:17:08.646" v="173" actId="20577"/>
          <ac:spMkLst>
            <pc:docMk/>
            <pc:sldMk cId="2488967587" sldId="487"/>
            <ac:spMk id="2" creationId="{7A8F8B06-9103-BD3A-13AA-8D240B53D2BF}"/>
          </ac:spMkLst>
        </pc:spChg>
        <pc:spChg chg="mod">
          <ac:chgData name="Edvards Bukovskis" userId="S::ebukovskis@edu.riga.lv::6d5fc92b-84af-401d-8c88-8aebe0377ae4" providerId="AD" clId="Web-{8F6775F8-79AF-F12C-BF65-5F949D31E4EB}" dt="2024-10-24T07:18:27.821" v="215" actId="20577"/>
          <ac:spMkLst>
            <pc:docMk/>
            <pc:sldMk cId="2488967587" sldId="487"/>
            <ac:spMk id="3" creationId="{9EDFCB16-B98F-4B32-A204-03AECED7A982}"/>
          </ac:spMkLst>
        </pc:spChg>
      </pc:sldChg>
      <pc:sldChg chg="modSp new">
        <pc:chgData name="Edvards Bukovskis" userId="S::ebukovskis@edu.riga.lv::6d5fc92b-84af-401d-8c88-8aebe0377ae4" providerId="AD" clId="Web-{8F6775F8-79AF-F12C-BF65-5F949D31E4EB}" dt="2024-10-24T07:19:08.135" v="239" actId="20577"/>
        <pc:sldMkLst>
          <pc:docMk/>
          <pc:sldMk cId="3949210868" sldId="488"/>
        </pc:sldMkLst>
        <pc:spChg chg="mod">
          <ac:chgData name="Edvards Bukovskis" userId="S::ebukovskis@edu.riga.lv::6d5fc92b-84af-401d-8c88-8aebe0377ae4" providerId="AD" clId="Web-{8F6775F8-79AF-F12C-BF65-5F949D31E4EB}" dt="2024-10-24T07:18:43.869" v="235" actId="20577"/>
          <ac:spMkLst>
            <pc:docMk/>
            <pc:sldMk cId="3949210868" sldId="488"/>
            <ac:spMk id="2" creationId="{F0179EC1-808B-EF77-493C-02DADC83F5BA}"/>
          </ac:spMkLst>
        </pc:spChg>
        <pc:spChg chg="mod">
          <ac:chgData name="Edvards Bukovskis" userId="S::ebukovskis@edu.riga.lv::6d5fc92b-84af-401d-8c88-8aebe0377ae4" providerId="AD" clId="Web-{8F6775F8-79AF-F12C-BF65-5F949D31E4EB}" dt="2024-10-24T07:19:08.135" v="239" actId="20577"/>
          <ac:spMkLst>
            <pc:docMk/>
            <pc:sldMk cId="3949210868" sldId="488"/>
            <ac:spMk id="3" creationId="{9711C2AD-EADF-AFED-1E7C-691BC065D35D}"/>
          </ac:spMkLst>
        </pc:spChg>
      </pc:sldChg>
      <pc:sldChg chg="addSp delSp modSp new">
        <pc:chgData name="Edvards Bukovskis" userId="S::ebukovskis@edu.riga.lv::6d5fc92b-84af-401d-8c88-8aebe0377ae4" providerId="AD" clId="Web-{8F6775F8-79AF-F12C-BF65-5F949D31E4EB}" dt="2024-10-24T07:19:42.246" v="253" actId="1076"/>
        <pc:sldMkLst>
          <pc:docMk/>
          <pc:sldMk cId="1832977659" sldId="489"/>
        </pc:sldMkLst>
        <pc:spChg chg="mod">
          <ac:chgData name="Edvards Bukovskis" userId="S::ebukovskis@edu.riga.lv::6d5fc92b-84af-401d-8c88-8aebe0377ae4" providerId="AD" clId="Web-{8F6775F8-79AF-F12C-BF65-5F949D31E4EB}" dt="2024-10-24T07:19:18.917" v="248" actId="20577"/>
          <ac:spMkLst>
            <pc:docMk/>
            <pc:sldMk cId="1832977659" sldId="489"/>
            <ac:spMk id="2" creationId="{E6C6BE43-2F02-D453-F05D-56AF18C0AD92}"/>
          </ac:spMkLst>
        </pc:spChg>
        <pc:picChg chg="add mod ord">
          <ac:chgData name="Edvards Bukovskis" userId="S::ebukovskis@edu.riga.lv::6d5fc92b-84af-401d-8c88-8aebe0377ae4" providerId="AD" clId="Web-{8F6775F8-79AF-F12C-BF65-5F949D31E4EB}" dt="2024-10-24T07:19:42.246" v="253" actId="1076"/>
          <ac:picMkLst>
            <pc:docMk/>
            <pc:sldMk cId="1832977659" sldId="489"/>
            <ac:picMk id="4" creationId="{F21BCA85-1824-21DC-330B-E3BEEDAE73C5}"/>
          </ac:picMkLst>
        </pc:picChg>
      </pc:sldChg>
      <pc:sldChg chg="modSp new">
        <pc:chgData name="Edvards Bukovskis" userId="S::ebukovskis@edu.riga.lv::6d5fc92b-84af-401d-8c88-8aebe0377ae4" providerId="AD" clId="Web-{8F6775F8-79AF-F12C-BF65-5F949D31E4EB}" dt="2024-10-24T07:22:39.175" v="286" actId="20577"/>
        <pc:sldMkLst>
          <pc:docMk/>
          <pc:sldMk cId="746497615" sldId="490"/>
        </pc:sldMkLst>
        <pc:spChg chg="mod">
          <ac:chgData name="Edvards Bukovskis" userId="S::ebukovskis@edu.riga.lv::6d5fc92b-84af-401d-8c88-8aebe0377ae4" providerId="AD" clId="Web-{8F6775F8-79AF-F12C-BF65-5F949D31E4EB}" dt="2024-10-24T07:20:48.764" v="261" actId="20577"/>
          <ac:spMkLst>
            <pc:docMk/>
            <pc:sldMk cId="746497615" sldId="490"/>
            <ac:spMk id="2" creationId="{B30AA0E6-8CD5-8FB6-4F55-63297C8A35BB}"/>
          </ac:spMkLst>
        </pc:spChg>
        <pc:spChg chg="mod">
          <ac:chgData name="Edvards Bukovskis" userId="S::ebukovskis@edu.riga.lv::6d5fc92b-84af-401d-8c88-8aebe0377ae4" providerId="AD" clId="Web-{8F6775F8-79AF-F12C-BF65-5F949D31E4EB}" dt="2024-10-24T07:22:39.175" v="286" actId="20577"/>
          <ac:spMkLst>
            <pc:docMk/>
            <pc:sldMk cId="746497615" sldId="490"/>
            <ac:spMk id="3" creationId="{8FB4771F-38D1-0D28-B61A-40959797054C}"/>
          </ac:spMkLst>
        </pc:spChg>
      </pc:sldChg>
      <pc:sldChg chg="addSp delSp modSp new">
        <pc:chgData name="Edvards Bukovskis" userId="S::ebukovskis@edu.riga.lv::6d5fc92b-84af-401d-8c88-8aebe0377ae4" providerId="AD" clId="Web-{8F6775F8-79AF-F12C-BF65-5F949D31E4EB}" dt="2024-10-24T07:21:56.720" v="282" actId="1076"/>
        <pc:sldMkLst>
          <pc:docMk/>
          <pc:sldMk cId="3037762714" sldId="491"/>
        </pc:sldMkLst>
        <pc:spChg chg="mod">
          <ac:chgData name="Edvards Bukovskis" userId="S::ebukovskis@edu.riga.lv::6d5fc92b-84af-401d-8c88-8aebe0377ae4" providerId="AD" clId="Web-{8F6775F8-79AF-F12C-BF65-5F949D31E4EB}" dt="2024-10-24T07:21:26.703" v="277" actId="20577"/>
          <ac:spMkLst>
            <pc:docMk/>
            <pc:sldMk cId="3037762714" sldId="491"/>
            <ac:spMk id="2" creationId="{105E8D73-B757-153C-29EF-102B415597D3}"/>
          </ac:spMkLst>
        </pc:spChg>
        <pc:picChg chg="add mod ord">
          <ac:chgData name="Edvards Bukovskis" userId="S::ebukovskis@edu.riga.lv::6d5fc92b-84af-401d-8c88-8aebe0377ae4" providerId="AD" clId="Web-{8F6775F8-79AF-F12C-BF65-5F949D31E4EB}" dt="2024-10-24T07:21:56.720" v="282" actId="1076"/>
          <ac:picMkLst>
            <pc:docMk/>
            <pc:sldMk cId="3037762714" sldId="491"/>
            <ac:picMk id="4" creationId="{5BA59B8F-4C87-05AE-BD74-114043F9D8C3}"/>
          </ac:picMkLst>
        </pc:picChg>
      </pc:sldChg>
      <pc:sldChg chg="modSp new">
        <pc:chgData name="Edvards Bukovskis" userId="S::ebukovskis@edu.riga.lv::6d5fc92b-84af-401d-8c88-8aebe0377ae4" providerId="AD" clId="Web-{8F6775F8-79AF-F12C-BF65-5F949D31E4EB}" dt="2024-10-24T07:23:57.615" v="306" actId="20577"/>
        <pc:sldMkLst>
          <pc:docMk/>
          <pc:sldMk cId="1677727918" sldId="492"/>
        </pc:sldMkLst>
        <pc:spChg chg="mod">
          <ac:chgData name="Edvards Bukovskis" userId="S::ebukovskis@edu.riga.lv::6d5fc92b-84af-401d-8c88-8aebe0377ae4" providerId="AD" clId="Web-{8F6775F8-79AF-F12C-BF65-5F949D31E4EB}" dt="2024-10-24T07:23:33.005" v="298" actId="20577"/>
          <ac:spMkLst>
            <pc:docMk/>
            <pc:sldMk cId="1677727918" sldId="492"/>
            <ac:spMk id="2" creationId="{2416744B-2EF5-9273-D476-81FDE1A4225D}"/>
          </ac:spMkLst>
        </pc:spChg>
        <pc:spChg chg="mod">
          <ac:chgData name="Edvards Bukovskis" userId="S::ebukovskis@edu.riga.lv::6d5fc92b-84af-401d-8c88-8aebe0377ae4" providerId="AD" clId="Web-{8F6775F8-79AF-F12C-BF65-5F949D31E4EB}" dt="2024-10-24T07:23:57.615" v="306" actId="20577"/>
          <ac:spMkLst>
            <pc:docMk/>
            <pc:sldMk cId="1677727918" sldId="492"/>
            <ac:spMk id="3" creationId="{500B8F63-27F1-3E6B-8CC7-8EEB0C8A134B}"/>
          </ac:spMkLst>
        </pc:spChg>
      </pc:sldChg>
      <pc:sldChg chg="modSp new">
        <pc:chgData name="Edvards Bukovskis" userId="S::ebukovskis@edu.riga.lv::6d5fc92b-84af-401d-8c88-8aebe0377ae4" providerId="AD" clId="Web-{8F6775F8-79AF-F12C-BF65-5F949D31E4EB}" dt="2024-10-24T07:24:59.852" v="324" actId="20577"/>
        <pc:sldMkLst>
          <pc:docMk/>
          <pc:sldMk cId="283320254" sldId="493"/>
        </pc:sldMkLst>
        <pc:spChg chg="mod">
          <ac:chgData name="Edvards Bukovskis" userId="S::ebukovskis@edu.riga.lv::6d5fc92b-84af-401d-8c88-8aebe0377ae4" providerId="AD" clId="Web-{8F6775F8-79AF-F12C-BF65-5F949D31E4EB}" dt="2024-10-24T07:24:28.523" v="312" actId="20577"/>
          <ac:spMkLst>
            <pc:docMk/>
            <pc:sldMk cId="283320254" sldId="493"/>
            <ac:spMk id="2" creationId="{81E368FC-6E8A-CF7A-86C3-C04524BA6159}"/>
          </ac:spMkLst>
        </pc:spChg>
        <pc:spChg chg="mod">
          <ac:chgData name="Edvards Bukovskis" userId="S::ebukovskis@edu.riga.lv::6d5fc92b-84af-401d-8c88-8aebe0377ae4" providerId="AD" clId="Web-{8F6775F8-79AF-F12C-BF65-5F949D31E4EB}" dt="2024-10-24T07:24:59.852" v="324" actId="20577"/>
          <ac:spMkLst>
            <pc:docMk/>
            <pc:sldMk cId="283320254" sldId="493"/>
            <ac:spMk id="3" creationId="{3CC64C42-62A2-E8CD-D0C4-33FC32EC6A26}"/>
          </ac:spMkLst>
        </pc:spChg>
      </pc:sldChg>
      <pc:sldChg chg="addSp delSp modSp new">
        <pc:chgData name="Edvards Bukovskis" userId="S::ebukovskis@edu.riga.lv::6d5fc92b-84af-401d-8c88-8aebe0377ae4" providerId="AD" clId="Web-{8F6775F8-79AF-F12C-BF65-5F949D31E4EB}" dt="2024-10-24T07:27:23.405" v="343" actId="1076"/>
        <pc:sldMkLst>
          <pc:docMk/>
          <pc:sldMk cId="1393454695" sldId="494"/>
        </pc:sldMkLst>
        <pc:spChg chg="mod">
          <ac:chgData name="Edvards Bukovskis" userId="S::ebukovskis@edu.riga.lv::6d5fc92b-84af-401d-8c88-8aebe0377ae4" providerId="AD" clId="Web-{8F6775F8-79AF-F12C-BF65-5F949D31E4EB}" dt="2024-10-24T07:27:04.029" v="338" actId="20577"/>
          <ac:spMkLst>
            <pc:docMk/>
            <pc:sldMk cId="1393454695" sldId="494"/>
            <ac:spMk id="2" creationId="{3ADEE70F-AE01-97F1-9561-F3A39535796C}"/>
          </ac:spMkLst>
        </pc:spChg>
        <pc:picChg chg="add mod ord">
          <ac:chgData name="Edvards Bukovskis" userId="S::ebukovskis@edu.riga.lv::6d5fc92b-84af-401d-8c88-8aebe0377ae4" providerId="AD" clId="Web-{8F6775F8-79AF-F12C-BF65-5F949D31E4EB}" dt="2024-10-24T07:27:23.405" v="343" actId="1076"/>
          <ac:picMkLst>
            <pc:docMk/>
            <pc:sldMk cId="1393454695" sldId="494"/>
            <ac:picMk id="4" creationId="{52350958-1F37-4376-D937-BEABBEF4538D}"/>
          </ac:picMkLst>
        </pc:picChg>
      </pc:sldChg>
      <pc:sldChg chg="modSp new">
        <pc:chgData name="Edvards Bukovskis" userId="S::ebukovskis@edu.riga.lv::6d5fc92b-84af-401d-8c88-8aebe0377ae4" providerId="AD" clId="Web-{8F6775F8-79AF-F12C-BF65-5F949D31E4EB}" dt="2024-10-24T07:27:49.249" v="360" actId="20577"/>
        <pc:sldMkLst>
          <pc:docMk/>
          <pc:sldMk cId="2072219086" sldId="495"/>
        </pc:sldMkLst>
        <pc:spChg chg="mod">
          <ac:chgData name="Edvards Bukovskis" userId="S::ebukovskis@edu.riga.lv::6d5fc92b-84af-401d-8c88-8aebe0377ae4" providerId="AD" clId="Web-{8F6775F8-79AF-F12C-BF65-5F949D31E4EB}" dt="2024-10-24T07:27:29.124" v="354" actId="20577"/>
          <ac:spMkLst>
            <pc:docMk/>
            <pc:sldMk cId="2072219086" sldId="495"/>
            <ac:spMk id="2" creationId="{402CF941-B1AF-2E36-1459-7954FF425B22}"/>
          </ac:spMkLst>
        </pc:spChg>
        <pc:spChg chg="mod">
          <ac:chgData name="Edvards Bukovskis" userId="S::ebukovskis@edu.riga.lv::6d5fc92b-84af-401d-8c88-8aebe0377ae4" providerId="AD" clId="Web-{8F6775F8-79AF-F12C-BF65-5F949D31E4EB}" dt="2024-10-24T07:27:49.249" v="360" actId="20577"/>
          <ac:spMkLst>
            <pc:docMk/>
            <pc:sldMk cId="2072219086" sldId="495"/>
            <ac:spMk id="3" creationId="{943166A0-540D-1C7C-9CEA-89A4751BEEFF}"/>
          </ac:spMkLst>
        </pc:spChg>
      </pc:sldChg>
      <pc:sldChg chg="modSp new">
        <pc:chgData name="Edvards Bukovskis" userId="S::ebukovskis@edu.riga.lv::6d5fc92b-84af-401d-8c88-8aebe0377ae4" providerId="AD" clId="Web-{8F6775F8-79AF-F12C-BF65-5F949D31E4EB}" dt="2024-10-24T08:41:58.653" v="390" actId="20577"/>
        <pc:sldMkLst>
          <pc:docMk/>
          <pc:sldMk cId="1746350470" sldId="496"/>
        </pc:sldMkLst>
        <pc:spChg chg="mod">
          <ac:chgData name="Edvards Bukovskis" userId="S::ebukovskis@edu.riga.lv::6d5fc92b-84af-401d-8c88-8aebe0377ae4" providerId="AD" clId="Web-{8F6775F8-79AF-F12C-BF65-5F949D31E4EB}" dt="2024-10-24T08:41:20.589" v="387" actId="20577"/>
          <ac:spMkLst>
            <pc:docMk/>
            <pc:sldMk cId="1746350470" sldId="496"/>
            <ac:spMk id="2" creationId="{7C9B7580-AB10-29FE-43CC-721400E31163}"/>
          </ac:spMkLst>
        </pc:spChg>
        <pc:spChg chg="mod">
          <ac:chgData name="Edvards Bukovskis" userId="S::ebukovskis@edu.riga.lv::6d5fc92b-84af-401d-8c88-8aebe0377ae4" providerId="AD" clId="Web-{8F6775F8-79AF-F12C-BF65-5F949D31E4EB}" dt="2024-10-24T08:41:58.653" v="390" actId="20577"/>
          <ac:spMkLst>
            <pc:docMk/>
            <pc:sldMk cId="1746350470" sldId="496"/>
            <ac:spMk id="3" creationId="{386F11EA-9A49-E781-90D9-49CF28FC6A7F}"/>
          </ac:spMkLst>
        </pc:spChg>
      </pc:sldChg>
      <pc:sldChg chg="modSp new">
        <pc:chgData name="Edvards Bukovskis" userId="S::ebukovskis@edu.riga.lv::6d5fc92b-84af-401d-8c88-8aebe0377ae4" providerId="AD" clId="Web-{8F6775F8-79AF-F12C-BF65-5F949D31E4EB}" dt="2024-10-24T08:42:19.685" v="396" actId="20577"/>
        <pc:sldMkLst>
          <pc:docMk/>
          <pc:sldMk cId="1848664963" sldId="497"/>
        </pc:sldMkLst>
        <pc:spChg chg="mod">
          <ac:chgData name="Edvards Bukovskis" userId="S::ebukovskis@edu.riga.lv::6d5fc92b-84af-401d-8c88-8aebe0377ae4" providerId="AD" clId="Web-{8F6775F8-79AF-F12C-BF65-5F949D31E4EB}" dt="2024-10-24T08:42:09.825" v="393" actId="20577"/>
          <ac:spMkLst>
            <pc:docMk/>
            <pc:sldMk cId="1848664963" sldId="497"/>
            <ac:spMk id="2" creationId="{250AE079-5E55-5186-FF25-687BF536EA0F}"/>
          </ac:spMkLst>
        </pc:spChg>
        <pc:spChg chg="mod">
          <ac:chgData name="Edvards Bukovskis" userId="S::ebukovskis@edu.riga.lv::6d5fc92b-84af-401d-8c88-8aebe0377ae4" providerId="AD" clId="Web-{8F6775F8-79AF-F12C-BF65-5F949D31E4EB}" dt="2024-10-24T08:42:19.685" v="396" actId="20577"/>
          <ac:spMkLst>
            <pc:docMk/>
            <pc:sldMk cId="1848664963" sldId="497"/>
            <ac:spMk id="3" creationId="{E72697EB-E94D-1CF5-A8A8-190B767C1934}"/>
          </ac:spMkLst>
        </pc:spChg>
      </pc:sldChg>
      <pc:sldChg chg="modSp new">
        <pc:chgData name="Edvards Bukovskis" userId="S::ebukovskis@edu.riga.lv::6d5fc92b-84af-401d-8c88-8aebe0377ae4" providerId="AD" clId="Web-{8F6775F8-79AF-F12C-BF65-5F949D31E4EB}" dt="2024-10-24T08:42:35.701" v="401" actId="20577"/>
        <pc:sldMkLst>
          <pc:docMk/>
          <pc:sldMk cId="2848516516" sldId="498"/>
        </pc:sldMkLst>
        <pc:spChg chg="mod">
          <ac:chgData name="Edvards Bukovskis" userId="S::ebukovskis@edu.riga.lv::6d5fc92b-84af-401d-8c88-8aebe0377ae4" providerId="AD" clId="Web-{8F6775F8-79AF-F12C-BF65-5F949D31E4EB}" dt="2024-10-24T08:42:27.888" v="398" actId="20577"/>
          <ac:spMkLst>
            <pc:docMk/>
            <pc:sldMk cId="2848516516" sldId="498"/>
            <ac:spMk id="2" creationId="{0681D4F8-18F8-660F-3034-B6077C876E0C}"/>
          </ac:spMkLst>
        </pc:spChg>
        <pc:spChg chg="mod">
          <ac:chgData name="Edvards Bukovskis" userId="S::ebukovskis@edu.riga.lv::6d5fc92b-84af-401d-8c88-8aebe0377ae4" providerId="AD" clId="Web-{8F6775F8-79AF-F12C-BF65-5F949D31E4EB}" dt="2024-10-24T08:42:35.701" v="401" actId="20577"/>
          <ac:spMkLst>
            <pc:docMk/>
            <pc:sldMk cId="2848516516" sldId="498"/>
            <ac:spMk id="3" creationId="{5BD67D0B-DB50-B0D5-5E50-5E6F47B9446A}"/>
          </ac:spMkLst>
        </pc:spChg>
      </pc:sldChg>
      <pc:sldChg chg="addSp delSp modSp new">
        <pc:chgData name="Edvards Bukovskis" userId="S::ebukovskis@edu.riga.lv::6d5fc92b-84af-401d-8c88-8aebe0377ae4" providerId="AD" clId="Web-{8F6775F8-79AF-F12C-BF65-5F949D31E4EB}" dt="2024-10-24T08:44:40.534" v="417" actId="1076"/>
        <pc:sldMkLst>
          <pc:docMk/>
          <pc:sldMk cId="3058081643" sldId="499"/>
        </pc:sldMkLst>
        <pc:spChg chg="mod">
          <ac:chgData name="Edvards Bukovskis" userId="S::ebukovskis@edu.riga.lv::6d5fc92b-84af-401d-8c88-8aebe0377ae4" providerId="AD" clId="Web-{8F6775F8-79AF-F12C-BF65-5F949D31E4EB}" dt="2024-10-24T08:43:20.562" v="412" actId="20577"/>
          <ac:spMkLst>
            <pc:docMk/>
            <pc:sldMk cId="3058081643" sldId="499"/>
            <ac:spMk id="2" creationId="{36F61AD9-22E4-052F-C216-4C19FCB16240}"/>
          </ac:spMkLst>
        </pc:spChg>
        <pc:picChg chg="add mod ord">
          <ac:chgData name="Edvards Bukovskis" userId="S::ebukovskis@edu.riga.lv::6d5fc92b-84af-401d-8c88-8aebe0377ae4" providerId="AD" clId="Web-{8F6775F8-79AF-F12C-BF65-5F949D31E4EB}" dt="2024-10-24T08:44:40.534" v="417" actId="1076"/>
          <ac:picMkLst>
            <pc:docMk/>
            <pc:sldMk cId="3058081643" sldId="499"/>
            <ac:picMk id="4" creationId="{DE59C0EE-B459-DDCD-740F-801C2D4E4CBD}"/>
          </ac:picMkLst>
        </pc:picChg>
      </pc:sldChg>
      <pc:sldChg chg="addSp delSp modSp new">
        <pc:chgData name="Edvards Bukovskis" userId="S::ebukovskis@edu.riga.lv::6d5fc92b-84af-401d-8c88-8aebe0377ae4" providerId="AD" clId="Web-{8F6775F8-79AF-F12C-BF65-5F949D31E4EB}" dt="2024-10-24T08:45:04.160" v="423" actId="1076"/>
        <pc:sldMkLst>
          <pc:docMk/>
          <pc:sldMk cId="3987339744" sldId="500"/>
        </pc:sldMkLst>
        <pc:picChg chg="add mod ord">
          <ac:chgData name="Edvards Bukovskis" userId="S::ebukovskis@edu.riga.lv::6d5fc92b-84af-401d-8c88-8aebe0377ae4" providerId="AD" clId="Web-{8F6775F8-79AF-F12C-BF65-5F949D31E4EB}" dt="2024-10-24T08:45:04.160" v="423" actId="1076"/>
          <ac:picMkLst>
            <pc:docMk/>
            <pc:sldMk cId="3987339744" sldId="500"/>
            <ac:picMk id="4" creationId="{61C1A2B8-9D69-0B81-390D-44D171B085DB}"/>
          </ac:picMkLst>
        </pc:picChg>
      </pc:sldChg>
      <pc:sldChg chg="addSp delSp modSp new">
        <pc:chgData name="Edvards Bukovskis" userId="S::ebukovskis@edu.riga.lv::6d5fc92b-84af-401d-8c88-8aebe0377ae4" providerId="AD" clId="Web-{8F6775F8-79AF-F12C-BF65-5F949D31E4EB}" dt="2024-10-24T08:45:40.708" v="429" actId="1076"/>
        <pc:sldMkLst>
          <pc:docMk/>
          <pc:sldMk cId="704343999" sldId="501"/>
        </pc:sldMkLst>
        <pc:picChg chg="add mod ord">
          <ac:chgData name="Edvards Bukovskis" userId="S::ebukovskis@edu.riga.lv::6d5fc92b-84af-401d-8c88-8aebe0377ae4" providerId="AD" clId="Web-{8F6775F8-79AF-F12C-BF65-5F949D31E4EB}" dt="2024-10-24T08:45:40.708" v="429" actId="1076"/>
          <ac:picMkLst>
            <pc:docMk/>
            <pc:sldMk cId="704343999" sldId="501"/>
            <ac:picMk id="4" creationId="{563D4B8D-75E7-4DE6-1F6C-480CDD2DF55C}"/>
          </ac:picMkLst>
        </pc:picChg>
      </pc:sldChg>
      <pc:sldChg chg="addSp delSp modSp new">
        <pc:chgData name="Edvards Bukovskis" userId="S::ebukovskis@edu.riga.lv::6d5fc92b-84af-401d-8c88-8aebe0377ae4" providerId="AD" clId="Web-{8F6775F8-79AF-F12C-BF65-5F949D31E4EB}" dt="2024-10-24T08:48:54.090" v="435" actId="1076"/>
        <pc:sldMkLst>
          <pc:docMk/>
          <pc:sldMk cId="4256727232" sldId="502"/>
        </pc:sldMkLst>
        <pc:picChg chg="add mod ord">
          <ac:chgData name="Edvards Bukovskis" userId="S::ebukovskis@edu.riga.lv::6d5fc92b-84af-401d-8c88-8aebe0377ae4" providerId="AD" clId="Web-{8F6775F8-79AF-F12C-BF65-5F949D31E4EB}" dt="2024-10-24T08:48:54.090" v="435" actId="1076"/>
          <ac:picMkLst>
            <pc:docMk/>
            <pc:sldMk cId="4256727232" sldId="502"/>
            <ac:picMk id="4" creationId="{B65D673C-5A6C-2088-8A77-FBAA6BEC593C}"/>
          </ac:picMkLst>
        </pc:picChg>
      </pc:sldChg>
      <pc:sldChg chg="modSp new">
        <pc:chgData name="Edvards Bukovskis" userId="S::ebukovskis@edu.riga.lv::6d5fc92b-84af-401d-8c88-8aebe0377ae4" providerId="AD" clId="Web-{8F6775F8-79AF-F12C-BF65-5F949D31E4EB}" dt="2024-10-24T09:00:27.570" v="443" actId="20577"/>
        <pc:sldMkLst>
          <pc:docMk/>
          <pc:sldMk cId="3092204547" sldId="503"/>
        </pc:sldMkLst>
        <pc:spChg chg="mod">
          <ac:chgData name="Edvards Bukovskis" userId="S::ebukovskis@edu.riga.lv::6d5fc92b-84af-401d-8c88-8aebe0377ae4" providerId="AD" clId="Web-{8F6775F8-79AF-F12C-BF65-5F949D31E4EB}" dt="2024-10-24T09:00:19.741" v="439" actId="20577"/>
          <ac:spMkLst>
            <pc:docMk/>
            <pc:sldMk cId="3092204547" sldId="503"/>
            <ac:spMk id="2" creationId="{FC199B58-C606-9351-2B52-2656DC93805D}"/>
          </ac:spMkLst>
        </pc:spChg>
        <pc:spChg chg="mod">
          <ac:chgData name="Edvards Bukovskis" userId="S::ebukovskis@edu.riga.lv::6d5fc92b-84af-401d-8c88-8aebe0377ae4" providerId="AD" clId="Web-{8F6775F8-79AF-F12C-BF65-5F949D31E4EB}" dt="2024-10-24T09:00:27.570" v="443" actId="20577"/>
          <ac:spMkLst>
            <pc:docMk/>
            <pc:sldMk cId="3092204547" sldId="503"/>
            <ac:spMk id="3" creationId="{0C7CC758-4F40-17E9-7366-9B011E24996D}"/>
          </ac:spMkLst>
        </pc:spChg>
      </pc:sldChg>
    </pc:docChg>
  </pc:docChgLst>
  <pc:docChgLst>
    <pc:chgData name="Edvards Bukovskis" userId="S::ebukovskis@edu.riga.lv::6d5fc92b-84af-401d-8c88-8aebe0377ae4" providerId="AD" clId="Web-{1ED457D3-A89F-8BF2-8A1D-711A62AE0CC6}"/>
    <pc:docChg chg="addSld delSld modSld sldOrd addSection modSection">
      <pc:chgData name="Edvards Bukovskis" userId="S::ebukovskis@edu.riga.lv::6d5fc92b-84af-401d-8c88-8aebe0377ae4" providerId="AD" clId="Web-{1ED457D3-A89F-8BF2-8A1D-711A62AE0CC6}" dt="2025-06-09T05:48:22.382" v="142"/>
      <pc:docMkLst>
        <pc:docMk/>
      </pc:docMkLst>
      <pc:sldChg chg="addSp delSp modSp new ord">
        <pc:chgData name="Edvards Bukovskis" userId="S::ebukovskis@edu.riga.lv::6d5fc92b-84af-401d-8c88-8aebe0377ae4" providerId="AD" clId="Web-{1ED457D3-A89F-8BF2-8A1D-711A62AE0CC6}" dt="2025-06-09T05:15:05.174" v="21" actId="20577"/>
        <pc:sldMkLst>
          <pc:docMk/>
          <pc:sldMk cId="1195100534" sldId="594"/>
        </pc:sldMkLst>
        <pc:spChg chg="mod">
          <ac:chgData name="Edvards Bukovskis" userId="S::ebukovskis@edu.riga.lv::6d5fc92b-84af-401d-8c88-8aebe0377ae4" providerId="AD" clId="Web-{1ED457D3-A89F-8BF2-8A1D-711A62AE0CC6}" dt="2025-06-09T05:13:47.876" v="9" actId="14100"/>
          <ac:spMkLst>
            <pc:docMk/>
            <pc:sldMk cId="1195100534" sldId="594"/>
            <ac:spMk id="2" creationId="{094A0100-654F-5D28-9683-30BA2DCC2DCC}"/>
          </ac:spMkLst>
        </pc:spChg>
        <pc:spChg chg="mod">
          <ac:chgData name="Edvards Bukovskis" userId="S::ebukovskis@edu.riga.lv::6d5fc92b-84af-401d-8c88-8aebe0377ae4" providerId="AD" clId="Web-{1ED457D3-A89F-8BF2-8A1D-711A62AE0CC6}" dt="2025-06-09T05:15:05.174" v="21" actId="20577"/>
          <ac:spMkLst>
            <pc:docMk/>
            <pc:sldMk cId="1195100534" sldId="594"/>
            <ac:spMk id="3" creationId="{B9F24DAD-CF30-52AD-0329-C6FB8D460036}"/>
          </ac:spMkLst>
        </pc:spChg>
        <pc:spChg chg="add mod">
          <ac:chgData name="Edvards Bukovskis" userId="S::ebukovskis@edu.riga.lv::6d5fc92b-84af-401d-8c88-8aebe0377ae4" providerId="AD" clId="Web-{1ED457D3-A89F-8BF2-8A1D-711A62AE0CC6}" dt="2025-06-09T05:13:58.689" v="15" actId="20577"/>
          <ac:spMkLst>
            <pc:docMk/>
            <pc:sldMk cId="1195100534" sldId="594"/>
            <ac:spMk id="5" creationId="{D385035B-BEF5-210A-CECC-CD66C467C695}"/>
          </ac:spMkLst>
        </pc:spChg>
        <pc:spChg chg="add del mod">
          <ac:chgData name="Edvards Bukovskis" userId="S::ebukovskis@edu.riga.lv::6d5fc92b-84af-401d-8c88-8aebe0377ae4" providerId="AD" clId="Web-{1ED457D3-A89F-8BF2-8A1D-711A62AE0CC6}" dt="2025-06-09T05:14:20.908" v="19"/>
          <ac:spMkLst>
            <pc:docMk/>
            <pc:sldMk cId="1195100534" sldId="594"/>
            <ac:spMk id="7" creationId="{02434D94-8C14-B3F6-F69E-27DDB6311093}"/>
          </ac:spMkLst>
        </pc:spChg>
      </pc:sldChg>
      <pc:sldChg chg="delSp modSp new">
        <pc:chgData name="Edvards Bukovskis" userId="S::ebukovskis@edu.riga.lv::6d5fc92b-84af-401d-8c88-8aebe0377ae4" providerId="AD" clId="Web-{1ED457D3-A89F-8BF2-8A1D-711A62AE0CC6}" dt="2025-06-09T05:15:43.617" v="29" actId="20577"/>
        <pc:sldMkLst>
          <pc:docMk/>
          <pc:sldMk cId="1186899496" sldId="595"/>
        </pc:sldMkLst>
        <pc:spChg chg="del">
          <ac:chgData name="Edvards Bukovskis" userId="S::ebukovskis@edu.riga.lv::6d5fc92b-84af-401d-8c88-8aebe0377ae4" providerId="AD" clId="Web-{1ED457D3-A89F-8BF2-8A1D-711A62AE0CC6}" dt="2025-06-09T05:15:11.674" v="23"/>
          <ac:spMkLst>
            <pc:docMk/>
            <pc:sldMk cId="1186899496" sldId="595"/>
            <ac:spMk id="2" creationId="{7043D4FA-C9DF-D0D4-C79B-BEC1BC7F8ED0}"/>
          </ac:spMkLst>
        </pc:spChg>
        <pc:spChg chg="mod">
          <ac:chgData name="Edvards Bukovskis" userId="S::ebukovskis@edu.riga.lv::6d5fc92b-84af-401d-8c88-8aebe0377ae4" providerId="AD" clId="Web-{1ED457D3-A89F-8BF2-8A1D-711A62AE0CC6}" dt="2025-06-09T05:15:43.617" v="29" actId="20577"/>
          <ac:spMkLst>
            <pc:docMk/>
            <pc:sldMk cId="1186899496" sldId="595"/>
            <ac:spMk id="3" creationId="{E8CB8483-6089-C15D-C851-2645AE473BE7}"/>
          </ac:spMkLst>
        </pc:spChg>
      </pc:sldChg>
      <pc:sldChg chg="delSp modSp new">
        <pc:chgData name="Edvards Bukovskis" userId="S::ebukovskis@edu.riga.lv::6d5fc92b-84af-401d-8c88-8aebe0377ae4" providerId="AD" clId="Web-{1ED457D3-A89F-8BF2-8A1D-711A62AE0CC6}" dt="2025-06-09T05:16:20.648" v="37" actId="20577"/>
        <pc:sldMkLst>
          <pc:docMk/>
          <pc:sldMk cId="1264492952" sldId="596"/>
        </pc:sldMkLst>
        <pc:spChg chg="del">
          <ac:chgData name="Edvards Bukovskis" userId="S::ebukovskis@edu.riga.lv::6d5fc92b-84af-401d-8c88-8aebe0377ae4" providerId="AD" clId="Web-{1ED457D3-A89F-8BF2-8A1D-711A62AE0CC6}" dt="2025-06-09T05:15:48.664" v="31"/>
          <ac:spMkLst>
            <pc:docMk/>
            <pc:sldMk cId="1264492952" sldId="596"/>
            <ac:spMk id="2" creationId="{ECF83943-A684-B326-4167-E5B8489CF4B2}"/>
          </ac:spMkLst>
        </pc:spChg>
        <pc:spChg chg="mod">
          <ac:chgData name="Edvards Bukovskis" userId="S::ebukovskis@edu.riga.lv::6d5fc92b-84af-401d-8c88-8aebe0377ae4" providerId="AD" clId="Web-{1ED457D3-A89F-8BF2-8A1D-711A62AE0CC6}" dt="2025-06-09T05:16:20.648" v="37" actId="20577"/>
          <ac:spMkLst>
            <pc:docMk/>
            <pc:sldMk cId="1264492952" sldId="596"/>
            <ac:spMk id="3" creationId="{38044ABD-10DF-0917-66D6-B8CEDAB63795}"/>
          </ac:spMkLst>
        </pc:spChg>
      </pc:sldChg>
      <pc:sldChg chg="addSp delSp modSp new">
        <pc:chgData name="Edvards Bukovskis" userId="S::ebukovskis@edu.riga.lv::6d5fc92b-84af-401d-8c88-8aebe0377ae4" providerId="AD" clId="Web-{1ED457D3-A89F-8BF2-8A1D-711A62AE0CC6}" dt="2025-06-09T05:17:05.164" v="46" actId="14100"/>
        <pc:sldMkLst>
          <pc:docMk/>
          <pc:sldMk cId="1088967474" sldId="597"/>
        </pc:sldMkLst>
        <pc:spChg chg="mod">
          <ac:chgData name="Edvards Bukovskis" userId="S::ebukovskis@edu.riga.lv::6d5fc92b-84af-401d-8c88-8aebe0377ae4" providerId="AD" clId="Web-{1ED457D3-A89F-8BF2-8A1D-711A62AE0CC6}" dt="2025-06-09T05:17:02.305" v="45" actId="1076"/>
          <ac:spMkLst>
            <pc:docMk/>
            <pc:sldMk cId="1088967474" sldId="597"/>
            <ac:spMk id="2" creationId="{7093474F-5492-AA4E-05EB-58E7CCC624DE}"/>
          </ac:spMkLst>
        </pc:spChg>
        <pc:spChg chg="del mod">
          <ac:chgData name="Edvards Bukovskis" userId="S::ebukovskis@edu.riga.lv::6d5fc92b-84af-401d-8c88-8aebe0377ae4" providerId="AD" clId="Web-{1ED457D3-A89F-8BF2-8A1D-711A62AE0CC6}" dt="2025-06-09T05:16:50.899" v="41"/>
          <ac:spMkLst>
            <pc:docMk/>
            <pc:sldMk cId="1088967474" sldId="597"/>
            <ac:spMk id="3" creationId="{AD73498C-F459-B55B-57FA-C7FF0033044E}"/>
          </ac:spMkLst>
        </pc:spChg>
        <pc:picChg chg="add mod ord">
          <ac:chgData name="Edvards Bukovskis" userId="S::ebukovskis@edu.riga.lv::6d5fc92b-84af-401d-8c88-8aebe0377ae4" providerId="AD" clId="Web-{1ED457D3-A89F-8BF2-8A1D-711A62AE0CC6}" dt="2025-06-09T05:17:05.164" v="46" actId="14100"/>
          <ac:picMkLst>
            <pc:docMk/>
            <pc:sldMk cId="1088967474" sldId="597"/>
            <ac:picMk id="4" creationId="{5DD99D74-2BF6-300D-03B5-045AF894090E}"/>
          </ac:picMkLst>
        </pc:picChg>
      </pc:sldChg>
      <pc:sldChg chg="delSp modSp new">
        <pc:chgData name="Edvards Bukovskis" userId="S::ebukovskis@edu.riga.lv::6d5fc92b-84af-401d-8c88-8aebe0377ae4" providerId="AD" clId="Web-{1ED457D3-A89F-8BF2-8A1D-711A62AE0CC6}" dt="2025-06-09T05:18:07.399" v="52" actId="20577"/>
        <pc:sldMkLst>
          <pc:docMk/>
          <pc:sldMk cId="735414928" sldId="598"/>
        </pc:sldMkLst>
        <pc:spChg chg="del">
          <ac:chgData name="Edvards Bukovskis" userId="S::ebukovskis@edu.riga.lv::6d5fc92b-84af-401d-8c88-8aebe0377ae4" providerId="AD" clId="Web-{1ED457D3-A89F-8BF2-8A1D-711A62AE0CC6}" dt="2025-06-09T05:17:47.399" v="48"/>
          <ac:spMkLst>
            <pc:docMk/>
            <pc:sldMk cId="735414928" sldId="598"/>
            <ac:spMk id="2" creationId="{803F6EF9-8F79-2145-BD73-4D9C5BD005F4}"/>
          </ac:spMkLst>
        </pc:spChg>
        <pc:spChg chg="mod">
          <ac:chgData name="Edvards Bukovskis" userId="S::ebukovskis@edu.riga.lv::6d5fc92b-84af-401d-8c88-8aebe0377ae4" providerId="AD" clId="Web-{1ED457D3-A89F-8BF2-8A1D-711A62AE0CC6}" dt="2025-06-09T05:18:07.399" v="52" actId="20577"/>
          <ac:spMkLst>
            <pc:docMk/>
            <pc:sldMk cId="735414928" sldId="598"/>
            <ac:spMk id="3" creationId="{BDD3AEDA-B87E-60B4-1E5A-2D7FA9061A11}"/>
          </ac:spMkLst>
        </pc:spChg>
      </pc:sldChg>
      <pc:sldChg chg="addSp delSp modSp new">
        <pc:chgData name="Edvards Bukovskis" userId="S::ebukovskis@edu.riga.lv::6d5fc92b-84af-401d-8c88-8aebe0377ae4" providerId="AD" clId="Web-{1ED457D3-A89F-8BF2-8A1D-711A62AE0CC6}" dt="2025-06-09T05:18:55.400" v="57" actId="1076"/>
        <pc:sldMkLst>
          <pc:docMk/>
          <pc:sldMk cId="1347523119" sldId="599"/>
        </pc:sldMkLst>
        <pc:spChg chg="del">
          <ac:chgData name="Edvards Bukovskis" userId="S::ebukovskis@edu.riga.lv::6d5fc92b-84af-401d-8c88-8aebe0377ae4" providerId="AD" clId="Web-{1ED457D3-A89F-8BF2-8A1D-711A62AE0CC6}" dt="2025-06-09T05:18:40.697" v="54"/>
          <ac:spMkLst>
            <pc:docMk/>
            <pc:sldMk cId="1347523119" sldId="599"/>
            <ac:spMk id="2" creationId="{B49928F5-E0BE-48FD-7ABC-A61D70BEA77A}"/>
          </ac:spMkLst>
        </pc:spChg>
        <pc:spChg chg="del">
          <ac:chgData name="Edvards Bukovskis" userId="S::ebukovskis@edu.riga.lv::6d5fc92b-84af-401d-8c88-8aebe0377ae4" providerId="AD" clId="Web-{1ED457D3-A89F-8BF2-8A1D-711A62AE0CC6}" dt="2025-06-09T05:18:51.603" v="55"/>
          <ac:spMkLst>
            <pc:docMk/>
            <pc:sldMk cId="1347523119" sldId="599"/>
            <ac:spMk id="3" creationId="{890CACC7-D82C-9729-D808-BD084B8785D6}"/>
          </ac:spMkLst>
        </pc:spChg>
        <pc:picChg chg="add mod">
          <ac:chgData name="Edvards Bukovskis" userId="S::ebukovskis@edu.riga.lv::6d5fc92b-84af-401d-8c88-8aebe0377ae4" providerId="AD" clId="Web-{1ED457D3-A89F-8BF2-8A1D-711A62AE0CC6}" dt="2025-06-09T05:18:55.400" v="57" actId="1076"/>
          <ac:picMkLst>
            <pc:docMk/>
            <pc:sldMk cId="1347523119" sldId="599"/>
            <ac:picMk id="4" creationId="{3B4B0C8A-239B-2CA4-601C-786E9ED47B60}"/>
          </ac:picMkLst>
        </pc:picChg>
      </pc:sldChg>
      <pc:sldChg chg="modSp new">
        <pc:chgData name="Edvards Bukovskis" userId="S::ebukovskis@edu.riga.lv::6d5fc92b-84af-401d-8c88-8aebe0377ae4" providerId="AD" clId="Web-{1ED457D3-A89F-8BF2-8A1D-711A62AE0CC6}" dt="2025-06-09T05:22:20.855" v="75" actId="20577"/>
        <pc:sldMkLst>
          <pc:docMk/>
          <pc:sldMk cId="1986797719" sldId="600"/>
        </pc:sldMkLst>
        <pc:spChg chg="mod">
          <ac:chgData name="Edvards Bukovskis" userId="S::ebukovskis@edu.riga.lv::6d5fc92b-84af-401d-8c88-8aebe0377ae4" providerId="AD" clId="Web-{1ED457D3-A89F-8BF2-8A1D-711A62AE0CC6}" dt="2025-06-09T05:21:01.354" v="64" actId="1076"/>
          <ac:spMkLst>
            <pc:docMk/>
            <pc:sldMk cId="1986797719" sldId="600"/>
            <ac:spMk id="2" creationId="{40BB192C-A136-E812-63A0-61A2E25C9478}"/>
          </ac:spMkLst>
        </pc:spChg>
        <pc:spChg chg="mod">
          <ac:chgData name="Edvards Bukovskis" userId="S::ebukovskis@edu.riga.lv::6d5fc92b-84af-401d-8c88-8aebe0377ae4" providerId="AD" clId="Web-{1ED457D3-A89F-8BF2-8A1D-711A62AE0CC6}" dt="2025-06-09T05:22:20.855" v="75" actId="20577"/>
          <ac:spMkLst>
            <pc:docMk/>
            <pc:sldMk cId="1986797719" sldId="600"/>
            <ac:spMk id="3" creationId="{021F5E1A-5ED3-F1F5-1DE2-F26FE0B67973}"/>
          </ac:spMkLst>
        </pc:spChg>
      </pc:sldChg>
      <pc:sldChg chg="delSp modSp new">
        <pc:chgData name="Edvards Bukovskis" userId="S::ebukovskis@edu.riga.lv::6d5fc92b-84af-401d-8c88-8aebe0377ae4" providerId="AD" clId="Web-{1ED457D3-A89F-8BF2-8A1D-711A62AE0CC6}" dt="2025-06-09T05:24:09.903" v="85" actId="20577"/>
        <pc:sldMkLst>
          <pc:docMk/>
          <pc:sldMk cId="217252470" sldId="601"/>
        </pc:sldMkLst>
        <pc:spChg chg="del">
          <ac:chgData name="Edvards Bukovskis" userId="S::ebukovskis@edu.riga.lv::6d5fc92b-84af-401d-8c88-8aebe0377ae4" providerId="AD" clId="Web-{1ED457D3-A89F-8BF2-8A1D-711A62AE0CC6}" dt="2025-06-09T05:22:54.434" v="76"/>
          <ac:spMkLst>
            <pc:docMk/>
            <pc:sldMk cId="217252470" sldId="601"/>
            <ac:spMk id="2" creationId="{AFD42F30-40E4-1CF3-C2D5-020E335B9075}"/>
          </ac:spMkLst>
        </pc:spChg>
        <pc:spChg chg="mod">
          <ac:chgData name="Edvards Bukovskis" userId="S::ebukovskis@edu.riga.lv::6d5fc92b-84af-401d-8c88-8aebe0377ae4" providerId="AD" clId="Web-{1ED457D3-A89F-8BF2-8A1D-711A62AE0CC6}" dt="2025-06-09T05:24:09.903" v="85" actId="20577"/>
          <ac:spMkLst>
            <pc:docMk/>
            <pc:sldMk cId="217252470" sldId="601"/>
            <ac:spMk id="3" creationId="{60640C2B-81D7-E173-A3DD-CA2925311B61}"/>
          </ac:spMkLst>
        </pc:spChg>
      </pc:sldChg>
      <pc:sldChg chg="delSp modSp new">
        <pc:chgData name="Edvards Bukovskis" userId="S::ebukovskis@edu.riga.lv::6d5fc92b-84af-401d-8c88-8aebe0377ae4" providerId="AD" clId="Web-{1ED457D3-A89F-8BF2-8A1D-711A62AE0CC6}" dt="2025-06-09T05:25:34.717" v="101" actId="20577"/>
        <pc:sldMkLst>
          <pc:docMk/>
          <pc:sldMk cId="2695999375" sldId="602"/>
        </pc:sldMkLst>
        <pc:spChg chg="del">
          <ac:chgData name="Edvards Bukovskis" userId="S::ebukovskis@edu.riga.lv::6d5fc92b-84af-401d-8c88-8aebe0377ae4" providerId="AD" clId="Web-{1ED457D3-A89F-8BF2-8A1D-711A62AE0CC6}" dt="2025-06-09T05:24:25.622" v="87"/>
          <ac:spMkLst>
            <pc:docMk/>
            <pc:sldMk cId="2695999375" sldId="602"/>
            <ac:spMk id="2" creationId="{88C92E1F-3174-1AC3-B5F3-47B0C5D2CAD9}"/>
          </ac:spMkLst>
        </pc:spChg>
        <pc:spChg chg="mod">
          <ac:chgData name="Edvards Bukovskis" userId="S::ebukovskis@edu.riga.lv::6d5fc92b-84af-401d-8c88-8aebe0377ae4" providerId="AD" clId="Web-{1ED457D3-A89F-8BF2-8A1D-711A62AE0CC6}" dt="2025-06-09T05:25:34.717" v="101" actId="20577"/>
          <ac:spMkLst>
            <pc:docMk/>
            <pc:sldMk cId="2695999375" sldId="602"/>
            <ac:spMk id="3" creationId="{0E85B8DF-F8A1-273B-144C-5E2A20C51911}"/>
          </ac:spMkLst>
        </pc:spChg>
      </pc:sldChg>
      <pc:sldChg chg="delSp modSp new">
        <pc:chgData name="Edvards Bukovskis" userId="S::ebukovskis@edu.riga.lv::6d5fc92b-84af-401d-8c88-8aebe0377ae4" providerId="AD" clId="Web-{1ED457D3-A89F-8BF2-8A1D-711A62AE0CC6}" dt="2025-06-09T05:26:25.733" v="109" actId="20577"/>
        <pc:sldMkLst>
          <pc:docMk/>
          <pc:sldMk cId="2002709995" sldId="603"/>
        </pc:sldMkLst>
        <pc:spChg chg="del">
          <ac:chgData name="Edvards Bukovskis" userId="S::ebukovskis@edu.riga.lv::6d5fc92b-84af-401d-8c88-8aebe0377ae4" providerId="AD" clId="Web-{1ED457D3-A89F-8BF2-8A1D-711A62AE0CC6}" dt="2025-06-09T05:26:15.733" v="103"/>
          <ac:spMkLst>
            <pc:docMk/>
            <pc:sldMk cId="2002709995" sldId="603"/>
            <ac:spMk id="2" creationId="{9FD1A07F-8FD4-7E4B-87F5-7DB13C430BB7}"/>
          </ac:spMkLst>
        </pc:spChg>
        <pc:spChg chg="mod">
          <ac:chgData name="Edvards Bukovskis" userId="S::ebukovskis@edu.riga.lv::6d5fc92b-84af-401d-8c88-8aebe0377ae4" providerId="AD" clId="Web-{1ED457D3-A89F-8BF2-8A1D-711A62AE0CC6}" dt="2025-06-09T05:26:25.733" v="109" actId="20577"/>
          <ac:spMkLst>
            <pc:docMk/>
            <pc:sldMk cId="2002709995" sldId="603"/>
            <ac:spMk id="3" creationId="{A2DFF778-3123-CB85-0F1B-6DD664224528}"/>
          </ac:spMkLst>
        </pc:spChg>
      </pc:sldChg>
      <pc:sldChg chg="modSp new">
        <pc:chgData name="Edvards Bukovskis" userId="S::ebukovskis@edu.riga.lv::6d5fc92b-84af-401d-8c88-8aebe0377ae4" providerId="AD" clId="Web-{1ED457D3-A89F-8BF2-8A1D-711A62AE0CC6}" dt="2025-06-09T05:38:44.844" v="117" actId="20577"/>
        <pc:sldMkLst>
          <pc:docMk/>
          <pc:sldMk cId="4236398953" sldId="604"/>
        </pc:sldMkLst>
        <pc:spChg chg="mod">
          <ac:chgData name="Edvards Bukovskis" userId="S::ebukovskis@edu.riga.lv::6d5fc92b-84af-401d-8c88-8aebe0377ae4" providerId="AD" clId="Web-{1ED457D3-A89F-8BF2-8A1D-711A62AE0CC6}" dt="2025-06-09T05:38:35.219" v="114" actId="20577"/>
          <ac:spMkLst>
            <pc:docMk/>
            <pc:sldMk cId="4236398953" sldId="604"/>
            <ac:spMk id="2" creationId="{5CBCF828-5C3F-C064-79CA-F076967B57C2}"/>
          </ac:spMkLst>
        </pc:spChg>
        <pc:spChg chg="mod">
          <ac:chgData name="Edvards Bukovskis" userId="S::ebukovskis@edu.riga.lv::6d5fc92b-84af-401d-8c88-8aebe0377ae4" providerId="AD" clId="Web-{1ED457D3-A89F-8BF2-8A1D-711A62AE0CC6}" dt="2025-06-09T05:38:44.844" v="117" actId="20577"/>
          <ac:spMkLst>
            <pc:docMk/>
            <pc:sldMk cId="4236398953" sldId="604"/>
            <ac:spMk id="3" creationId="{997271C6-8578-9070-F1C3-1A6CB506E59E}"/>
          </ac:spMkLst>
        </pc:spChg>
      </pc:sldChg>
      <pc:sldChg chg="new del">
        <pc:chgData name="Edvards Bukovskis" userId="S::ebukovskis@edu.riga.lv::6d5fc92b-84af-401d-8c88-8aebe0377ae4" providerId="AD" clId="Web-{1ED457D3-A89F-8BF2-8A1D-711A62AE0CC6}" dt="2025-06-09T05:48:22.382" v="142"/>
        <pc:sldMkLst>
          <pc:docMk/>
          <pc:sldMk cId="3668065755" sldId="605"/>
        </pc:sldMkLst>
      </pc:sldChg>
      <pc:sldChg chg="delSp modSp new">
        <pc:chgData name="Edvards Bukovskis" userId="S::ebukovskis@edu.riga.lv::6d5fc92b-84af-401d-8c88-8aebe0377ae4" providerId="AD" clId="Web-{1ED457D3-A89F-8BF2-8A1D-711A62AE0CC6}" dt="2025-06-09T05:40:51.971" v="128" actId="20577"/>
        <pc:sldMkLst>
          <pc:docMk/>
          <pc:sldMk cId="3034581882" sldId="606"/>
        </pc:sldMkLst>
        <pc:spChg chg="del">
          <ac:chgData name="Edvards Bukovskis" userId="S::ebukovskis@edu.riga.lv::6d5fc92b-84af-401d-8c88-8aebe0377ae4" providerId="AD" clId="Web-{1ED457D3-A89F-8BF2-8A1D-711A62AE0CC6}" dt="2025-06-09T05:40:23.908" v="120"/>
          <ac:spMkLst>
            <pc:docMk/>
            <pc:sldMk cId="3034581882" sldId="606"/>
            <ac:spMk id="2" creationId="{B522A3D9-A3E9-8338-3E5B-80C9F23FDFA2}"/>
          </ac:spMkLst>
        </pc:spChg>
        <pc:spChg chg="mod">
          <ac:chgData name="Edvards Bukovskis" userId="S::ebukovskis@edu.riga.lv::6d5fc92b-84af-401d-8c88-8aebe0377ae4" providerId="AD" clId="Web-{1ED457D3-A89F-8BF2-8A1D-711A62AE0CC6}" dt="2025-06-09T05:40:51.971" v="128" actId="20577"/>
          <ac:spMkLst>
            <pc:docMk/>
            <pc:sldMk cId="3034581882" sldId="606"/>
            <ac:spMk id="3" creationId="{8D4F48E8-83C7-499C-442F-C8EF5762D7EF}"/>
          </ac:spMkLst>
        </pc:spChg>
      </pc:sldChg>
      <pc:sldChg chg="delSp modSp new">
        <pc:chgData name="Edvards Bukovskis" userId="S::ebukovskis@edu.riga.lv::6d5fc92b-84af-401d-8c88-8aebe0377ae4" providerId="AD" clId="Web-{1ED457D3-A89F-8BF2-8A1D-711A62AE0CC6}" dt="2025-06-09T05:48:19.898" v="141" actId="20577"/>
        <pc:sldMkLst>
          <pc:docMk/>
          <pc:sldMk cId="2803045543" sldId="607"/>
        </pc:sldMkLst>
        <pc:spChg chg="del">
          <ac:chgData name="Edvards Bukovskis" userId="S::ebukovskis@edu.riga.lv::6d5fc92b-84af-401d-8c88-8aebe0377ae4" providerId="AD" clId="Web-{1ED457D3-A89F-8BF2-8A1D-711A62AE0CC6}" dt="2025-06-09T05:43:02.331" v="130"/>
          <ac:spMkLst>
            <pc:docMk/>
            <pc:sldMk cId="2803045543" sldId="607"/>
            <ac:spMk id="2" creationId="{CF015C60-CF87-0BE3-428A-6B60D97BB6A0}"/>
          </ac:spMkLst>
        </pc:spChg>
        <pc:spChg chg="mod">
          <ac:chgData name="Edvards Bukovskis" userId="S::ebukovskis@edu.riga.lv::6d5fc92b-84af-401d-8c88-8aebe0377ae4" providerId="AD" clId="Web-{1ED457D3-A89F-8BF2-8A1D-711A62AE0CC6}" dt="2025-06-09T05:48:19.898" v="141" actId="20577"/>
          <ac:spMkLst>
            <pc:docMk/>
            <pc:sldMk cId="2803045543" sldId="607"/>
            <ac:spMk id="3" creationId="{4132D8F3-4C02-844A-EC9C-7C75DF554794}"/>
          </ac:spMkLst>
        </pc:spChg>
      </pc:sldChg>
    </pc:docChg>
  </pc:docChgLst>
  <pc:docChgLst>
    <pc:chgData name="Edvards Bukovskis" userId="S::ebukovskis@edu.riga.lv::6d5fc92b-84af-401d-8c88-8aebe0377ae4" providerId="AD" clId="Web-{A705307E-D24F-3937-0F6A-18E0E0FDD8E4}"/>
    <pc:docChg chg="modSld">
      <pc:chgData name="Edvards Bukovskis" userId="S::ebukovskis@edu.riga.lv::6d5fc92b-84af-401d-8c88-8aebe0377ae4" providerId="AD" clId="Web-{A705307E-D24F-3937-0F6A-18E0E0FDD8E4}" dt="2023-10-09T09:41:50.341" v="13" actId="20577"/>
      <pc:docMkLst>
        <pc:docMk/>
      </pc:docMkLst>
      <pc:sldChg chg="modSp">
        <pc:chgData name="Edvards Bukovskis" userId="S::ebukovskis@edu.riga.lv::6d5fc92b-84af-401d-8c88-8aebe0377ae4" providerId="AD" clId="Web-{A705307E-D24F-3937-0F6A-18E0E0FDD8E4}" dt="2023-10-09T09:38:40.288" v="1" actId="20577"/>
        <pc:sldMkLst>
          <pc:docMk/>
          <pc:sldMk cId="3086945094" sldId="392"/>
        </pc:sldMkLst>
      </pc:sldChg>
      <pc:sldChg chg="modSp">
        <pc:chgData name="Edvards Bukovskis" userId="S::ebukovskis@edu.riga.lv::6d5fc92b-84af-401d-8c88-8aebe0377ae4" providerId="AD" clId="Web-{A705307E-D24F-3937-0F6A-18E0E0FDD8E4}" dt="2023-10-09T09:41:50.341" v="13" actId="20577"/>
        <pc:sldMkLst>
          <pc:docMk/>
          <pc:sldMk cId="3140408256" sldId="394"/>
        </pc:sldMkLst>
      </pc:sldChg>
    </pc:docChg>
  </pc:docChgLst>
  <pc:docChgLst>
    <pc:chgData name="Edvards Bukovskis" userId="S::ebukovskis@edu.riga.lv::6d5fc92b-84af-401d-8c88-8aebe0377ae4" providerId="AD" clId="Web-{F37AE725-8D25-FC9E-1A86-43C634B1D1A1}"/>
    <pc:docChg chg="modSld addSection modSection">
      <pc:chgData name="Edvards Bukovskis" userId="S::ebukovskis@edu.riga.lv::6d5fc92b-84af-401d-8c88-8aebe0377ae4" providerId="AD" clId="Web-{F37AE725-8D25-FC9E-1A86-43C634B1D1A1}" dt="2023-10-02T10:03:34.307" v="4" actId="14100"/>
      <pc:docMkLst>
        <pc:docMk/>
      </pc:docMkLst>
      <pc:sldChg chg="modSp">
        <pc:chgData name="Edvards Bukovskis" userId="S::ebukovskis@edu.riga.lv::6d5fc92b-84af-401d-8c88-8aebe0377ae4" providerId="AD" clId="Web-{F37AE725-8D25-FC9E-1A86-43C634B1D1A1}" dt="2023-10-02T10:03:34.307" v="4" actId="14100"/>
        <pc:sldMkLst>
          <pc:docMk/>
          <pc:sldMk cId="237146999" sldId="357"/>
        </pc:sldMkLst>
      </pc:sldChg>
    </pc:docChg>
  </pc:docChgLst>
  <pc:docChgLst>
    <pc:chgData name="Edvards Bukovskis" userId="S::ebukovskis@edu.riga.lv::6d5fc92b-84af-401d-8c88-8aebe0377ae4" providerId="AD" clId="Web-{24CD6A71-F8C9-6E04-5F23-99E91C6E186F}"/>
    <pc:docChg chg="addSld modSld addSection delSection modSection">
      <pc:chgData name="Edvards Bukovskis" userId="S::ebukovskis@edu.riga.lv::6d5fc92b-84af-401d-8c88-8aebe0377ae4" providerId="AD" clId="Web-{24CD6A71-F8C9-6E04-5F23-99E91C6E186F}" dt="2023-11-23T09:54:18.220" v="82" actId="20577"/>
      <pc:docMkLst>
        <pc:docMk/>
      </pc:docMkLst>
      <pc:sldChg chg="addSp delSp modSp new">
        <pc:chgData name="Edvards Bukovskis" userId="S::ebukovskis@edu.riga.lv::6d5fc92b-84af-401d-8c88-8aebe0377ae4" providerId="AD" clId="Web-{24CD6A71-F8C9-6E04-5F23-99E91C6E186F}" dt="2023-11-23T09:48:10.692" v="14" actId="1076"/>
        <pc:sldMkLst>
          <pc:docMk/>
          <pc:sldMk cId="4291418010" sldId="459"/>
        </pc:sldMkLst>
      </pc:sldChg>
      <pc:sldChg chg="addSp delSp modSp new">
        <pc:chgData name="Edvards Bukovskis" userId="S::ebukovskis@edu.riga.lv::6d5fc92b-84af-401d-8c88-8aebe0377ae4" providerId="AD" clId="Web-{24CD6A71-F8C9-6E04-5F23-99E91C6E186F}" dt="2023-11-23T09:49:55.758" v="29" actId="20577"/>
        <pc:sldMkLst>
          <pc:docMk/>
          <pc:sldMk cId="2097993481" sldId="460"/>
        </pc:sldMkLst>
      </pc:sldChg>
      <pc:sldChg chg="addSp delSp modSp new">
        <pc:chgData name="Edvards Bukovskis" userId="S::ebukovskis@edu.riga.lv::6d5fc92b-84af-401d-8c88-8aebe0377ae4" providerId="AD" clId="Web-{24CD6A71-F8C9-6E04-5F23-99E91C6E186F}" dt="2023-11-23T09:51:08.198" v="38" actId="1076"/>
        <pc:sldMkLst>
          <pc:docMk/>
          <pc:sldMk cId="3023454182" sldId="461"/>
        </pc:sldMkLst>
      </pc:sldChg>
      <pc:sldChg chg="addSp delSp modSp new">
        <pc:chgData name="Edvards Bukovskis" userId="S::ebukovskis@edu.riga.lv::6d5fc92b-84af-401d-8c88-8aebe0377ae4" providerId="AD" clId="Web-{24CD6A71-F8C9-6E04-5F23-99E91C6E186F}" dt="2023-11-23T09:52:33.373" v="55" actId="1076"/>
        <pc:sldMkLst>
          <pc:docMk/>
          <pc:sldMk cId="2043726062" sldId="462"/>
        </pc:sldMkLst>
      </pc:sldChg>
      <pc:sldChg chg="addSp delSp modSp new">
        <pc:chgData name="Edvards Bukovskis" userId="S::ebukovskis@edu.riga.lv::6d5fc92b-84af-401d-8c88-8aebe0377ae4" providerId="AD" clId="Web-{24CD6A71-F8C9-6E04-5F23-99E91C6E186F}" dt="2023-11-23T09:54:18.220" v="82" actId="20577"/>
        <pc:sldMkLst>
          <pc:docMk/>
          <pc:sldMk cId="2411244467" sldId="463"/>
        </pc:sldMkLst>
      </pc:sldChg>
    </pc:docChg>
  </pc:docChgLst>
  <pc:docChgLst>
    <pc:chgData name="Edvards Bukovskis" userId="S::ebukovskis@edu.riga.lv::6d5fc92b-84af-401d-8c88-8aebe0377ae4" providerId="AD" clId="Web-{450196A2-A386-7390-F00A-FDBD8850A5D8}"/>
    <pc:docChg chg="">
      <pc:chgData name="Edvards Bukovskis" userId="S::ebukovskis@edu.riga.lv::6d5fc92b-84af-401d-8c88-8aebe0377ae4" providerId="AD" clId="Web-{450196A2-A386-7390-F00A-FDBD8850A5D8}" dt="2023-09-22T10:58:22.280" v="0"/>
      <pc:docMkLst>
        <pc:docMk/>
      </pc:docMkLst>
      <pc:sldChg chg="modCm">
        <pc:chgData name="Edvards Bukovskis" userId="S::ebukovskis@edu.riga.lv::6d5fc92b-84af-401d-8c88-8aebe0377ae4" providerId="AD" clId="Web-{450196A2-A386-7390-F00A-FDBD8850A5D8}" dt="2023-09-22T10:58:22.280" v="0"/>
        <pc:sldMkLst>
          <pc:docMk/>
          <pc:sldMk cId="693156645" sldId="324"/>
        </pc:sldMkLst>
        <pc:extLst>
          <p:ext xmlns:p="http://schemas.openxmlformats.org/presentationml/2006/main" uri="{D6D511B9-2390-475A-947B-AFAB55BFBCF1}">
            <pc226:cmChg xmlns:pc226="http://schemas.microsoft.com/office/powerpoint/2022/06/main/command" chg="mod">
              <pc226:chgData name="Edvards Bukovskis" userId="S::ebukovskis@edu.riga.lv::6d5fc92b-84af-401d-8c88-8aebe0377ae4" providerId="AD" clId="Web-{450196A2-A386-7390-F00A-FDBD8850A5D8}" dt="2023-09-22T10:58:22.280" v="0"/>
              <pc2:cmMkLst xmlns:pc2="http://schemas.microsoft.com/office/powerpoint/2019/9/main/command">
                <pc:docMk/>
                <pc:sldMk cId="693156645" sldId="324"/>
                <pc2:cmMk id="{5D1AD4D6-0944-43BD-AFF6-FD1A59F0B106}"/>
              </pc2:cmMkLst>
            </pc226:cmChg>
          </p:ext>
        </pc:extLst>
      </pc:sldChg>
    </pc:docChg>
  </pc:docChgLst>
  <pc:docChgLst>
    <pc:chgData name="Edvards Bukovskis" userId="S::ebukovskis@edu.riga.lv::6d5fc92b-84af-401d-8c88-8aebe0377ae4" providerId="AD" clId="Web-{BAD087DA-DE7C-E7F4-E378-5EA286B3364A}"/>
    <pc:docChg chg="addSld modSld addSection delSection modSection">
      <pc:chgData name="Edvards Bukovskis" userId="S::ebukovskis@edu.riga.lv::6d5fc92b-84af-401d-8c88-8aebe0377ae4" providerId="AD" clId="Web-{BAD087DA-DE7C-E7F4-E378-5EA286B3364A}" dt="2023-09-18T08:42:51.805" v="367" actId="20577"/>
      <pc:docMkLst>
        <pc:docMk/>
      </pc:docMkLst>
      <pc:sldChg chg="addSp delSp modSp new">
        <pc:chgData name="Edvards Bukovskis" userId="S::ebukovskis@edu.riga.lv::6d5fc92b-84af-401d-8c88-8aebe0377ae4" providerId="AD" clId="Web-{BAD087DA-DE7C-E7F4-E378-5EA286B3364A}" dt="2023-09-18T07:42:12.072" v="25" actId="1076"/>
        <pc:sldMkLst>
          <pc:docMk/>
          <pc:sldMk cId="971350675" sldId="306"/>
        </pc:sldMkLst>
      </pc:sldChg>
      <pc:sldChg chg="addSp delSp modSp new">
        <pc:chgData name="Edvards Bukovskis" userId="S::ebukovskis@edu.riga.lv::6d5fc92b-84af-401d-8c88-8aebe0377ae4" providerId="AD" clId="Web-{BAD087DA-DE7C-E7F4-E378-5EA286B3364A}" dt="2023-09-18T07:42:39.323" v="32" actId="1076"/>
        <pc:sldMkLst>
          <pc:docMk/>
          <pc:sldMk cId="3096615422" sldId="307"/>
        </pc:sldMkLst>
      </pc:sldChg>
      <pc:sldChg chg="addSp delSp modSp new">
        <pc:chgData name="Edvards Bukovskis" userId="S::ebukovskis@edu.riga.lv::6d5fc92b-84af-401d-8c88-8aebe0377ae4" providerId="AD" clId="Web-{BAD087DA-DE7C-E7F4-E378-5EA286B3364A}" dt="2023-09-18T07:43:48.433" v="46" actId="1076"/>
        <pc:sldMkLst>
          <pc:docMk/>
          <pc:sldMk cId="3282652733" sldId="308"/>
        </pc:sldMkLst>
      </pc:sldChg>
      <pc:sldChg chg="modSp new">
        <pc:chgData name="Edvards Bukovskis" userId="S::ebukovskis@edu.riga.lv::6d5fc92b-84af-401d-8c88-8aebe0377ae4" providerId="AD" clId="Web-{BAD087DA-DE7C-E7F4-E378-5EA286B3364A}" dt="2023-09-18T07:52:29.804" v="67" actId="20577"/>
        <pc:sldMkLst>
          <pc:docMk/>
          <pc:sldMk cId="1614445907" sldId="309"/>
        </pc:sldMkLst>
      </pc:sldChg>
      <pc:sldChg chg="addSp delSp modSp new">
        <pc:chgData name="Edvards Bukovskis" userId="S::ebukovskis@edu.riga.lv::6d5fc92b-84af-401d-8c88-8aebe0377ae4" providerId="AD" clId="Web-{BAD087DA-DE7C-E7F4-E378-5EA286B3364A}" dt="2023-09-18T07:54:00.321" v="84" actId="1076"/>
        <pc:sldMkLst>
          <pc:docMk/>
          <pc:sldMk cId="3666204485" sldId="310"/>
        </pc:sldMkLst>
      </pc:sldChg>
      <pc:sldChg chg="addSp delSp modSp new">
        <pc:chgData name="Edvards Bukovskis" userId="S::ebukovskis@edu.riga.lv::6d5fc92b-84af-401d-8c88-8aebe0377ae4" providerId="AD" clId="Web-{BAD087DA-DE7C-E7F4-E378-5EA286B3364A}" dt="2023-09-18T07:54:48.369" v="99" actId="1076"/>
        <pc:sldMkLst>
          <pc:docMk/>
          <pc:sldMk cId="3903510103" sldId="311"/>
        </pc:sldMkLst>
      </pc:sldChg>
      <pc:sldChg chg="modSp new">
        <pc:chgData name="Edvards Bukovskis" userId="S::ebukovskis@edu.riga.lv::6d5fc92b-84af-401d-8c88-8aebe0377ae4" providerId="AD" clId="Web-{BAD087DA-DE7C-E7F4-E378-5EA286B3364A}" dt="2023-09-18T07:58:21.655" v="111" actId="20577"/>
        <pc:sldMkLst>
          <pc:docMk/>
          <pc:sldMk cId="2090281170" sldId="312"/>
        </pc:sldMkLst>
      </pc:sldChg>
      <pc:sldChg chg="addSp delSp modSp new">
        <pc:chgData name="Edvards Bukovskis" userId="S::ebukovskis@edu.riga.lv::6d5fc92b-84af-401d-8c88-8aebe0377ae4" providerId="AD" clId="Web-{BAD087DA-DE7C-E7F4-E378-5EA286B3364A}" dt="2023-09-18T08:00:54.877" v="128" actId="1076"/>
        <pc:sldMkLst>
          <pc:docMk/>
          <pc:sldMk cId="2392085965" sldId="313"/>
        </pc:sldMkLst>
      </pc:sldChg>
      <pc:sldChg chg="addSp delSp modSp new">
        <pc:chgData name="Edvards Bukovskis" userId="S::ebukovskis@edu.riga.lv::6d5fc92b-84af-401d-8c88-8aebe0377ae4" providerId="AD" clId="Web-{BAD087DA-DE7C-E7F4-E378-5EA286B3364A}" dt="2023-09-18T08:01:51.284" v="141" actId="1076"/>
        <pc:sldMkLst>
          <pc:docMk/>
          <pc:sldMk cId="920076243" sldId="314"/>
        </pc:sldMkLst>
      </pc:sldChg>
      <pc:sldChg chg="modSp new">
        <pc:chgData name="Edvards Bukovskis" userId="S::ebukovskis@edu.riga.lv::6d5fc92b-84af-401d-8c88-8aebe0377ae4" providerId="AD" clId="Web-{BAD087DA-DE7C-E7F4-E378-5EA286B3364A}" dt="2023-09-18T08:02:31.316" v="155" actId="20577"/>
        <pc:sldMkLst>
          <pc:docMk/>
          <pc:sldMk cId="1338421651" sldId="315"/>
        </pc:sldMkLst>
      </pc:sldChg>
      <pc:sldChg chg="addSp delSp modSp new">
        <pc:chgData name="Edvards Bukovskis" userId="S::ebukovskis@edu.riga.lv::6d5fc92b-84af-401d-8c88-8aebe0377ae4" providerId="AD" clId="Web-{BAD087DA-DE7C-E7F4-E378-5EA286B3364A}" dt="2023-09-18T08:12:28.079" v="169" actId="1076"/>
        <pc:sldMkLst>
          <pc:docMk/>
          <pc:sldMk cId="3352748881" sldId="316"/>
        </pc:sldMkLst>
      </pc:sldChg>
      <pc:sldChg chg="addSp delSp modSp new">
        <pc:chgData name="Edvards Bukovskis" userId="S::ebukovskis@edu.riga.lv::6d5fc92b-84af-401d-8c88-8aebe0377ae4" providerId="AD" clId="Web-{BAD087DA-DE7C-E7F4-E378-5EA286B3364A}" dt="2023-09-18T08:13:38.455" v="185" actId="1076"/>
        <pc:sldMkLst>
          <pc:docMk/>
          <pc:sldMk cId="872980162" sldId="317"/>
        </pc:sldMkLst>
      </pc:sldChg>
      <pc:sldChg chg="modSp new">
        <pc:chgData name="Edvards Bukovskis" userId="S::ebukovskis@edu.riga.lv::6d5fc92b-84af-401d-8c88-8aebe0377ae4" providerId="AD" clId="Web-{BAD087DA-DE7C-E7F4-E378-5EA286B3364A}" dt="2023-09-18T08:16:22.193" v="200" actId="20577"/>
        <pc:sldMkLst>
          <pc:docMk/>
          <pc:sldMk cId="361252276" sldId="318"/>
        </pc:sldMkLst>
      </pc:sldChg>
      <pc:sldChg chg="addSp delSp modSp new">
        <pc:chgData name="Edvards Bukovskis" userId="S::ebukovskis@edu.riga.lv::6d5fc92b-84af-401d-8c88-8aebe0377ae4" providerId="AD" clId="Web-{BAD087DA-DE7C-E7F4-E378-5EA286B3364A}" dt="2023-09-18T08:22:21.044" v="225" actId="14100"/>
        <pc:sldMkLst>
          <pc:docMk/>
          <pc:sldMk cId="2882243039" sldId="319"/>
        </pc:sldMkLst>
      </pc:sldChg>
      <pc:sldChg chg="addSp delSp modSp new">
        <pc:chgData name="Edvards Bukovskis" userId="S::ebukovskis@edu.riga.lv::6d5fc92b-84af-401d-8c88-8aebe0377ae4" providerId="AD" clId="Web-{BAD087DA-DE7C-E7F4-E378-5EA286B3364A}" dt="2023-09-18T08:23:24.249" v="238" actId="1076"/>
        <pc:sldMkLst>
          <pc:docMk/>
          <pc:sldMk cId="3331704437" sldId="320"/>
        </pc:sldMkLst>
      </pc:sldChg>
      <pc:sldChg chg="modSp new">
        <pc:chgData name="Edvards Bukovskis" userId="S::ebukovskis@edu.riga.lv::6d5fc92b-84af-401d-8c88-8aebe0377ae4" providerId="AD" clId="Web-{BAD087DA-DE7C-E7F4-E378-5EA286B3364A}" dt="2023-09-18T08:32:02.650" v="251" actId="20577"/>
        <pc:sldMkLst>
          <pc:docMk/>
          <pc:sldMk cId="3274963874" sldId="321"/>
        </pc:sldMkLst>
      </pc:sldChg>
      <pc:sldChg chg="addSp delSp modSp new">
        <pc:chgData name="Edvards Bukovskis" userId="S::ebukovskis@edu.riga.lv::6d5fc92b-84af-401d-8c88-8aebe0377ae4" providerId="AD" clId="Web-{BAD087DA-DE7C-E7F4-E378-5EA286B3364A}" dt="2023-09-18T08:32:45.011" v="279" actId="1076"/>
        <pc:sldMkLst>
          <pc:docMk/>
          <pc:sldMk cId="1604548759" sldId="322"/>
        </pc:sldMkLst>
      </pc:sldChg>
      <pc:sldChg chg="addSp delSp modSp new">
        <pc:chgData name="Edvards Bukovskis" userId="S::ebukovskis@edu.riga.lv::6d5fc92b-84af-401d-8c88-8aebe0377ae4" providerId="AD" clId="Web-{BAD087DA-DE7C-E7F4-E378-5EA286B3364A}" dt="2023-09-18T08:34:00.606" v="292" actId="1076"/>
        <pc:sldMkLst>
          <pc:docMk/>
          <pc:sldMk cId="1307543314" sldId="323"/>
        </pc:sldMkLst>
      </pc:sldChg>
      <pc:sldChg chg="modSp new">
        <pc:chgData name="Edvards Bukovskis" userId="S::ebukovskis@edu.riga.lv::6d5fc92b-84af-401d-8c88-8aebe0377ae4" providerId="AD" clId="Web-{BAD087DA-DE7C-E7F4-E378-5EA286B3364A}" dt="2023-09-18T08:40:23.489" v="308" actId="20577"/>
        <pc:sldMkLst>
          <pc:docMk/>
          <pc:sldMk cId="693156645" sldId="324"/>
        </pc:sldMkLst>
      </pc:sldChg>
      <pc:sldChg chg="addSp delSp modSp new">
        <pc:chgData name="Edvards Bukovskis" userId="S::ebukovskis@edu.riga.lv::6d5fc92b-84af-401d-8c88-8aebe0377ae4" providerId="AD" clId="Web-{BAD087DA-DE7C-E7F4-E378-5EA286B3364A}" dt="2023-09-18T08:41:08.146" v="335" actId="20577"/>
        <pc:sldMkLst>
          <pc:docMk/>
          <pc:sldMk cId="3588591056" sldId="325"/>
        </pc:sldMkLst>
      </pc:sldChg>
      <pc:sldChg chg="addSp delSp modSp new">
        <pc:chgData name="Edvards Bukovskis" userId="S::ebukovskis@edu.riga.lv::6d5fc92b-84af-401d-8c88-8aebe0377ae4" providerId="AD" clId="Web-{BAD087DA-DE7C-E7F4-E378-5EA286B3364A}" dt="2023-09-18T08:41:32.881" v="342" actId="1076"/>
        <pc:sldMkLst>
          <pc:docMk/>
          <pc:sldMk cId="984709055" sldId="326"/>
        </pc:sldMkLst>
      </pc:sldChg>
      <pc:sldChg chg="addSp delSp modSp new">
        <pc:chgData name="Edvards Bukovskis" userId="S::ebukovskis@edu.riga.lv::6d5fc92b-84af-401d-8c88-8aebe0377ae4" providerId="AD" clId="Web-{BAD087DA-DE7C-E7F4-E378-5EA286B3364A}" dt="2023-09-18T08:42:25.898" v="358" actId="1076"/>
        <pc:sldMkLst>
          <pc:docMk/>
          <pc:sldMk cId="3342338525" sldId="327"/>
        </pc:sldMkLst>
      </pc:sldChg>
      <pc:sldChg chg="modSp new">
        <pc:chgData name="Edvards Bukovskis" userId="S::ebukovskis@edu.riga.lv::6d5fc92b-84af-401d-8c88-8aebe0377ae4" providerId="AD" clId="Web-{BAD087DA-DE7C-E7F4-E378-5EA286B3364A}" dt="2023-09-18T08:42:51.805" v="367" actId="20577"/>
        <pc:sldMkLst>
          <pc:docMk/>
          <pc:sldMk cId="2851345319" sldId="328"/>
        </pc:sldMkLst>
      </pc:sldChg>
    </pc:docChg>
  </pc:docChgLst>
  <pc:docChgLst>
    <pc:chgData name="Vieslietotājs" userId="S::urn:spo:anon#1397c5ab5228eeb91ecb33b20513d0b25121109a956eaef608a4d0747f377a38::" providerId="AD" clId="Web-{FF826242-9516-4AF1-D327-CD021FA9283D}"/>
    <pc:docChg chg="sldOrd">
      <pc:chgData name="Vieslietotājs" userId="S::urn:spo:anon#1397c5ab5228eeb91ecb33b20513d0b25121109a956eaef608a4d0747f377a38::" providerId="AD" clId="Web-{FF826242-9516-4AF1-D327-CD021FA9283D}" dt="2024-09-04T06:22:18.197" v="0"/>
      <pc:docMkLst>
        <pc:docMk/>
      </pc:docMkLst>
      <pc:sldChg chg="ord">
        <pc:chgData name="Vieslietotājs" userId="S::urn:spo:anon#1397c5ab5228eeb91ecb33b20513d0b25121109a956eaef608a4d0747f377a38::" providerId="AD" clId="Web-{FF826242-9516-4AF1-D327-CD021FA9283D}" dt="2024-09-04T06:22:18.197" v="0"/>
        <pc:sldMkLst>
          <pc:docMk/>
          <pc:sldMk cId="3801173982" sldId="264"/>
        </pc:sldMkLst>
      </pc:sldChg>
    </pc:docChg>
  </pc:docChgLst>
  <pc:docChgLst>
    <pc:chgData name="Edvards Bukovskis" userId="S::ebukovskis@edu.riga.lv::6d5fc92b-84af-401d-8c88-8aebe0377ae4" providerId="AD" clId="Web-{8116FB54-BE66-E34C-E9B2-1C70CAF7152B}"/>
    <pc:docChg chg="addSld modSld addSection modSection">
      <pc:chgData name="Edvards Bukovskis" userId="S::ebukovskis@edu.riga.lv::6d5fc92b-84af-401d-8c88-8aebe0377ae4" providerId="AD" clId="Web-{8116FB54-BE66-E34C-E9B2-1C70CAF7152B}" dt="2024-11-06T09:59:13.381" v="137" actId="20577"/>
      <pc:docMkLst>
        <pc:docMk/>
      </pc:docMkLst>
      <pc:sldChg chg="modSp new">
        <pc:chgData name="Edvards Bukovskis" userId="S::ebukovskis@edu.riga.lv::6d5fc92b-84af-401d-8c88-8aebe0377ae4" providerId="AD" clId="Web-{8116FB54-BE66-E34C-E9B2-1C70CAF7152B}" dt="2024-11-06T07:23:17.972" v="25" actId="20577"/>
        <pc:sldMkLst>
          <pc:docMk/>
          <pc:sldMk cId="217983880" sldId="513"/>
        </pc:sldMkLst>
        <pc:spChg chg="mod">
          <ac:chgData name="Edvards Bukovskis" userId="S::ebukovskis@edu.riga.lv::6d5fc92b-84af-401d-8c88-8aebe0377ae4" providerId="AD" clId="Web-{8116FB54-BE66-E34C-E9B2-1C70CAF7152B}" dt="2024-11-06T07:23:17.972" v="25" actId="20577"/>
          <ac:spMkLst>
            <pc:docMk/>
            <pc:sldMk cId="217983880" sldId="513"/>
            <ac:spMk id="2" creationId="{8455C7C5-12DD-7B36-AC54-BCD43CE9D5F1}"/>
          </ac:spMkLst>
        </pc:spChg>
        <pc:spChg chg="mod">
          <ac:chgData name="Edvards Bukovskis" userId="S::ebukovskis@edu.riga.lv::6d5fc92b-84af-401d-8c88-8aebe0377ae4" providerId="AD" clId="Web-{8116FB54-BE66-E34C-E9B2-1C70CAF7152B}" dt="2024-11-06T07:23:16.362" v="24" actId="20577"/>
          <ac:spMkLst>
            <pc:docMk/>
            <pc:sldMk cId="217983880" sldId="513"/>
            <ac:spMk id="3" creationId="{9A21E271-528E-CB8F-8778-268B6D998EBC}"/>
          </ac:spMkLst>
        </pc:spChg>
      </pc:sldChg>
      <pc:sldChg chg="addSp delSp modSp new">
        <pc:chgData name="Edvards Bukovskis" userId="S::ebukovskis@edu.riga.lv::6d5fc92b-84af-401d-8c88-8aebe0377ae4" providerId="AD" clId="Web-{8116FB54-BE66-E34C-E9B2-1C70CAF7152B}" dt="2024-11-06T07:26:21.493" v="64" actId="1076"/>
        <pc:sldMkLst>
          <pc:docMk/>
          <pc:sldMk cId="3387676863" sldId="514"/>
        </pc:sldMkLst>
        <pc:spChg chg="mod">
          <ac:chgData name="Edvards Bukovskis" userId="S::ebukovskis@edu.riga.lv::6d5fc92b-84af-401d-8c88-8aebe0377ae4" providerId="AD" clId="Web-{8116FB54-BE66-E34C-E9B2-1C70CAF7152B}" dt="2024-11-06T07:23:35.128" v="29" actId="20577"/>
          <ac:spMkLst>
            <pc:docMk/>
            <pc:sldMk cId="3387676863" sldId="514"/>
            <ac:spMk id="2" creationId="{8A96483D-0B1E-1C70-25D9-FCABAB22D3ED}"/>
          </ac:spMkLst>
        </pc:spChg>
        <pc:spChg chg="add mod">
          <ac:chgData name="Edvards Bukovskis" userId="S::ebukovskis@edu.riga.lv::6d5fc92b-84af-401d-8c88-8aebe0377ae4" providerId="AD" clId="Web-{8116FB54-BE66-E34C-E9B2-1C70CAF7152B}" dt="2024-11-06T07:26:09.930" v="57" actId="1076"/>
          <ac:spMkLst>
            <pc:docMk/>
            <pc:sldMk cId="3387676863" sldId="514"/>
            <ac:spMk id="5" creationId="{AE896BEF-32EA-06EA-B4FE-72E23BF572CB}"/>
          </ac:spMkLst>
        </pc:spChg>
        <pc:spChg chg="add mod">
          <ac:chgData name="Edvards Bukovskis" userId="S::ebukovskis@edu.riga.lv::6d5fc92b-84af-401d-8c88-8aebe0377ae4" providerId="AD" clId="Web-{8116FB54-BE66-E34C-E9B2-1C70CAF7152B}" dt="2024-11-06T07:26:20.134" v="63" actId="1076"/>
          <ac:spMkLst>
            <pc:docMk/>
            <pc:sldMk cId="3387676863" sldId="514"/>
            <ac:spMk id="6" creationId="{5A83B70F-C14C-F543-03D1-5C073153994E}"/>
          </ac:spMkLst>
        </pc:spChg>
        <pc:picChg chg="add mod ord">
          <ac:chgData name="Edvards Bukovskis" userId="S::ebukovskis@edu.riga.lv::6d5fc92b-84af-401d-8c88-8aebe0377ae4" providerId="AD" clId="Web-{8116FB54-BE66-E34C-E9B2-1C70CAF7152B}" dt="2024-11-06T07:26:21.493" v="64" actId="1076"/>
          <ac:picMkLst>
            <pc:docMk/>
            <pc:sldMk cId="3387676863" sldId="514"/>
            <ac:picMk id="4" creationId="{0DC81200-F34A-2B3A-4406-0E03CEBE738D}"/>
          </ac:picMkLst>
        </pc:picChg>
      </pc:sldChg>
      <pc:sldChg chg="addSp delSp modSp new">
        <pc:chgData name="Edvards Bukovskis" userId="S::ebukovskis@edu.riga.lv::6d5fc92b-84af-401d-8c88-8aebe0377ae4" providerId="AD" clId="Web-{8116FB54-BE66-E34C-E9B2-1C70CAF7152B}" dt="2024-11-06T07:26:42.181" v="71" actId="1076"/>
        <pc:sldMkLst>
          <pc:docMk/>
          <pc:sldMk cId="907962777" sldId="515"/>
        </pc:sldMkLst>
        <pc:spChg chg="mod">
          <ac:chgData name="Edvards Bukovskis" userId="S::ebukovskis@edu.riga.lv::6d5fc92b-84af-401d-8c88-8aebe0377ae4" providerId="AD" clId="Web-{8116FB54-BE66-E34C-E9B2-1C70CAF7152B}" dt="2024-11-06T07:25:11.710" v="48" actId="20577"/>
          <ac:spMkLst>
            <pc:docMk/>
            <pc:sldMk cId="907962777" sldId="515"/>
            <ac:spMk id="2" creationId="{CDB4CDA2-5E9E-E604-8AEB-5E2172BB365A}"/>
          </ac:spMkLst>
        </pc:spChg>
        <pc:spChg chg="add mod">
          <ac:chgData name="Edvards Bukovskis" userId="S::ebukovskis@edu.riga.lv::6d5fc92b-84af-401d-8c88-8aebe0377ae4" providerId="AD" clId="Web-{8116FB54-BE66-E34C-E9B2-1C70CAF7152B}" dt="2024-11-06T07:26:25.338" v="65" actId="1076"/>
          <ac:spMkLst>
            <pc:docMk/>
            <pc:sldMk cId="907962777" sldId="515"/>
            <ac:spMk id="5" creationId="{E7F01DAE-63E5-29AF-0398-9118A9AE8001}"/>
          </ac:spMkLst>
        </pc:spChg>
        <pc:spChg chg="add mod">
          <ac:chgData name="Edvards Bukovskis" userId="S::ebukovskis@edu.riga.lv::6d5fc92b-84af-401d-8c88-8aebe0377ae4" providerId="AD" clId="Web-{8116FB54-BE66-E34C-E9B2-1C70CAF7152B}" dt="2024-11-06T07:26:42.181" v="71" actId="1076"/>
          <ac:spMkLst>
            <pc:docMk/>
            <pc:sldMk cId="907962777" sldId="515"/>
            <ac:spMk id="6" creationId="{3E3F3D5F-3F8C-2F45-D7EA-108B284E5121}"/>
          </ac:spMkLst>
        </pc:spChg>
        <pc:picChg chg="add mod ord">
          <ac:chgData name="Edvards Bukovskis" userId="S::ebukovskis@edu.riga.lv::6d5fc92b-84af-401d-8c88-8aebe0377ae4" providerId="AD" clId="Web-{8116FB54-BE66-E34C-E9B2-1C70CAF7152B}" dt="2024-11-06T07:26:26.978" v="66" actId="1076"/>
          <ac:picMkLst>
            <pc:docMk/>
            <pc:sldMk cId="907962777" sldId="515"/>
            <ac:picMk id="4" creationId="{F8089EC4-7DE1-20A6-F505-2CF5F9372C9A}"/>
          </ac:picMkLst>
        </pc:picChg>
      </pc:sldChg>
      <pc:sldChg chg="addSp delSp modSp new">
        <pc:chgData name="Edvards Bukovskis" userId="S::ebukovskis@edu.riga.lv::6d5fc92b-84af-401d-8c88-8aebe0377ae4" providerId="AD" clId="Web-{8116FB54-BE66-E34C-E9B2-1C70CAF7152B}" dt="2024-11-06T07:27:55.449" v="112" actId="1076"/>
        <pc:sldMkLst>
          <pc:docMk/>
          <pc:sldMk cId="2291097716" sldId="516"/>
        </pc:sldMkLst>
        <pc:spChg chg="mod">
          <ac:chgData name="Edvards Bukovskis" userId="S::ebukovskis@edu.riga.lv::6d5fc92b-84af-401d-8c88-8aebe0377ae4" providerId="AD" clId="Web-{8116FB54-BE66-E34C-E9B2-1C70CAF7152B}" dt="2024-11-06T07:26:52.276" v="83" actId="20577"/>
          <ac:spMkLst>
            <pc:docMk/>
            <pc:sldMk cId="2291097716" sldId="516"/>
            <ac:spMk id="2" creationId="{964F6A2F-96C7-03C4-1DD2-89E5A8CF292B}"/>
          </ac:spMkLst>
        </pc:spChg>
        <pc:spChg chg="add mod">
          <ac:chgData name="Edvards Bukovskis" userId="S::ebukovskis@edu.riga.lv::6d5fc92b-84af-401d-8c88-8aebe0377ae4" providerId="AD" clId="Web-{8116FB54-BE66-E34C-E9B2-1C70CAF7152B}" dt="2024-11-06T07:27:55.449" v="112" actId="1076"/>
          <ac:spMkLst>
            <pc:docMk/>
            <pc:sldMk cId="2291097716" sldId="516"/>
            <ac:spMk id="4" creationId="{BB90F0D7-4A8E-6D9A-6485-D9137FE2D911}"/>
          </ac:spMkLst>
        </pc:spChg>
      </pc:sldChg>
      <pc:sldChg chg="addSp delSp modSp new">
        <pc:chgData name="Edvards Bukovskis" userId="S::ebukovskis@edu.riga.lv::6d5fc92b-84af-401d-8c88-8aebe0377ae4" providerId="AD" clId="Web-{8116FB54-BE66-E34C-E9B2-1C70CAF7152B}" dt="2024-11-06T07:28:11.716" v="117" actId="1076"/>
        <pc:sldMkLst>
          <pc:docMk/>
          <pc:sldMk cId="3559392273" sldId="517"/>
        </pc:sldMkLst>
        <pc:spChg chg="add mod">
          <ac:chgData name="Edvards Bukovskis" userId="S::ebukovskis@edu.riga.lv::6d5fc92b-84af-401d-8c88-8aebe0377ae4" providerId="AD" clId="Web-{8116FB54-BE66-E34C-E9B2-1C70CAF7152B}" dt="2024-11-06T07:28:11.716" v="117" actId="1076"/>
          <ac:spMkLst>
            <pc:docMk/>
            <pc:sldMk cId="3559392273" sldId="517"/>
            <ac:spMk id="6" creationId="{8EE37DF4-1A6A-6394-E47E-A4F448722A8F}"/>
          </ac:spMkLst>
        </pc:spChg>
        <pc:picChg chg="add mod">
          <ac:chgData name="Edvards Bukovskis" userId="S::ebukovskis@edu.riga.lv::6d5fc92b-84af-401d-8c88-8aebe0377ae4" providerId="AD" clId="Web-{8116FB54-BE66-E34C-E9B2-1C70CAF7152B}" dt="2024-11-06T07:27:35.777" v="101" actId="1076"/>
          <ac:picMkLst>
            <pc:docMk/>
            <pc:sldMk cId="3559392273" sldId="517"/>
            <ac:picMk id="5" creationId="{41737C4B-1E82-847B-19F6-AAD823ABB831}"/>
          </ac:picMkLst>
        </pc:picChg>
      </pc:sldChg>
      <pc:sldChg chg="modSp new">
        <pc:chgData name="Edvards Bukovskis" userId="S::ebukovskis@edu.riga.lv::6d5fc92b-84af-401d-8c88-8aebe0377ae4" providerId="AD" clId="Web-{8116FB54-BE66-E34C-E9B2-1C70CAF7152B}" dt="2024-11-06T09:59:13.381" v="137" actId="20577"/>
        <pc:sldMkLst>
          <pc:docMk/>
          <pc:sldMk cId="2749256742" sldId="518"/>
        </pc:sldMkLst>
        <pc:spChg chg="mod">
          <ac:chgData name="Edvards Bukovskis" userId="S::ebukovskis@edu.riga.lv::6d5fc92b-84af-401d-8c88-8aebe0377ae4" providerId="AD" clId="Web-{8116FB54-BE66-E34C-E9B2-1C70CAF7152B}" dt="2024-11-06T09:53:48.244" v="125" actId="20577"/>
          <ac:spMkLst>
            <pc:docMk/>
            <pc:sldMk cId="2749256742" sldId="518"/>
            <ac:spMk id="2" creationId="{DBCCBE99-4905-5B7C-C4EF-0D4D4789F3E9}"/>
          </ac:spMkLst>
        </pc:spChg>
        <pc:spChg chg="mod">
          <ac:chgData name="Edvards Bukovskis" userId="S::ebukovskis@edu.riga.lv::6d5fc92b-84af-401d-8c88-8aebe0377ae4" providerId="AD" clId="Web-{8116FB54-BE66-E34C-E9B2-1C70CAF7152B}" dt="2024-11-06T09:59:13.381" v="137" actId="20577"/>
          <ac:spMkLst>
            <pc:docMk/>
            <pc:sldMk cId="2749256742" sldId="518"/>
            <ac:spMk id="3" creationId="{967B4C98-05AA-0E89-24B1-36A2AE727AD2}"/>
          </ac:spMkLst>
        </pc:spChg>
      </pc:sldChg>
    </pc:docChg>
  </pc:docChgLst>
  <pc:docChgLst>
    <pc:chgData name="Edvards Bukovskis" userId="S::ebukovskis@edu.riga.lv::6d5fc92b-84af-401d-8c88-8aebe0377ae4" providerId="AD" clId="Web-{8D4DB5A8-6ECD-D91E-B25F-DD374130D110}"/>
    <pc:docChg chg="modSld">
      <pc:chgData name="Edvards Bukovskis" userId="S::ebukovskis@edu.riga.lv::6d5fc92b-84af-401d-8c88-8aebe0377ae4" providerId="AD" clId="Web-{8D4DB5A8-6ECD-D91E-B25F-DD374130D110}" dt="2025-01-06T07:19:23.293" v="3" actId="20577"/>
      <pc:docMkLst>
        <pc:docMk/>
      </pc:docMkLst>
      <pc:sldChg chg="modSp">
        <pc:chgData name="Edvards Bukovskis" userId="S::ebukovskis@edu.riga.lv::6d5fc92b-84af-401d-8c88-8aebe0377ae4" providerId="AD" clId="Web-{8D4DB5A8-6ECD-D91E-B25F-DD374130D110}" dt="2025-01-06T07:19:23.293" v="3" actId="20577"/>
        <pc:sldMkLst>
          <pc:docMk/>
          <pc:sldMk cId="2204667436" sldId="548"/>
        </pc:sldMkLst>
        <pc:spChg chg="mod">
          <ac:chgData name="Edvards Bukovskis" userId="S::ebukovskis@edu.riga.lv::6d5fc92b-84af-401d-8c88-8aebe0377ae4" providerId="AD" clId="Web-{8D4DB5A8-6ECD-D91E-B25F-DD374130D110}" dt="2025-01-06T07:19:23.293" v="3" actId="20577"/>
          <ac:spMkLst>
            <pc:docMk/>
            <pc:sldMk cId="2204667436" sldId="548"/>
            <ac:spMk id="3" creationId="{B4E4AB47-631D-7589-EBE7-F8C485269F21}"/>
          </ac:spMkLst>
        </pc:spChg>
      </pc:sldChg>
    </pc:docChg>
  </pc:docChgLst>
  <pc:docChgLst>
    <pc:chgData name="Edvards Bukovskis" userId="S::ebukovskis@edu.riga.lv::6d5fc92b-84af-401d-8c88-8aebe0377ae4" providerId="AD" clId="Web-{BA64BF5C-E444-AA89-6901-5F0AD10734B8}"/>
    <pc:docChg chg="sldOrd">
      <pc:chgData name="Edvards Bukovskis" userId="S::ebukovskis@edu.riga.lv::6d5fc92b-84af-401d-8c88-8aebe0377ae4" providerId="AD" clId="Web-{BA64BF5C-E444-AA89-6901-5F0AD10734B8}" dt="2025-01-08T10:41:24.582" v="0"/>
      <pc:docMkLst>
        <pc:docMk/>
      </pc:docMkLst>
      <pc:sldChg chg="ord">
        <pc:chgData name="Edvards Bukovskis" userId="S::ebukovskis@edu.riga.lv::6d5fc92b-84af-401d-8c88-8aebe0377ae4" providerId="AD" clId="Web-{BA64BF5C-E444-AA89-6901-5F0AD10734B8}" dt="2025-01-08T10:41:24.582" v="0"/>
        <pc:sldMkLst>
          <pc:docMk/>
          <pc:sldMk cId="1459004943" sldId="553"/>
        </pc:sldMkLst>
      </pc:sldChg>
    </pc:docChg>
  </pc:docChgLst>
  <pc:docChgLst>
    <pc:chgData name="Edvards Bukovskis" userId="S::ebukovskis@edu.riga.lv::6d5fc92b-84af-401d-8c88-8aebe0377ae4" providerId="AD" clId="Web-{5CF19B26-181E-3C30-6E29-5153418C9797}"/>
    <pc:docChg chg="addSld modSld sldOrd addSection modSection">
      <pc:chgData name="Edvards Bukovskis" userId="S::ebukovskis@edu.riga.lv::6d5fc92b-84af-401d-8c88-8aebe0377ae4" providerId="AD" clId="Web-{5CF19B26-181E-3C30-6E29-5153418C9797}" dt="2025-06-12T05:59:50.269" v="481"/>
      <pc:docMkLst>
        <pc:docMk/>
      </pc:docMkLst>
      <pc:sldChg chg="modSp new ord">
        <pc:chgData name="Edvards Bukovskis" userId="S::ebukovskis@edu.riga.lv::6d5fc92b-84af-401d-8c88-8aebe0377ae4" providerId="AD" clId="Web-{5CF19B26-181E-3C30-6E29-5153418C9797}" dt="2025-06-12T04:59:12.956" v="31" actId="20577"/>
        <pc:sldMkLst>
          <pc:docMk/>
          <pc:sldMk cId="3753576330" sldId="650"/>
        </pc:sldMkLst>
        <pc:spChg chg="mod">
          <ac:chgData name="Edvards Bukovskis" userId="S::ebukovskis@edu.riga.lv::6d5fc92b-84af-401d-8c88-8aebe0377ae4" providerId="AD" clId="Web-{5CF19B26-181E-3C30-6E29-5153418C9797}" dt="2025-06-12T04:57:55.033" v="10" actId="14100"/>
          <ac:spMkLst>
            <pc:docMk/>
            <pc:sldMk cId="3753576330" sldId="650"/>
            <ac:spMk id="2" creationId="{83EDA5DE-FE82-CCDD-403B-A91686710E8F}"/>
          </ac:spMkLst>
        </pc:spChg>
        <pc:spChg chg="mod">
          <ac:chgData name="Edvards Bukovskis" userId="S::ebukovskis@edu.riga.lv::6d5fc92b-84af-401d-8c88-8aebe0377ae4" providerId="AD" clId="Web-{5CF19B26-181E-3C30-6E29-5153418C9797}" dt="2025-06-12T04:59:12.956" v="31" actId="20577"/>
          <ac:spMkLst>
            <pc:docMk/>
            <pc:sldMk cId="3753576330" sldId="650"/>
            <ac:spMk id="3" creationId="{79B057CB-86FE-F0F5-D5C7-82B4B920CED9}"/>
          </ac:spMkLst>
        </pc:spChg>
      </pc:sldChg>
      <pc:sldChg chg="delSp modSp new">
        <pc:chgData name="Edvards Bukovskis" userId="S::ebukovskis@edu.riga.lv::6d5fc92b-84af-401d-8c88-8aebe0377ae4" providerId="AD" clId="Web-{5CF19B26-181E-3C30-6E29-5153418C9797}" dt="2025-06-12T05:08:17.822" v="54" actId="20577"/>
        <pc:sldMkLst>
          <pc:docMk/>
          <pc:sldMk cId="1744617817" sldId="651"/>
        </pc:sldMkLst>
        <pc:spChg chg="del">
          <ac:chgData name="Edvards Bukovskis" userId="S::ebukovskis@edu.riga.lv::6d5fc92b-84af-401d-8c88-8aebe0377ae4" providerId="AD" clId="Web-{5CF19B26-181E-3C30-6E29-5153418C9797}" dt="2025-06-12T05:06:52.572" v="33"/>
          <ac:spMkLst>
            <pc:docMk/>
            <pc:sldMk cId="1744617817" sldId="651"/>
            <ac:spMk id="2" creationId="{5877A5F4-C50B-A0C5-FCEF-1651D5391AEB}"/>
          </ac:spMkLst>
        </pc:spChg>
        <pc:spChg chg="mod">
          <ac:chgData name="Edvards Bukovskis" userId="S::ebukovskis@edu.riga.lv::6d5fc92b-84af-401d-8c88-8aebe0377ae4" providerId="AD" clId="Web-{5CF19B26-181E-3C30-6E29-5153418C9797}" dt="2025-06-12T05:08:17.822" v="54" actId="20577"/>
          <ac:spMkLst>
            <pc:docMk/>
            <pc:sldMk cId="1744617817" sldId="651"/>
            <ac:spMk id="3" creationId="{B9BEE948-3137-D8F1-0232-2F2A9636DA8B}"/>
          </ac:spMkLst>
        </pc:spChg>
      </pc:sldChg>
      <pc:sldChg chg="modSp new">
        <pc:chgData name="Edvards Bukovskis" userId="S::ebukovskis@edu.riga.lv::6d5fc92b-84af-401d-8c88-8aebe0377ae4" providerId="AD" clId="Web-{5CF19B26-181E-3C30-6E29-5153418C9797}" dt="2025-06-12T05:18:30.142" v="127" actId="20577"/>
        <pc:sldMkLst>
          <pc:docMk/>
          <pc:sldMk cId="3591612670" sldId="652"/>
        </pc:sldMkLst>
        <pc:spChg chg="mod">
          <ac:chgData name="Edvards Bukovskis" userId="S::ebukovskis@edu.riga.lv::6d5fc92b-84af-401d-8c88-8aebe0377ae4" providerId="AD" clId="Web-{5CF19B26-181E-3C30-6E29-5153418C9797}" dt="2025-06-12T05:09:16.935" v="65" actId="20577"/>
          <ac:spMkLst>
            <pc:docMk/>
            <pc:sldMk cId="3591612670" sldId="652"/>
            <ac:spMk id="2" creationId="{1D10D5CD-3E26-EBDC-4771-3FD841CD00B7}"/>
          </ac:spMkLst>
        </pc:spChg>
        <pc:spChg chg="mod">
          <ac:chgData name="Edvards Bukovskis" userId="S::ebukovskis@edu.riga.lv::6d5fc92b-84af-401d-8c88-8aebe0377ae4" providerId="AD" clId="Web-{5CF19B26-181E-3C30-6E29-5153418C9797}" dt="2025-06-12T05:18:30.142" v="127" actId="20577"/>
          <ac:spMkLst>
            <pc:docMk/>
            <pc:sldMk cId="3591612670" sldId="652"/>
            <ac:spMk id="3" creationId="{9E5DF66D-F657-91B7-8CC8-1852F2847DDC}"/>
          </ac:spMkLst>
        </pc:spChg>
      </pc:sldChg>
      <pc:sldChg chg="modSp new">
        <pc:chgData name="Edvards Bukovskis" userId="S::ebukovskis@edu.riga.lv::6d5fc92b-84af-401d-8c88-8aebe0377ae4" providerId="AD" clId="Web-{5CF19B26-181E-3C30-6E29-5153418C9797}" dt="2025-06-12T05:12:52.218" v="96" actId="20577"/>
        <pc:sldMkLst>
          <pc:docMk/>
          <pc:sldMk cId="3931865849" sldId="653"/>
        </pc:sldMkLst>
        <pc:spChg chg="mod">
          <ac:chgData name="Edvards Bukovskis" userId="S::ebukovskis@edu.riga.lv::6d5fc92b-84af-401d-8c88-8aebe0377ae4" providerId="AD" clId="Web-{5CF19B26-181E-3C30-6E29-5153418C9797}" dt="2025-06-12T05:10:43.389" v="75" actId="1076"/>
          <ac:spMkLst>
            <pc:docMk/>
            <pc:sldMk cId="3931865849" sldId="653"/>
            <ac:spMk id="2" creationId="{0C4F865F-8DA9-E4B7-A306-FFB7161FB409}"/>
          </ac:spMkLst>
        </pc:spChg>
        <pc:spChg chg="mod">
          <ac:chgData name="Edvards Bukovskis" userId="S::ebukovskis@edu.riga.lv::6d5fc92b-84af-401d-8c88-8aebe0377ae4" providerId="AD" clId="Web-{5CF19B26-181E-3C30-6E29-5153418C9797}" dt="2025-06-12T05:12:52.218" v="96" actId="20577"/>
          <ac:spMkLst>
            <pc:docMk/>
            <pc:sldMk cId="3931865849" sldId="653"/>
            <ac:spMk id="3" creationId="{69E7A3F3-AEFB-EA62-22AE-88D6661FBDA0}"/>
          </ac:spMkLst>
        </pc:spChg>
      </pc:sldChg>
      <pc:sldChg chg="delSp modSp new">
        <pc:chgData name="Edvards Bukovskis" userId="S::ebukovskis@edu.riga.lv::6d5fc92b-84af-401d-8c88-8aebe0377ae4" providerId="AD" clId="Web-{5CF19B26-181E-3C30-6E29-5153418C9797}" dt="2025-06-12T05:14:49.390" v="118" actId="20577"/>
        <pc:sldMkLst>
          <pc:docMk/>
          <pc:sldMk cId="3375705996" sldId="654"/>
        </pc:sldMkLst>
        <pc:spChg chg="del">
          <ac:chgData name="Edvards Bukovskis" userId="S::ebukovskis@edu.riga.lv::6d5fc92b-84af-401d-8c88-8aebe0377ae4" providerId="AD" clId="Web-{5CF19B26-181E-3C30-6E29-5153418C9797}" dt="2025-06-12T05:13:22.530" v="98"/>
          <ac:spMkLst>
            <pc:docMk/>
            <pc:sldMk cId="3375705996" sldId="654"/>
            <ac:spMk id="2" creationId="{FF50AA0F-3806-7711-6198-F33CF8B06576}"/>
          </ac:spMkLst>
        </pc:spChg>
        <pc:spChg chg="mod">
          <ac:chgData name="Edvards Bukovskis" userId="S::ebukovskis@edu.riga.lv::6d5fc92b-84af-401d-8c88-8aebe0377ae4" providerId="AD" clId="Web-{5CF19B26-181E-3C30-6E29-5153418C9797}" dt="2025-06-12T05:14:49.390" v="118" actId="20577"/>
          <ac:spMkLst>
            <pc:docMk/>
            <pc:sldMk cId="3375705996" sldId="654"/>
            <ac:spMk id="3" creationId="{C7473718-7E7E-F4AA-3D20-C2B200E8A3B3}"/>
          </ac:spMkLst>
        </pc:spChg>
      </pc:sldChg>
      <pc:sldChg chg="modSp new">
        <pc:chgData name="Edvards Bukovskis" userId="S::ebukovskis@edu.riga.lv::6d5fc92b-84af-401d-8c88-8aebe0377ae4" providerId="AD" clId="Web-{5CF19B26-181E-3C30-6E29-5153418C9797}" dt="2025-06-12T05:20:06.533" v="142" actId="14100"/>
        <pc:sldMkLst>
          <pc:docMk/>
          <pc:sldMk cId="2174998985" sldId="655"/>
        </pc:sldMkLst>
        <pc:spChg chg="mod">
          <ac:chgData name="Edvards Bukovskis" userId="S::ebukovskis@edu.riga.lv::6d5fc92b-84af-401d-8c88-8aebe0377ae4" providerId="AD" clId="Web-{5CF19B26-181E-3C30-6E29-5153418C9797}" dt="2025-06-12T05:18:48.298" v="131" actId="14100"/>
          <ac:spMkLst>
            <pc:docMk/>
            <pc:sldMk cId="2174998985" sldId="655"/>
            <ac:spMk id="2" creationId="{21B1487E-20AB-0FED-CAE9-24A5F7418846}"/>
          </ac:spMkLst>
        </pc:spChg>
        <pc:spChg chg="mod">
          <ac:chgData name="Edvards Bukovskis" userId="S::ebukovskis@edu.riga.lv::6d5fc92b-84af-401d-8c88-8aebe0377ae4" providerId="AD" clId="Web-{5CF19B26-181E-3C30-6E29-5153418C9797}" dt="2025-06-12T05:20:06.533" v="142" actId="14100"/>
          <ac:spMkLst>
            <pc:docMk/>
            <pc:sldMk cId="2174998985" sldId="655"/>
            <ac:spMk id="3" creationId="{32968B00-9DE0-C125-D169-7455B64CBD78}"/>
          </ac:spMkLst>
        </pc:spChg>
      </pc:sldChg>
      <pc:sldChg chg="modSp new">
        <pc:chgData name="Edvards Bukovskis" userId="S::ebukovskis@edu.riga.lv::6d5fc92b-84af-401d-8c88-8aebe0377ae4" providerId="AD" clId="Web-{5CF19B26-181E-3C30-6E29-5153418C9797}" dt="2025-06-12T05:20:47.080" v="153" actId="20577"/>
        <pc:sldMkLst>
          <pc:docMk/>
          <pc:sldMk cId="2546369707" sldId="656"/>
        </pc:sldMkLst>
        <pc:spChg chg="mod">
          <ac:chgData name="Edvards Bukovskis" userId="S::ebukovskis@edu.riga.lv::6d5fc92b-84af-401d-8c88-8aebe0377ae4" providerId="AD" clId="Web-{5CF19B26-181E-3C30-6E29-5153418C9797}" dt="2025-06-12T05:20:22.502" v="148" actId="14100"/>
          <ac:spMkLst>
            <pc:docMk/>
            <pc:sldMk cId="2546369707" sldId="656"/>
            <ac:spMk id="2" creationId="{C1F92F7A-17E5-5750-8E94-E17FE73034AC}"/>
          </ac:spMkLst>
        </pc:spChg>
        <pc:spChg chg="mod">
          <ac:chgData name="Edvards Bukovskis" userId="S::ebukovskis@edu.riga.lv::6d5fc92b-84af-401d-8c88-8aebe0377ae4" providerId="AD" clId="Web-{5CF19B26-181E-3C30-6E29-5153418C9797}" dt="2025-06-12T05:20:47.080" v="153" actId="20577"/>
          <ac:spMkLst>
            <pc:docMk/>
            <pc:sldMk cId="2546369707" sldId="656"/>
            <ac:spMk id="3" creationId="{0697BBD9-4A40-5F73-7D9E-A7AE88036CE2}"/>
          </ac:spMkLst>
        </pc:spChg>
      </pc:sldChg>
      <pc:sldChg chg="delSp modSp new">
        <pc:chgData name="Edvards Bukovskis" userId="S::ebukovskis@edu.riga.lv::6d5fc92b-84af-401d-8c88-8aebe0377ae4" providerId="AD" clId="Web-{5CF19B26-181E-3C30-6E29-5153418C9797}" dt="2025-06-12T05:21:23.237" v="160" actId="20577"/>
        <pc:sldMkLst>
          <pc:docMk/>
          <pc:sldMk cId="3191507373" sldId="657"/>
        </pc:sldMkLst>
        <pc:spChg chg="del">
          <ac:chgData name="Edvards Bukovskis" userId="S::ebukovskis@edu.riga.lv::6d5fc92b-84af-401d-8c88-8aebe0377ae4" providerId="AD" clId="Web-{5CF19B26-181E-3C30-6E29-5153418C9797}" dt="2025-06-12T05:20:53.299" v="155"/>
          <ac:spMkLst>
            <pc:docMk/>
            <pc:sldMk cId="3191507373" sldId="657"/>
            <ac:spMk id="2" creationId="{331E9307-2424-7CD8-803A-D6F6A4B0AA99}"/>
          </ac:spMkLst>
        </pc:spChg>
        <pc:spChg chg="mod">
          <ac:chgData name="Edvards Bukovskis" userId="S::ebukovskis@edu.riga.lv::6d5fc92b-84af-401d-8c88-8aebe0377ae4" providerId="AD" clId="Web-{5CF19B26-181E-3C30-6E29-5153418C9797}" dt="2025-06-12T05:21:23.237" v="160" actId="20577"/>
          <ac:spMkLst>
            <pc:docMk/>
            <pc:sldMk cId="3191507373" sldId="657"/>
            <ac:spMk id="3" creationId="{A8BD5B0E-CF0B-F108-FD7F-9C1FC2AA2ACD}"/>
          </ac:spMkLst>
        </pc:spChg>
      </pc:sldChg>
      <pc:sldChg chg="addSp delSp modSp new">
        <pc:chgData name="Edvards Bukovskis" userId="S::ebukovskis@edu.riga.lv::6d5fc92b-84af-401d-8c88-8aebe0377ae4" providerId="AD" clId="Web-{5CF19B26-181E-3C30-6E29-5153418C9797}" dt="2025-06-12T05:22:21.644" v="172" actId="1076"/>
        <pc:sldMkLst>
          <pc:docMk/>
          <pc:sldMk cId="2383482048" sldId="658"/>
        </pc:sldMkLst>
        <pc:spChg chg="mod">
          <ac:chgData name="Edvards Bukovskis" userId="S::ebukovskis@edu.riga.lv::6d5fc92b-84af-401d-8c88-8aebe0377ae4" providerId="AD" clId="Web-{5CF19B26-181E-3C30-6E29-5153418C9797}" dt="2025-06-12T05:21:39.440" v="164" actId="14100"/>
          <ac:spMkLst>
            <pc:docMk/>
            <pc:sldMk cId="2383482048" sldId="658"/>
            <ac:spMk id="2" creationId="{FE246296-914B-1F7C-8D7E-F479DB1C42F9}"/>
          </ac:spMkLst>
        </pc:spChg>
        <pc:spChg chg="del mod">
          <ac:chgData name="Edvards Bukovskis" userId="S::ebukovskis@edu.riga.lv::6d5fc92b-84af-401d-8c88-8aebe0377ae4" providerId="AD" clId="Web-{5CF19B26-181E-3C30-6E29-5153418C9797}" dt="2025-06-12T05:22:15.222" v="169"/>
          <ac:spMkLst>
            <pc:docMk/>
            <pc:sldMk cId="2383482048" sldId="658"/>
            <ac:spMk id="3" creationId="{EE48180E-720D-01E9-8E8A-EED624FF3FB8}"/>
          </ac:spMkLst>
        </pc:spChg>
        <pc:picChg chg="add mod ord">
          <ac:chgData name="Edvards Bukovskis" userId="S::ebukovskis@edu.riga.lv::6d5fc92b-84af-401d-8c88-8aebe0377ae4" providerId="AD" clId="Web-{5CF19B26-181E-3C30-6E29-5153418C9797}" dt="2025-06-12T05:22:21.644" v="172" actId="1076"/>
          <ac:picMkLst>
            <pc:docMk/>
            <pc:sldMk cId="2383482048" sldId="658"/>
            <ac:picMk id="4" creationId="{20D034A3-C8CB-B21A-977B-63BD76980C17}"/>
          </ac:picMkLst>
        </pc:picChg>
      </pc:sldChg>
      <pc:sldChg chg="addSp delSp modSp new ord">
        <pc:chgData name="Edvards Bukovskis" userId="S::ebukovskis@edu.riga.lv::6d5fc92b-84af-401d-8c88-8aebe0377ae4" providerId="AD" clId="Web-{5CF19B26-181E-3C30-6E29-5153418C9797}" dt="2025-06-12T05:24:32.238" v="204" actId="20577"/>
        <pc:sldMkLst>
          <pc:docMk/>
          <pc:sldMk cId="59492329" sldId="659"/>
        </pc:sldMkLst>
        <pc:spChg chg="mod">
          <ac:chgData name="Edvards Bukovskis" userId="S::ebukovskis@edu.riga.lv::6d5fc92b-84af-401d-8c88-8aebe0377ae4" providerId="AD" clId="Web-{5CF19B26-181E-3C30-6E29-5153418C9797}" dt="2025-06-12T05:22:44.566" v="177" actId="14100"/>
          <ac:spMkLst>
            <pc:docMk/>
            <pc:sldMk cId="59492329" sldId="659"/>
            <ac:spMk id="2" creationId="{0FB04289-D4F1-B781-D452-DD3F239B3BF5}"/>
          </ac:spMkLst>
        </pc:spChg>
        <pc:spChg chg="add del mod">
          <ac:chgData name="Edvards Bukovskis" userId="S::ebukovskis@edu.riga.lv::6d5fc92b-84af-401d-8c88-8aebe0377ae4" providerId="AD" clId="Web-{5CF19B26-181E-3C30-6E29-5153418C9797}" dt="2025-06-12T05:24:32.238" v="204" actId="20577"/>
          <ac:spMkLst>
            <pc:docMk/>
            <pc:sldMk cId="59492329" sldId="659"/>
            <ac:spMk id="3" creationId="{D7868914-EF32-8726-7688-7145BB032B53}"/>
          </ac:spMkLst>
        </pc:spChg>
        <pc:picChg chg="add del mod ord">
          <ac:chgData name="Edvards Bukovskis" userId="S::ebukovskis@edu.riga.lv::6d5fc92b-84af-401d-8c88-8aebe0377ae4" providerId="AD" clId="Web-{5CF19B26-181E-3C30-6E29-5153418C9797}" dt="2025-06-12T05:23:13.363" v="189"/>
          <ac:picMkLst>
            <pc:docMk/>
            <pc:sldMk cId="59492329" sldId="659"/>
            <ac:picMk id="4" creationId="{FBD4A427-5116-BC3F-47C1-55A44973B287}"/>
          </ac:picMkLst>
        </pc:picChg>
      </pc:sldChg>
      <pc:sldChg chg="addSp delSp modSp new">
        <pc:chgData name="Edvards Bukovskis" userId="S::ebukovskis@edu.riga.lv::6d5fc92b-84af-401d-8c88-8aebe0377ae4" providerId="AD" clId="Web-{5CF19B26-181E-3C30-6E29-5153418C9797}" dt="2025-06-12T05:24:00.660" v="201" actId="1076"/>
        <pc:sldMkLst>
          <pc:docMk/>
          <pc:sldMk cId="1797907996" sldId="660"/>
        </pc:sldMkLst>
        <pc:spChg chg="mod">
          <ac:chgData name="Edvards Bukovskis" userId="S::ebukovskis@edu.riga.lv::6d5fc92b-84af-401d-8c88-8aebe0377ae4" providerId="AD" clId="Web-{5CF19B26-181E-3C30-6E29-5153418C9797}" dt="2025-06-12T05:23:50.191" v="196" actId="20577"/>
          <ac:spMkLst>
            <pc:docMk/>
            <pc:sldMk cId="1797907996" sldId="660"/>
            <ac:spMk id="2" creationId="{DCA38AC9-988D-8A8F-A7D4-6C85F046AF0A}"/>
          </ac:spMkLst>
        </pc:spChg>
        <pc:spChg chg="del mod">
          <ac:chgData name="Edvards Bukovskis" userId="S::ebukovskis@edu.riga.lv::6d5fc92b-84af-401d-8c88-8aebe0377ae4" providerId="AD" clId="Web-{5CF19B26-181E-3C30-6E29-5153418C9797}" dt="2025-06-12T05:23:54.019" v="198"/>
          <ac:spMkLst>
            <pc:docMk/>
            <pc:sldMk cId="1797907996" sldId="660"/>
            <ac:spMk id="3" creationId="{670F6B2B-57C5-C3E2-3AB5-43280D06D7A7}"/>
          </ac:spMkLst>
        </pc:spChg>
        <pc:picChg chg="add mod ord">
          <ac:chgData name="Edvards Bukovskis" userId="S::ebukovskis@edu.riga.lv::6d5fc92b-84af-401d-8c88-8aebe0377ae4" providerId="AD" clId="Web-{5CF19B26-181E-3C30-6E29-5153418C9797}" dt="2025-06-12T05:24:00.660" v="201" actId="1076"/>
          <ac:picMkLst>
            <pc:docMk/>
            <pc:sldMk cId="1797907996" sldId="660"/>
            <ac:picMk id="4" creationId="{FA1E786F-B1AD-D99E-BE35-0B4F04CCD683}"/>
          </ac:picMkLst>
        </pc:picChg>
      </pc:sldChg>
      <pc:sldChg chg="addSp delSp modSp new">
        <pc:chgData name="Edvards Bukovskis" userId="S::ebukovskis@edu.riga.lv::6d5fc92b-84af-401d-8c88-8aebe0377ae4" providerId="AD" clId="Web-{5CF19B26-181E-3C30-6E29-5153418C9797}" dt="2025-06-12T05:25:20.879" v="215" actId="1076"/>
        <pc:sldMkLst>
          <pc:docMk/>
          <pc:sldMk cId="1300123230" sldId="661"/>
        </pc:sldMkLst>
        <pc:spChg chg="mod">
          <ac:chgData name="Edvards Bukovskis" userId="S::ebukovskis@edu.riga.lv::6d5fc92b-84af-401d-8c88-8aebe0377ae4" providerId="AD" clId="Web-{5CF19B26-181E-3C30-6E29-5153418C9797}" dt="2025-06-12T05:24:57.316" v="209" actId="1076"/>
          <ac:spMkLst>
            <pc:docMk/>
            <pc:sldMk cId="1300123230" sldId="661"/>
            <ac:spMk id="2" creationId="{FEEA5456-D0F4-CBA2-9B55-4B3858BED609}"/>
          </ac:spMkLst>
        </pc:spChg>
        <pc:spChg chg="del mod">
          <ac:chgData name="Edvards Bukovskis" userId="S::ebukovskis@edu.riga.lv::6d5fc92b-84af-401d-8c88-8aebe0377ae4" providerId="AD" clId="Web-{5CF19B26-181E-3C30-6E29-5153418C9797}" dt="2025-06-12T05:25:14.488" v="212"/>
          <ac:spMkLst>
            <pc:docMk/>
            <pc:sldMk cId="1300123230" sldId="661"/>
            <ac:spMk id="3" creationId="{2C4957D0-9A4C-FA5F-5F72-ED895EBA8061}"/>
          </ac:spMkLst>
        </pc:spChg>
        <pc:picChg chg="add mod ord">
          <ac:chgData name="Edvards Bukovskis" userId="S::ebukovskis@edu.riga.lv::6d5fc92b-84af-401d-8c88-8aebe0377ae4" providerId="AD" clId="Web-{5CF19B26-181E-3C30-6E29-5153418C9797}" dt="2025-06-12T05:25:20.879" v="215" actId="1076"/>
          <ac:picMkLst>
            <pc:docMk/>
            <pc:sldMk cId="1300123230" sldId="661"/>
            <ac:picMk id="4" creationId="{40C4FA60-895B-3252-A9E0-7C7C04FD226B}"/>
          </ac:picMkLst>
        </pc:picChg>
      </pc:sldChg>
      <pc:sldChg chg="modSp new">
        <pc:chgData name="Edvards Bukovskis" userId="S::ebukovskis@edu.riga.lv::6d5fc92b-84af-401d-8c88-8aebe0377ae4" providerId="AD" clId="Web-{5CF19B26-181E-3C30-6E29-5153418C9797}" dt="2025-06-12T05:26:56.349" v="225" actId="20577"/>
        <pc:sldMkLst>
          <pc:docMk/>
          <pc:sldMk cId="3005994814" sldId="662"/>
        </pc:sldMkLst>
        <pc:spChg chg="mod">
          <ac:chgData name="Edvards Bukovskis" userId="S::ebukovskis@edu.riga.lv::6d5fc92b-84af-401d-8c88-8aebe0377ae4" providerId="AD" clId="Web-{5CF19B26-181E-3C30-6E29-5153418C9797}" dt="2025-06-12T05:26:36.442" v="222" actId="14100"/>
          <ac:spMkLst>
            <pc:docMk/>
            <pc:sldMk cId="3005994814" sldId="662"/>
            <ac:spMk id="2" creationId="{C739AB32-E1F2-4E9D-2642-E364EBBFEAAA}"/>
          </ac:spMkLst>
        </pc:spChg>
        <pc:spChg chg="mod">
          <ac:chgData name="Edvards Bukovskis" userId="S::ebukovskis@edu.riga.lv::6d5fc92b-84af-401d-8c88-8aebe0377ae4" providerId="AD" clId="Web-{5CF19B26-181E-3C30-6E29-5153418C9797}" dt="2025-06-12T05:26:56.349" v="225" actId="20577"/>
          <ac:spMkLst>
            <pc:docMk/>
            <pc:sldMk cId="3005994814" sldId="662"/>
            <ac:spMk id="3" creationId="{38AADE70-F397-00E8-30DD-273842832939}"/>
          </ac:spMkLst>
        </pc:spChg>
      </pc:sldChg>
      <pc:sldChg chg="addSp delSp modSp new">
        <pc:chgData name="Edvards Bukovskis" userId="S::ebukovskis@edu.riga.lv::6d5fc92b-84af-401d-8c88-8aebe0377ae4" providerId="AD" clId="Web-{5CF19B26-181E-3C30-6E29-5153418C9797}" dt="2025-06-12T05:27:30.349" v="236" actId="1076"/>
        <pc:sldMkLst>
          <pc:docMk/>
          <pc:sldMk cId="1258742678" sldId="663"/>
        </pc:sldMkLst>
        <pc:spChg chg="mod">
          <ac:chgData name="Edvards Bukovskis" userId="S::ebukovskis@edu.riga.lv::6d5fc92b-84af-401d-8c88-8aebe0377ae4" providerId="AD" clId="Web-{5CF19B26-181E-3C30-6E29-5153418C9797}" dt="2025-06-12T05:27:21.989" v="230" actId="20577"/>
          <ac:spMkLst>
            <pc:docMk/>
            <pc:sldMk cId="1258742678" sldId="663"/>
            <ac:spMk id="2" creationId="{83C60895-F366-228E-619B-9B5BB10CB239}"/>
          </ac:spMkLst>
        </pc:spChg>
        <pc:spChg chg="del mod">
          <ac:chgData name="Edvards Bukovskis" userId="S::ebukovskis@edu.riga.lv::6d5fc92b-84af-401d-8c88-8aebe0377ae4" providerId="AD" clId="Web-{5CF19B26-181E-3C30-6E29-5153418C9797}" dt="2025-06-12T05:27:23.755" v="233"/>
          <ac:spMkLst>
            <pc:docMk/>
            <pc:sldMk cId="1258742678" sldId="663"/>
            <ac:spMk id="3" creationId="{BF2EAFA0-2151-25C8-5AA7-96CB7376DF6C}"/>
          </ac:spMkLst>
        </pc:spChg>
        <pc:picChg chg="add mod ord">
          <ac:chgData name="Edvards Bukovskis" userId="S::ebukovskis@edu.riga.lv::6d5fc92b-84af-401d-8c88-8aebe0377ae4" providerId="AD" clId="Web-{5CF19B26-181E-3C30-6E29-5153418C9797}" dt="2025-06-12T05:27:30.349" v="236" actId="1076"/>
          <ac:picMkLst>
            <pc:docMk/>
            <pc:sldMk cId="1258742678" sldId="663"/>
            <ac:picMk id="4" creationId="{60584B24-5C50-736B-58CF-FEC69520DC3A}"/>
          </ac:picMkLst>
        </pc:picChg>
      </pc:sldChg>
      <pc:sldChg chg="delSp modSp new">
        <pc:chgData name="Edvards Bukovskis" userId="S::ebukovskis@edu.riga.lv::6d5fc92b-84af-401d-8c88-8aebe0377ae4" providerId="AD" clId="Web-{5CF19B26-181E-3C30-6E29-5153418C9797}" dt="2025-06-12T05:28:19.630" v="242" actId="14100"/>
        <pc:sldMkLst>
          <pc:docMk/>
          <pc:sldMk cId="102041948" sldId="664"/>
        </pc:sldMkLst>
        <pc:spChg chg="del">
          <ac:chgData name="Edvards Bukovskis" userId="S::ebukovskis@edu.riga.lv::6d5fc92b-84af-401d-8c88-8aebe0377ae4" providerId="AD" clId="Web-{5CF19B26-181E-3C30-6E29-5153418C9797}" dt="2025-06-12T05:28:17.427" v="241"/>
          <ac:spMkLst>
            <pc:docMk/>
            <pc:sldMk cId="102041948" sldId="664"/>
            <ac:spMk id="2" creationId="{CE6D9647-E27D-B3C1-CEF1-D69E010810C2}"/>
          </ac:spMkLst>
        </pc:spChg>
        <pc:spChg chg="mod">
          <ac:chgData name="Edvards Bukovskis" userId="S::ebukovskis@edu.riga.lv::6d5fc92b-84af-401d-8c88-8aebe0377ae4" providerId="AD" clId="Web-{5CF19B26-181E-3C30-6E29-5153418C9797}" dt="2025-06-12T05:28:19.630" v="242" actId="14100"/>
          <ac:spMkLst>
            <pc:docMk/>
            <pc:sldMk cId="102041948" sldId="664"/>
            <ac:spMk id="3" creationId="{5A4CE2BB-8A01-AA85-5862-E05A0DD0F8B9}"/>
          </ac:spMkLst>
        </pc:spChg>
      </pc:sldChg>
      <pc:sldChg chg="modSp new">
        <pc:chgData name="Edvards Bukovskis" userId="S::ebukovskis@edu.riga.lv::6d5fc92b-84af-401d-8c88-8aebe0377ae4" providerId="AD" clId="Web-{5CF19B26-181E-3C30-6E29-5153418C9797}" dt="2025-06-12T05:29:09.053" v="253" actId="14100"/>
        <pc:sldMkLst>
          <pc:docMk/>
          <pc:sldMk cId="3210663537" sldId="665"/>
        </pc:sldMkLst>
        <pc:spChg chg="mod">
          <ac:chgData name="Edvards Bukovskis" userId="S::ebukovskis@edu.riga.lv::6d5fc92b-84af-401d-8c88-8aebe0377ae4" providerId="AD" clId="Web-{5CF19B26-181E-3C30-6E29-5153418C9797}" dt="2025-06-12T05:28:41.052" v="249" actId="1076"/>
          <ac:spMkLst>
            <pc:docMk/>
            <pc:sldMk cId="3210663537" sldId="665"/>
            <ac:spMk id="2" creationId="{7A1CBF26-5D80-3DCC-DF83-E6B273DE9EE3}"/>
          </ac:spMkLst>
        </pc:spChg>
        <pc:spChg chg="mod">
          <ac:chgData name="Edvards Bukovskis" userId="S::ebukovskis@edu.riga.lv::6d5fc92b-84af-401d-8c88-8aebe0377ae4" providerId="AD" clId="Web-{5CF19B26-181E-3C30-6E29-5153418C9797}" dt="2025-06-12T05:29:09.053" v="253" actId="14100"/>
          <ac:spMkLst>
            <pc:docMk/>
            <pc:sldMk cId="3210663537" sldId="665"/>
            <ac:spMk id="3" creationId="{0F209906-75D6-8178-6042-64E079801A40}"/>
          </ac:spMkLst>
        </pc:spChg>
      </pc:sldChg>
      <pc:sldChg chg="addSp delSp modSp new">
        <pc:chgData name="Edvards Bukovskis" userId="S::ebukovskis@edu.riga.lv::6d5fc92b-84af-401d-8c88-8aebe0377ae4" providerId="AD" clId="Web-{5CF19B26-181E-3C30-6E29-5153418C9797}" dt="2025-06-12T05:31:28.350" v="273" actId="1076"/>
        <pc:sldMkLst>
          <pc:docMk/>
          <pc:sldMk cId="2226955443" sldId="666"/>
        </pc:sldMkLst>
        <pc:spChg chg="del">
          <ac:chgData name="Edvards Bukovskis" userId="S::ebukovskis@edu.riga.lv::6d5fc92b-84af-401d-8c88-8aebe0377ae4" providerId="AD" clId="Web-{5CF19B26-181E-3C30-6E29-5153418C9797}" dt="2025-06-12T05:30:18.725" v="256"/>
          <ac:spMkLst>
            <pc:docMk/>
            <pc:sldMk cId="2226955443" sldId="666"/>
            <ac:spMk id="2" creationId="{368CA46A-802B-955E-3096-F255CFAEC666}"/>
          </ac:spMkLst>
        </pc:spChg>
        <pc:spChg chg="del">
          <ac:chgData name="Edvards Bukovskis" userId="S::ebukovskis@edu.riga.lv::6d5fc92b-84af-401d-8c88-8aebe0377ae4" providerId="AD" clId="Web-{5CF19B26-181E-3C30-6E29-5153418C9797}" dt="2025-06-12T05:30:15.834" v="255"/>
          <ac:spMkLst>
            <pc:docMk/>
            <pc:sldMk cId="2226955443" sldId="666"/>
            <ac:spMk id="3" creationId="{D36662B5-4A6E-12A5-5BAB-E1F8CEACA0CD}"/>
          </ac:spMkLst>
        </pc:spChg>
        <pc:spChg chg="add del mod">
          <ac:chgData name="Edvards Bukovskis" userId="S::ebukovskis@edu.riga.lv::6d5fc92b-84af-401d-8c88-8aebe0377ae4" providerId="AD" clId="Web-{5CF19B26-181E-3C30-6E29-5153418C9797}" dt="2025-06-12T05:31:02.569" v="266"/>
          <ac:spMkLst>
            <pc:docMk/>
            <pc:sldMk cId="2226955443" sldId="666"/>
            <ac:spMk id="5" creationId="{BD726224-4AFE-D3E8-946E-899DDCDA83A5}"/>
          </ac:spMkLst>
        </pc:spChg>
        <pc:spChg chg="add del">
          <ac:chgData name="Edvards Bukovskis" userId="S::ebukovskis@edu.riga.lv::6d5fc92b-84af-401d-8c88-8aebe0377ae4" providerId="AD" clId="Web-{5CF19B26-181E-3C30-6E29-5153418C9797}" dt="2025-06-12T05:31:14.444" v="268"/>
          <ac:spMkLst>
            <pc:docMk/>
            <pc:sldMk cId="2226955443" sldId="666"/>
            <ac:spMk id="6" creationId="{F6F8ED86-FDA7-DA79-D351-D342694ACA30}"/>
          </ac:spMkLst>
        </pc:spChg>
        <pc:spChg chg="add mod">
          <ac:chgData name="Edvards Bukovskis" userId="S::ebukovskis@edu.riga.lv::6d5fc92b-84af-401d-8c88-8aebe0377ae4" providerId="AD" clId="Web-{5CF19B26-181E-3C30-6E29-5153418C9797}" dt="2025-06-12T05:31:26.241" v="272" actId="20577"/>
          <ac:spMkLst>
            <pc:docMk/>
            <pc:sldMk cId="2226955443" sldId="666"/>
            <ac:spMk id="7" creationId="{56E6D741-8EFB-D409-1436-708E3A302C83}"/>
          </ac:spMkLst>
        </pc:spChg>
        <pc:picChg chg="add mod ord">
          <ac:chgData name="Edvards Bukovskis" userId="S::ebukovskis@edu.riga.lv::6d5fc92b-84af-401d-8c88-8aebe0377ae4" providerId="AD" clId="Web-{5CF19B26-181E-3C30-6E29-5153418C9797}" dt="2025-06-12T05:31:28.350" v="273" actId="1076"/>
          <ac:picMkLst>
            <pc:docMk/>
            <pc:sldMk cId="2226955443" sldId="666"/>
            <ac:picMk id="4" creationId="{1C8DFECD-DFA9-583F-F356-278F463A0191}"/>
          </ac:picMkLst>
        </pc:picChg>
      </pc:sldChg>
      <pc:sldChg chg="addSp delSp modSp new">
        <pc:chgData name="Edvards Bukovskis" userId="S::ebukovskis@edu.riga.lv::6d5fc92b-84af-401d-8c88-8aebe0377ae4" providerId="AD" clId="Web-{5CF19B26-181E-3C30-6E29-5153418C9797}" dt="2025-06-12T05:32:42.882" v="287" actId="20577"/>
        <pc:sldMkLst>
          <pc:docMk/>
          <pc:sldMk cId="3819563843" sldId="667"/>
        </pc:sldMkLst>
        <pc:spChg chg="del">
          <ac:chgData name="Edvards Bukovskis" userId="S::ebukovskis@edu.riga.lv::6d5fc92b-84af-401d-8c88-8aebe0377ae4" providerId="AD" clId="Web-{5CF19B26-181E-3C30-6E29-5153418C9797}" dt="2025-06-12T05:31:48.554" v="276"/>
          <ac:spMkLst>
            <pc:docMk/>
            <pc:sldMk cId="3819563843" sldId="667"/>
            <ac:spMk id="2" creationId="{4F709272-55B4-B5D7-821E-63638EE2F8AA}"/>
          </ac:spMkLst>
        </pc:spChg>
        <pc:spChg chg="mod">
          <ac:chgData name="Edvards Bukovskis" userId="S::ebukovskis@edu.riga.lv::6d5fc92b-84af-401d-8c88-8aebe0377ae4" providerId="AD" clId="Web-{5CF19B26-181E-3C30-6E29-5153418C9797}" dt="2025-06-12T05:32:09.648" v="279" actId="20577"/>
          <ac:spMkLst>
            <pc:docMk/>
            <pc:sldMk cId="3819563843" sldId="667"/>
            <ac:spMk id="3" creationId="{8A98CD44-F8F6-1289-F349-BE5C7C4CE867}"/>
          </ac:spMkLst>
        </pc:spChg>
        <pc:spChg chg="add mod">
          <ac:chgData name="Edvards Bukovskis" userId="S::ebukovskis@edu.riga.lv::6d5fc92b-84af-401d-8c88-8aebe0377ae4" providerId="AD" clId="Web-{5CF19B26-181E-3C30-6E29-5153418C9797}" dt="2025-06-12T05:32:42.882" v="287" actId="20577"/>
          <ac:spMkLst>
            <pc:docMk/>
            <pc:sldMk cId="3819563843" sldId="667"/>
            <ac:spMk id="5" creationId="{F697A4CC-BB7D-A18A-C0A9-678603E10FC6}"/>
          </ac:spMkLst>
        </pc:spChg>
        <pc:picChg chg="add mod">
          <ac:chgData name="Edvards Bukovskis" userId="S::ebukovskis@edu.riga.lv::6d5fc92b-84af-401d-8c88-8aebe0377ae4" providerId="AD" clId="Web-{5CF19B26-181E-3C30-6E29-5153418C9797}" dt="2025-06-12T05:32:16.570" v="283" actId="1076"/>
          <ac:picMkLst>
            <pc:docMk/>
            <pc:sldMk cId="3819563843" sldId="667"/>
            <ac:picMk id="4" creationId="{859B440C-8B9E-86E7-2C42-11308EFD6F1F}"/>
          </ac:picMkLst>
        </pc:picChg>
      </pc:sldChg>
      <pc:sldChg chg="addSp delSp modSp new">
        <pc:chgData name="Edvards Bukovskis" userId="S::ebukovskis@edu.riga.lv::6d5fc92b-84af-401d-8c88-8aebe0377ae4" providerId="AD" clId="Web-{5CF19B26-181E-3C30-6E29-5153418C9797}" dt="2025-06-12T05:36:04.040" v="301" actId="1076"/>
        <pc:sldMkLst>
          <pc:docMk/>
          <pc:sldMk cId="942276811" sldId="668"/>
        </pc:sldMkLst>
        <pc:spChg chg="mod">
          <ac:chgData name="Edvards Bukovskis" userId="S::ebukovskis@edu.riga.lv::6d5fc92b-84af-401d-8c88-8aebe0377ae4" providerId="AD" clId="Web-{5CF19B26-181E-3C30-6E29-5153418C9797}" dt="2025-06-12T05:35:56.384" v="295" actId="20577"/>
          <ac:spMkLst>
            <pc:docMk/>
            <pc:sldMk cId="942276811" sldId="668"/>
            <ac:spMk id="2" creationId="{EB889F90-DAA3-42C9-9686-F08F9C1D2F52}"/>
          </ac:spMkLst>
        </pc:spChg>
        <pc:spChg chg="del mod">
          <ac:chgData name="Edvards Bukovskis" userId="S::ebukovskis@edu.riga.lv::6d5fc92b-84af-401d-8c88-8aebe0377ae4" providerId="AD" clId="Web-{5CF19B26-181E-3C30-6E29-5153418C9797}" dt="2025-06-12T05:35:58.368" v="298"/>
          <ac:spMkLst>
            <pc:docMk/>
            <pc:sldMk cId="942276811" sldId="668"/>
            <ac:spMk id="3" creationId="{58898211-E1B6-87A1-62C5-3011F498F035}"/>
          </ac:spMkLst>
        </pc:spChg>
        <pc:picChg chg="add mod ord">
          <ac:chgData name="Edvards Bukovskis" userId="S::ebukovskis@edu.riga.lv::6d5fc92b-84af-401d-8c88-8aebe0377ae4" providerId="AD" clId="Web-{5CF19B26-181E-3C30-6E29-5153418C9797}" dt="2025-06-12T05:36:04.040" v="301" actId="1076"/>
          <ac:picMkLst>
            <pc:docMk/>
            <pc:sldMk cId="942276811" sldId="668"/>
            <ac:picMk id="4" creationId="{A7BE624C-BA72-8BCE-7DCC-DDF60FB31A45}"/>
          </ac:picMkLst>
        </pc:picChg>
      </pc:sldChg>
      <pc:sldChg chg="addSp delSp modSp new">
        <pc:chgData name="Edvards Bukovskis" userId="S::ebukovskis@edu.riga.lv::6d5fc92b-84af-401d-8c88-8aebe0377ae4" providerId="AD" clId="Web-{5CF19B26-181E-3C30-6E29-5153418C9797}" dt="2025-06-12T05:38:46.603" v="311" actId="1076"/>
        <pc:sldMkLst>
          <pc:docMk/>
          <pc:sldMk cId="3795474374" sldId="669"/>
        </pc:sldMkLst>
        <pc:spChg chg="del">
          <ac:chgData name="Edvards Bukovskis" userId="S::ebukovskis@edu.riga.lv::6d5fc92b-84af-401d-8c88-8aebe0377ae4" providerId="AD" clId="Web-{5CF19B26-181E-3C30-6E29-5153418C9797}" dt="2025-06-12T05:38:21.119" v="303"/>
          <ac:spMkLst>
            <pc:docMk/>
            <pc:sldMk cId="3795474374" sldId="669"/>
            <ac:spMk id="2" creationId="{58EC021F-D692-E4C1-7F7C-CACBB3B5DFAE}"/>
          </ac:spMkLst>
        </pc:spChg>
        <pc:spChg chg="mod">
          <ac:chgData name="Edvards Bukovskis" userId="S::ebukovskis@edu.riga.lv::6d5fc92b-84af-401d-8c88-8aebe0377ae4" providerId="AD" clId="Web-{5CF19B26-181E-3C30-6E29-5153418C9797}" dt="2025-06-12T05:38:40.728" v="307" actId="20577"/>
          <ac:spMkLst>
            <pc:docMk/>
            <pc:sldMk cId="3795474374" sldId="669"/>
            <ac:spMk id="3" creationId="{D9588E5E-C1A5-8ED9-8C73-82F3A4360FB0}"/>
          </ac:spMkLst>
        </pc:spChg>
        <pc:picChg chg="add mod">
          <ac:chgData name="Edvards Bukovskis" userId="S::ebukovskis@edu.riga.lv::6d5fc92b-84af-401d-8c88-8aebe0377ae4" providerId="AD" clId="Web-{5CF19B26-181E-3C30-6E29-5153418C9797}" dt="2025-06-12T05:38:46.603" v="311" actId="1076"/>
          <ac:picMkLst>
            <pc:docMk/>
            <pc:sldMk cId="3795474374" sldId="669"/>
            <ac:picMk id="4" creationId="{3ABF0C1C-D15C-4F38-06A2-0F6947A0381D}"/>
          </ac:picMkLst>
        </pc:picChg>
      </pc:sldChg>
      <pc:sldChg chg="addSp delSp modSp new">
        <pc:chgData name="Edvards Bukovskis" userId="S::ebukovskis@edu.riga.lv::6d5fc92b-84af-401d-8c88-8aebe0377ae4" providerId="AD" clId="Web-{5CF19B26-181E-3C30-6E29-5153418C9797}" dt="2025-06-12T05:40:20.307" v="330" actId="1076"/>
        <pc:sldMkLst>
          <pc:docMk/>
          <pc:sldMk cId="3828592040" sldId="670"/>
        </pc:sldMkLst>
        <pc:spChg chg="del">
          <ac:chgData name="Edvards Bukovskis" userId="S::ebukovskis@edu.riga.lv::6d5fc92b-84af-401d-8c88-8aebe0377ae4" providerId="AD" clId="Web-{5CF19B26-181E-3C30-6E29-5153418C9797}" dt="2025-06-12T05:39:13.994" v="313"/>
          <ac:spMkLst>
            <pc:docMk/>
            <pc:sldMk cId="3828592040" sldId="670"/>
            <ac:spMk id="2" creationId="{CF10622C-0D83-A5E6-AB93-3C8ADF3AA4EB}"/>
          </ac:spMkLst>
        </pc:spChg>
        <pc:spChg chg="mod">
          <ac:chgData name="Edvards Bukovskis" userId="S::ebukovskis@edu.riga.lv::6d5fc92b-84af-401d-8c88-8aebe0377ae4" providerId="AD" clId="Web-{5CF19B26-181E-3C30-6E29-5153418C9797}" dt="2025-06-12T05:39:56.213" v="323" actId="20577"/>
          <ac:spMkLst>
            <pc:docMk/>
            <pc:sldMk cId="3828592040" sldId="670"/>
            <ac:spMk id="3" creationId="{E35D3E1D-6CB0-432A-DB71-5918BE996946}"/>
          </ac:spMkLst>
        </pc:spChg>
        <pc:picChg chg="add mod">
          <ac:chgData name="Edvards Bukovskis" userId="S::ebukovskis@edu.riga.lv::6d5fc92b-84af-401d-8c88-8aebe0377ae4" providerId="AD" clId="Web-{5CF19B26-181E-3C30-6E29-5153418C9797}" dt="2025-06-12T05:40:01.557" v="326" actId="14100"/>
          <ac:picMkLst>
            <pc:docMk/>
            <pc:sldMk cId="3828592040" sldId="670"/>
            <ac:picMk id="4" creationId="{BF3062F3-D783-A3C6-EF54-39C14866CB97}"/>
          </ac:picMkLst>
        </pc:picChg>
        <pc:picChg chg="add mod">
          <ac:chgData name="Edvards Bukovskis" userId="S::ebukovskis@edu.riga.lv::6d5fc92b-84af-401d-8c88-8aebe0377ae4" providerId="AD" clId="Web-{5CF19B26-181E-3C30-6E29-5153418C9797}" dt="2025-06-12T05:40:20.307" v="330" actId="1076"/>
          <ac:picMkLst>
            <pc:docMk/>
            <pc:sldMk cId="3828592040" sldId="670"/>
            <ac:picMk id="5" creationId="{387E36AC-ACAA-0CD8-58B2-C89B58EB5134}"/>
          </ac:picMkLst>
        </pc:picChg>
      </pc:sldChg>
      <pc:sldChg chg="addSp delSp modSp new">
        <pc:chgData name="Edvards Bukovskis" userId="S::ebukovskis@edu.riga.lv::6d5fc92b-84af-401d-8c88-8aebe0377ae4" providerId="AD" clId="Web-{5CF19B26-181E-3C30-6E29-5153418C9797}" dt="2025-06-12T05:41:23.714" v="340" actId="1076"/>
        <pc:sldMkLst>
          <pc:docMk/>
          <pc:sldMk cId="1242064430" sldId="671"/>
        </pc:sldMkLst>
        <pc:spChg chg="del">
          <ac:chgData name="Edvards Bukovskis" userId="S::ebukovskis@edu.riga.lv::6d5fc92b-84af-401d-8c88-8aebe0377ae4" providerId="AD" clId="Web-{5CF19B26-181E-3C30-6E29-5153418C9797}" dt="2025-06-12T05:40:53.276" v="332"/>
          <ac:spMkLst>
            <pc:docMk/>
            <pc:sldMk cId="1242064430" sldId="671"/>
            <ac:spMk id="2" creationId="{ADD65B82-823D-96D9-B73E-5166868882C8}"/>
          </ac:spMkLst>
        </pc:spChg>
        <pc:spChg chg="mod">
          <ac:chgData name="Edvards Bukovskis" userId="S::ebukovskis@edu.riga.lv::6d5fc92b-84af-401d-8c88-8aebe0377ae4" providerId="AD" clId="Web-{5CF19B26-181E-3C30-6E29-5153418C9797}" dt="2025-06-12T05:41:16.886" v="336" actId="20577"/>
          <ac:spMkLst>
            <pc:docMk/>
            <pc:sldMk cId="1242064430" sldId="671"/>
            <ac:spMk id="3" creationId="{6BFCC33E-E234-77F5-09D9-0B6565323B84}"/>
          </ac:spMkLst>
        </pc:spChg>
        <pc:picChg chg="add mod">
          <ac:chgData name="Edvards Bukovskis" userId="S::ebukovskis@edu.riga.lv::6d5fc92b-84af-401d-8c88-8aebe0377ae4" providerId="AD" clId="Web-{5CF19B26-181E-3C30-6E29-5153418C9797}" dt="2025-06-12T05:41:23.714" v="340" actId="1076"/>
          <ac:picMkLst>
            <pc:docMk/>
            <pc:sldMk cId="1242064430" sldId="671"/>
            <ac:picMk id="4" creationId="{F31AC017-AEE6-5329-632A-5CB7CA129E58}"/>
          </ac:picMkLst>
        </pc:picChg>
      </pc:sldChg>
      <pc:sldChg chg="addSp delSp modSp new">
        <pc:chgData name="Edvards Bukovskis" userId="S::ebukovskis@edu.riga.lv::6d5fc92b-84af-401d-8c88-8aebe0377ae4" providerId="AD" clId="Web-{5CF19B26-181E-3C30-6E29-5153418C9797}" dt="2025-06-12T05:43:25.293" v="363" actId="20577"/>
        <pc:sldMkLst>
          <pc:docMk/>
          <pc:sldMk cId="559919737" sldId="672"/>
        </pc:sldMkLst>
        <pc:spChg chg="del">
          <ac:chgData name="Edvards Bukovskis" userId="S::ebukovskis@edu.riga.lv::6d5fc92b-84af-401d-8c88-8aebe0377ae4" providerId="AD" clId="Web-{5CF19B26-181E-3C30-6E29-5153418C9797}" dt="2025-06-12T05:41:44.620" v="342"/>
          <ac:spMkLst>
            <pc:docMk/>
            <pc:sldMk cId="559919737" sldId="672"/>
            <ac:spMk id="2" creationId="{F8AB7DE5-8787-9E56-A92B-41CB84AA69EA}"/>
          </ac:spMkLst>
        </pc:spChg>
        <pc:spChg chg="mod">
          <ac:chgData name="Edvards Bukovskis" userId="S::ebukovskis@edu.riga.lv::6d5fc92b-84af-401d-8c88-8aebe0377ae4" providerId="AD" clId="Web-{5CF19B26-181E-3C30-6E29-5153418C9797}" dt="2025-06-12T05:42:03.136" v="347" actId="20577"/>
          <ac:spMkLst>
            <pc:docMk/>
            <pc:sldMk cId="559919737" sldId="672"/>
            <ac:spMk id="3" creationId="{3C84C7BB-AFF3-D4CE-207E-4D773335F29D}"/>
          </ac:spMkLst>
        </pc:spChg>
        <pc:spChg chg="add mod">
          <ac:chgData name="Edvards Bukovskis" userId="S::ebukovskis@edu.riga.lv::6d5fc92b-84af-401d-8c88-8aebe0377ae4" providerId="AD" clId="Web-{5CF19B26-181E-3C30-6E29-5153418C9797}" dt="2025-06-12T05:43:25.293" v="363" actId="20577"/>
          <ac:spMkLst>
            <pc:docMk/>
            <pc:sldMk cId="559919737" sldId="672"/>
            <ac:spMk id="5" creationId="{A06E3B3D-D1EA-D9FC-8992-ED54276659FE}"/>
          </ac:spMkLst>
        </pc:spChg>
        <pc:picChg chg="add mod">
          <ac:chgData name="Edvards Bukovskis" userId="S::ebukovskis@edu.riga.lv::6d5fc92b-84af-401d-8c88-8aebe0377ae4" providerId="AD" clId="Web-{5CF19B26-181E-3C30-6E29-5153418C9797}" dt="2025-06-12T05:42:45.214" v="355" actId="1076"/>
          <ac:picMkLst>
            <pc:docMk/>
            <pc:sldMk cId="559919737" sldId="672"/>
            <ac:picMk id="4" creationId="{53C763D9-D3BC-28F5-6F79-67BB0B10154E}"/>
          </ac:picMkLst>
        </pc:picChg>
      </pc:sldChg>
      <pc:sldChg chg="addSp delSp modSp new">
        <pc:chgData name="Edvards Bukovskis" userId="S::ebukovskis@edu.riga.lv::6d5fc92b-84af-401d-8c88-8aebe0377ae4" providerId="AD" clId="Web-{5CF19B26-181E-3C30-6E29-5153418C9797}" dt="2025-06-12T05:47:18.060" v="393" actId="1076"/>
        <pc:sldMkLst>
          <pc:docMk/>
          <pc:sldMk cId="3504524093" sldId="673"/>
        </pc:sldMkLst>
        <pc:spChg chg="del">
          <ac:chgData name="Edvards Bukovskis" userId="S::ebukovskis@edu.riga.lv::6d5fc92b-84af-401d-8c88-8aebe0377ae4" providerId="AD" clId="Web-{5CF19B26-181E-3C30-6E29-5153418C9797}" dt="2025-06-12T05:43:41.855" v="364"/>
          <ac:spMkLst>
            <pc:docMk/>
            <pc:sldMk cId="3504524093" sldId="673"/>
            <ac:spMk id="2" creationId="{4AA7A819-7672-EEF8-A7FD-2E7D8130DA8E}"/>
          </ac:spMkLst>
        </pc:spChg>
        <pc:spChg chg="mod">
          <ac:chgData name="Edvards Bukovskis" userId="S::ebukovskis@edu.riga.lv::6d5fc92b-84af-401d-8c88-8aebe0377ae4" providerId="AD" clId="Web-{5CF19B26-181E-3C30-6E29-5153418C9797}" dt="2025-06-12T05:46:42.091" v="380" actId="20577"/>
          <ac:spMkLst>
            <pc:docMk/>
            <pc:sldMk cId="3504524093" sldId="673"/>
            <ac:spMk id="3" creationId="{3CC8D823-2743-2243-5DCC-AA13636033DF}"/>
          </ac:spMkLst>
        </pc:spChg>
        <pc:spChg chg="add mod">
          <ac:chgData name="Edvards Bukovskis" userId="S::ebukovskis@edu.riga.lv::6d5fc92b-84af-401d-8c88-8aebe0377ae4" providerId="AD" clId="Web-{5CF19B26-181E-3C30-6E29-5153418C9797}" dt="2025-06-12T05:47:18.060" v="393" actId="1076"/>
          <ac:spMkLst>
            <pc:docMk/>
            <pc:sldMk cId="3504524093" sldId="673"/>
            <ac:spMk id="5" creationId="{C802203C-975F-AAF8-DE34-198211EB4158}"/>
          </ac:spMkLst>
        </pc:spChg>
        <pc:picChg chg="add mod">
          <ac:chgData name="Edvards Bukovskis" userId="S::ebukovskis@edu.riga.lv::6d5fc92b-84af-401d-8c88-8aebe0377ae4" providerId="AD" clId="Web-{5CF19B26-181E-3C30-6E29-5153418C9797}" dt="2025-06-12T05:47:16.169" v="392" actId="1076"/>
          <ac:picMkLst>
            <pc:docMk/>
            <pc:sldMk cId="3504524093" sldId="673"/>
            <ac:picMk id="4" creationId="{5CDAFFEB-AF73-3B0F-2535-8B8570A66808}"/>
          </ac:picMkLst>
        </pc:picChg>
      </pc:sldChg>
      <pc:sldChg chg="delSp modSp new">
        <pc:chgData name="Edvards Bukovskis" userId="S::ebukovskis@edu.riga.lv::6d5fc92b-84af-401d-8c88-8aebe0377ae4" providerId="AD" clId="Web-{5CF19B26-181E-3C30-6E29-5153418C9797}" dt="2025-06-12T05:48:00.717" v="396" actId="20577"/>
        <pc:sldMkLst>
          <pc:docMk/>
          <pc:sldMk cId="3243409578" sldId="674"/>
        </pc:sldMkLst>
        <pc:spChg chg="del">
          <ac:chgData name="Edvards Bukovskis" userId="S::ebukovskis@edu.riga.lv::6d5fc92b-84af-401d-8c88-8aebe0377ae4" providerId="AD" clId="Web-{5CF19B26-181E-3C30-6E29-5153418C9797}" dt="2025-06-12T05:46:29.685" v="376"/>
          <ac:spMkLst>
            <pc:docMk/>
            <pc:sldMk cId="3243409578" sldId="674"/>
            <ac:spMk id="2" creationId="{8BEFB6F1-E07C-556F-D188-CAA4189741EC}"/>
          </ac:spMkLst>
        </pc:spChg>
        <pc:spChg chg="mod">
          <ac:chgData name="Edvards Bukovskis" userId="S::ebukovskis@edu.riga.lv::6d5fc92b-84af-401d-8c88-8aebe0377ae4" providerId="AD" clId="Web-{5CF19B26-181E-3C30-6E29-5153418C9797}" dt="2025-06-12T05:48:00.717" v="396" actId="20577"/>
          <ac:spMkLst>
            <pc:docMk/>
            <pc:sldMk cId="3243409578" sldId="674"/>
            <ac:spMk id="3" creationId="{CC0D9568-58EE-CFEC-9732-B978125EC7F9}"/>
          </ac:spMkLst>
        </pc:spChg>
      </pc:sldChg>
      <pc:sldChg chg="addSp delSp modSp new">
        <pc:chgData name="Edvards Bukovskis" userId="S::ebukovskis@edu.riga.lv::6d5fc92b-84af-401d-8c88-8aebe0377ae4" providerId="AD" clId="Web-{5CF19B26-181E-3C30-6E29-5153418C9797}" dt="2025-06-12T05:49:21.483" v="411" actId="20577"/>
        <pc:sldMkLst>
          <pc:docMk/>
          <pc:sldMk cId="102793241" sldId="675"/>
        </pc:sldMkLst>
        <pc:spChg chg="del">
          <ac:chgData name="Edvards Bukovskis" userId="S::ebukovskis@edu.riga.lv::6d5fc92b-84af-401d-8c88-8aebe0377ae4" providerId="AD" clId="Web-{5CF19B26-181E-3C30-6E29-5153418C9797}" dt="2025-06-12T05:48:13.498" v="398"/>
          <ac:spMkLst>
            <pc:docMk/>
            <pc:sldMk cId="102793241" sldId="675"/>
            <ac:spMk id="2" creationId="{B6186D76-2B2A-D2B1-819C-2051A51CD146}"/>
          </ac:spMkLst>
        </pc:spChg>
        <pc:spChg chg="mod">
          <ac:chgData name="Edvards Bukovskis" userId="S::ebukovskis@edu.riga.lv::6d5fc92b-84af-401d-8c88-8aebe0377ae4" providerId="AD" clId="Web-{5CF19B26-181E-3C30-6E29-5153418C9797}" dt="2025-06-12T05:48:31.154" v="402" actId="20577"/>
          <ac:spMkLst>
            <pc:docMk/>
            <pc:sldMk cId="102793241" sldId="675"/>
            <ac:spMk id="3" creationId="{B5C0ABD9-5804-64D5-B677-E5177A23ED66}"/>
          </ac:spMkLst>
        </pc:spChg>
        <pc:spChg chg="add mod">
          <ac:chgData name="Edvards Bukovskis" userId="S::ebukovskis@edu.riga.lv::6d5fc92b-84af-401d-8c88-8aebe0377ae4" providerId="AD" clId="Web-{5CF19B26-181E-3C30-6E29-5153418C9797}" dt="2025-06-12T05:49:21.483" v="411" actId="20577"/>
          <ac:spMkLst>
            <pc:docMk/>
            <pc:sldMk cId="102793241" sldId="675"/>
            <ac:spMk id="5" creationId="{4ECAD9D6-D9E9-78CA-921B-3AD81725ED40}"/>
          </ac:spMkLst>
        </pc:spChg>
        <pc:picChg chg="add mod">
          <ac:chgData name="Edvards Bukovskis" userId="S::ebukovskis@edu.riga.lv::6d5fc92b-84af-401d-8c88-8aebe0377ae4" providerId="AD" clId="Web-{5CF19B26-181E-3C30-6E29-5153418C9797}" dt="2025-06-12T05:48:38.295" v="407" actId="1076"/>
          <ac:picMkLst>
            <pc:docMk/>
            <pc:sldMk cId="102793241" sldId="675"/>
            <ac:picMk id="4" creationId="{107137D5-B38C-B7E8-CAF3-AD20B60BE2E8}"/>
          </ac:picMkLst>
        </pc:picChg>
      </pc:sldChg>
      <pc:sldChg chg="addSp delSp modSp new">
        <pc:chgData name="Edvards Bukovskis" userId="S::ebukovskis@edu.riga.lv::6d5fc92b-84af-401d-8c88-8aebe0377ae4" providerId="AD" clId="Web-{5CF19B26-181E-3C30-6E29-5153418C9797}" dt="2025-06-12T05:50:04.468" v="421" actId="1076"/>
        <pc:sldMkLst>
          <pc:docMk/>
          <pc:sldMk cId="584769061" sldId="676"/>
        </pc:sldMkLst>
        <pc:spChg chg="del">
          <ac:chgData name="Edvards Bukovskis" userId="S::ebukovskis@edu.riga.lv::6d5fc92b-84af-401d-8c88-8aebe0377ae4" providerId="AD" clId="Web-{5CF19B26-181E-3C30-6E29-5153418C9797}" dt="2025-06-12T05:49:43.999" v="413"/>
          <ac:spMkLst>
            <pc:docMk/>
            <pc:sldMk cId="584769061" sldId="676"/>
            <ac:spMk id="2" creationId="{67545FDF-CDFA-BE73-6FE5-DEEB46BEAA2F}"/>
          </ac:spMkLst>
        </pc:spChg>
        <pc:spChg chg="mod">
          <ac:chgData name="Edvards Bukovskis" userId="S::ebukovskis@edu.riga.lv::6d5fc92b-84af-401d-8c88-8aebe0377ae4" providerId="AD" clId="Web-{5CF19B26-181E-3C30-6E29-5153418C9797}" dt="2025-06-12T05:49:57.327" v="417" actId="20577"/>
          <ac:spMkLst>
            <pc:docMk/>
            <pc:sldMk cId="584769061" sldId="676"/>
            <ac:spMk id="3" creationId="{08ABACCE-0A99-5B47-C6FA-3A4442EB3293}"/>
          </ac:spMkLst>
        </pc:spChg>
        <pc:picChg chg="add mod">
          <ac:chgData name="Edvards Bukovskis" userId="S::ebukovskis@edu.riga.lv::6d5fc92b-84af-401d-8c88-8aebe0377ae4" providerId="AD" clId="Web-{5CF19B26-181E-3C30-6E29-5153418C9797}" dt="2025-06-12T05:50:04.468" v="421" actId="1076"/>
          <ac:picMkLst>
            <pc:docMk/>
            <pc:sldMk cId="584769061" sldId="676"/>
            <ac:picMk id="4" creationId="{263F0F52-A365-DA2F-399C-F0F321706DCD}"/>
          </ac:picMkLst>
        </pc:picChg>
      </pc:sldChg>
      <pc:sldChg chg="addSp delSp modSp new">
        <pc:chgData name="Edvards Bukovskis" userId="S::ebukovskis@edu.riga.lv::6d5fc92b-84af-401d-8c88-8aebe0377ae4" providerId="AD" clId="Web-{5CF19B26-181E-3C30-6E29-5153418C9797}" dt="2025-06-12T05:51:27.437" v="433" actId="1076"/>
        <pc:sldMkLst>
          <pc:docMk/>
          <pc:sldMk cId="940486617" sldId="677"/>
        </pc:sldMkLst>
        <pc:spChg chg="del">
          <ac:chgData name="Edvards Bukovskis" userId="S::ebukovskis@edu.riga.lv::6d5fc92b-84af-401d-8c88-8aebe0377ae4" providerId="AD" clId="Web-{5CF19B26-181E-3C30-6E29-5153418C9797}" dt="2025-06-12T05:51:03.484" v="423"/>
          <ac:spMkLst>
            <pc:docMk/>
            <pc:sldMk cId="940486617" sldId="677"/>
            <ac:spMk id="2" creationId="{72B61DE2-F00D-0325-49E0-8F59EEFC4F01}"/>
          </ac:spMkLst>
        </pc:spChg>
        <pc:spChg chg="mod">
          <ac:chgData name="Edvards Bukovskis" userId="S::ebukovskis@edu.riga.lv::6d5fc92b-84af-401d-8c88-8aebe0377ae4" providerId="AD" clId="Web-{5CF19B26-181E-3C30-6E29-5153418C9797}" dt="2025-06-12T05:51:26.062" v="432" actId="14100"/>
          <ac:spMkLst>
            <pc:docMk/>
            <pc:sldMk cId="940486617" sldId="677"/>
            <ac:spMk id="3" creationId="{C1D8F6BD-B1D2-043D-53DE-D96BDE44C211}"/>
          </ac:spMkLst>
        </pc:spChg>
        <pc:picChg chg="add mod">
          <ac:chgData name="Edvards Bukovskis" userId="S::ebukovskis@edu.riga.lv::6d5fc92b-84af-401d-8c88-8aebe0377ae4" providerId="AD" clId="Web-{5CF19B26-181E-3C30-6E29-5153418C9797}" dt="2025-06-12T05:51:27.437" v="433" actId="1076"/>
          <ac:picMkLst>
            <pc:docMk/>
            <pc:sldMk cId="940486617" sldId="677"/>
            <ac:picMk id="4" creationId="{033F1658-4993-F670-2287-C0BC32C77948}"/>
          </ac:picMkLst>
        </pc:picChg>
      </pc:sldChg>
      <pc:sldChg chg="addSp delSp modSp new">
        <pc:chgData name="Edvards Bukovskis" userId="S::ebukovskis@edu.riga.lv::6d5fc92b-84af-401d-8c88-8aebe0377ae4" providerId="AD" clId="Web-{5CF19B26-181E-3C30-6E29-5153418C9797}" dt="2025-06-12T05:52:34.594" v="448" actId="20577"/>
        <pc:sldMkLst>
          <pc:docMk/>
          <pc:sldMk cId="60605215" sldId="678"/>
        </pc:sldMkLst>
        <pc:spChg chg="del">
          <ac:chgData name="Edvards Bukovskis" userId="S::ebukovskis@edu.riga.lv::6d5fc92b-84af-401d-8c88-8aebe0377ae4" providerId="AD" clId="Web-{5CF19B26-181E-3C30-6E29-5153418C9797}" dt="2025-06-12T05:51:48.906" v="435"/>
          <ac:spMkLst>
            <pc:docMk/>
            <pc:sldMk cId="60605215" sldId="678"/>
            <ac:spMk id="2" creationId="{C644495C-5669-E617-7ED6-7BBF29160E72}"/>
          </ac:spMkLst>
        </pc:spChg>
        <pc:spChg chg="mod">
          <ac:chgData name="Edvards Bukovskis" userId="S::ebukovskis@edu.riga.lv::6d5fc92b-84af-401d-8c88-8aebe0377ae4" providerId="AD" clId="Web-{5CF19B26-181E-3C30-6E29-5153418C9797}" dt="2025-06-12T05:52:11.703" v="440" actId="20577"/>
          <ac:spMkLst>
            <pc:docMk/>
            <pc:sldMk cId="60605215" sldId="678"/>
            <ac:spMk id="3" creationId="{F96DD876-2982-0CBD-DD63-F2E2259B2C8B}"/>
          </ac:spMkLst>
        </pc:spChg>
        <pc:spChg chg="add mod">
          <ac:chgData name="Edvards Bukovskis" userId="S::ebukovskis@edu.riga.lv::6d5fc92b-84af-401d-8c88-8aebe0377ae4" providerId="AD" clId="Web-{5CF19B26-181E-3C30-6E29-5153418C9797}" dt="2025-06-12T05:52:34.594" v="448" actId="20577"/>
          <ac:spMkLst>
            <pc:docMk/>
            <pc:sldMk cId="60605215" sldId="678"/>
            <ac:spMk id="5" creationId="{1C5D7056-6C24-69BA-7F99-9BF664F04003}"/>
          </ac:spMkLst>
        </pc:spChg>
        <pc:picChg chg="add mod">
          <ac:chgData name="Edvards Bukovskis" userId="S::ebukovskis@edu.riga.lv::6d5fc92b-84af-401d-8c88-8aebe0377ae4" providerId="AD" clId="Web-{5CF19B26-181E-3C30-6E29-5153418C9797}" dt="2025-06-12T05:52:17.578" v="444" actId="1076"/>
          <ac:picMkLst>
            <pc:docMk/>
            <pc:sldMk cId="60605215" sldId="678"/>
            <ac:picMk id="4" creationId="{49291CFD-41F4-A901-0C2A-A023E43850B2}"/>
          </ac:picMkLst>
        </pc:picChg>
      </pc:sldChg>
      <pc:sldChg chg="modSp new">
        <pc:chgData name="Edvards Bukovskis" userId="S::ebukovskis@edu.riga.lv::6d5fc92b-84af-401d-8c88-8aebe0377ae4" providerId="AD" clId="Web-{5CF19B26-181E-3C30-6E29-5153418C9797}" dt="2025-06-12T05:57:21.361" v="465" actId="20577"/>
        <pc:sldMkLst>
          <pc:docMk/>
          <pc:sldMk cId="4181376560" sldId="679"/>
        </pc:sldMkLst>
        <pc:spChg chg="mod">
          <ac:chgData name="Edvards Bukovskis" userId="S::ebukovskis@edu.riga.lv::6d5fc92b-84af-401d-8c88-8aebe0377ae4" providerId="AD" clId="Web-{5CF19B26-181E-3C30-6E29-5153418C9797}" dt="2025-06-12T05:56:37.298" v="451" actId="20577"/>
          <ac:spMkLst>
            <pc:docMk/>
            <pc:sldMk cId="4181376560" sldId="679"/>
            <ac:spMk id="2" creationId="{A05EB3B1-444D-737A-F5DE-68FD55F826C3}"/>
          </ac:spMkLst>
        </pc:spChg>
        <pc:spChg chg="mod">
          <ac:chgData name="Edvards Bukovskis" userId="S::ebukovskis@edu.riga.lv::6d5fc92b-84af-401d-8c88-8aebe0377ae4" providerId="AD" clId="Web-{5CF19B26-181E-3C30-6E29-5153418C9797}" dt="2025-06-12T05:57:21.361" v="465" actId="20577"/>
          <ac:spMkLst>
            <pc:docMk/>
            <pc:sldMk cId="4181376560" sldId="679"/>
            <ac:spMk id="3" creationId="{A6204A1E-AFDD-8D82-7916-47DDAB3D6A32}"/>
          </ac:spMkLst>
        </pc:spChg>
      </pc:sldChg>
      <pc:sldChg chg="delSp modSp new">
        <pc:chgData name="Edvards Bukovskis" userId="S::ebukovskis@edu.riga.lv::6d5fc92b-84af-401d-8c88-8aebe0377ae4" providerId="AD" clId="Web-{5CF19B26-181E-3C30-6E29-5153418C9797}" dt="2025-06-12T05:59:50.269" v="481"/>
        <pc:sldMkLst>
          <pc:docMk/>
          <pc:sldMk cId="223746105" sldId="680"/>
        </pc:sldMkLst>
        <pc:spChg chg="del">
          <ac:chgData name="Edvards Bukovskis" userId="S::ebukovskis@edu.riga.lv::6d5fc92b-84af-401d-8c88-8aebe0377ae4" providerId="AD" clId="Web-{5CF19B26-181E-3C30-6E29-5153418C9797}" dt="2025-06-12T05:59:50.269" v="481"/>
          <ac:spMkLst>
            <pc:docMk/>
            <pc:sldMk cId="223746105" sldId="680"/>
            <ac:spMk id="2" creationId="{7D4D972F-F558-BE20-CFB1-E49F896F42ED}"/>
          </ac:spMkLst>
        </pc:spChg>
        <pc:spChg chg="mod">
          <ac:chgData name="Edvards Bukovskis" userId="S::ebukovskis@edu.riga.lv::6d5fc92b-84af-401d-8c88-8aebe0377ae4" providerId="AD" clId="Web-{5CF19B26-181E-3C30-6E29-5153418C9797}" dt="2025-06-12T05:59:48.159" v="480" actId="20577"/>
          <ac:spMkLst>
            <pc:docMk/>
            <pc:sldMk cId="223746105" sldId="680"/>
            <ac:spMk id="3" creationId="{8968490F-C810-CBE2-8960-9CEF0063BC4F}"/>
          </ac:spMkLst>
        </pc:spChg>
      </pc:sldChg>
    </pc:docChg>
  </pc:docChgLst>
  <pc:docChgLst>
    <pc:chgData name="Vieslietotājs" userId="S::urn:spo:anon#1397c5ab5228eeb91ecb33b20513d0b25121109a956eaef608a4d0747f377a38::" providerId="AD" clId="Web-{08373A00-031C-C4D2-CDD7-D5136ABE20C1}"/>
    <pc:docChg chg="sldOrd">
      <pc:chgData name="Vieslietotājs" userId="S::urn:spo:anon#1397c5ab5228eeb91ecb33b20513d0b25121109a956eaef608a4d0747f377a38::" providerId="AD" clId="Web-{08373A00-031C-C4D2-CDD7-D5136ABE20C1}" dt="2024-09-04T09:35:33.370" v="0"/>
      <pc:docMkLst>
        <pc:docMk/>
      </pc:docMkLst>
      <pc:sldChg chg="ord">
        <pc:chgData name="Vieslietotājs" userId="S::urn:spo:anon#1397c5ab5228eeb91ecb33b20513d0b25121109a956eaef608a4d0747f377a38::" providerId="AD" clId="Web-{08373A00-031C-C4D2-CDD7-D5136ABE20C1}" dt="2024-09-04T09:35:33.370" v="0"/>
        <pc:sldMkLst>
          <pc:docMk/>
          <pc:sldMk cId="4113037235" sldId="263"/>
        </pc:sldMkLst>
      </pc:sldChg>
    </pc:docChg>
  </pc:docChgLst>
  <pc:docChgLst>
    <pc:chgData name="Edvards Bukovskis" userId="S::ebukovskis@edu.riga.lv::6d5fc92b-84af-401d-8c88-8aebe0377ae4" providerId="AD" clId="Web-{70E417C8-5013-60C7-874E-6C89E70A7C53}"/>
    <pc:docChg chg="addSld modSld sldOrd addSection modSection">
      <pc:chgData name="Edvards Bukovskis" userId="S::ebukovskis@edu.riga.lv::6d5fc92b-84af-401d-8c88-8aebe0377ae4" providerId="AD" clId="Web-{70E417C8-5013-60C7-874E-6C89E70A7C53}" dt="2025-01-20T06:20:27.368" v="260" actId="20577"/>
      <pc:docMkLst>
        <pc:docMk/>
      </pc:docMkLst>
      <pc:sldChg chg="modSp new">
        <pc:chgData name="Edvards Bukovskis" userId="S::ebukovskis@edu.riga.lv::6d5fc92b-84af-401d-8c88-8aebe0377ae4" providerId="AD" clId="Web-{70E417C8-5013-60C7-874E-6C89E70A7C53}" dt="2025-01-20T05:56:30.637" v="19" actId="20577"/>
        <pc:sldMkLst>
          <pc:docMk/>
          <pc:sldMk cId="3108046243" sldId="554"/>
        </pc:sldMkLst>
        <pc:spChg chg="mod">
          <ac:chgData name="Edvards Bukovskis" userId="S::ebukovskis@edu.riga.lv::6d5fc92b-84af-401d-8c88-8aebe0377ae4" providerId="AD" clId="Web-{70E417C8-5013-60C7-874E-6C89E70A7C53}" dt="2025-01-20T05:56:23.871" v="16" actId="20577"/>
          <ac:spMkLst>
            <pc:docMk/>
            <pc:sldMk cId="3108046243" sldId="554"/>
            <ac:spMk id="2" creationId="{E9DCE896-995B-1AF0-BB11-54D0AA1F8D6D}"/>
          </ac:spMkLst>
        </pc:spChg>
        <pc:spChg chg="mod">
          <ac:chgData name="Edvards Bukovskis" userId="S::ebukovskis@edu.riga.lv::6d5fc92b-84af-401d-8c88-8aebe0377ae4" providerId="AD" clId="Web-{70E417C8-5013-60C7-874E-6C89E70A7C53}" dt="2025-01-20T05:56:30.637" v="19" actId="20577"/>
          <ac:spMkLst>
            <pc:docMk/>
            <pc:sldMk cId="3108046243" sldId="554"/>
            <ac:spMk id="3" creationId="{4457E373-2578-50F9-8FF9-08580D00725D}"/>
          </ac:spMkLst>
        </pc:spChg>
      </pc:sldChg>
      <pc:sldChg chg="modSp new">
        <pc:chgData name="Edvards Bukovskis" userId="S::ebukovskis@edu.riga.lv::6d5fc92b-84af-401d-8c88-8aebe0377ae4" providerId="AD" clId="Web-{70E417C8-5013-60C7-874E-6C89E70A7C53}" dt="2025-01-20T05:57:31.529" v="28" actId="20577"/>
        <pc:sldMkLst>
          <pc:docMk/>
          <pc:sldMk cId="985523992" sldId="555"/>
        </pc:sldMkLst>
        <pc:spChg chg="mod">
          <ac:chgData name="Edvards Bukovskis" userId="S::ebukovskis@edu.riga.lv::6d5fc92b-84af-401d-8c88-8aebe0377ae4" providerId="AD" clId="Web-{70E417C8-5013-60C7-874E-6C89E70A7C53}" dt="2025-01-20T05:57:25.341" v="25" actId="1076"/>
          <ac:spMkLst>
            <pc:docMk/>
            <pc:sldMk cId="985523992" sldId="555"/>
            <ac:spMk id="2" creationId="{C3EFB903-233B-D865-D525-C2E6AF065FF7}"/>
          </ac:spMkLst>
        </pc:spChg>
        <pc:spChg chg="mod">
          <ac:chgData name="Edvards Bukovskis" userId="S::ebukovskis@edu.riga.lv::6d5fc92b-84af-401d-8c88-8aebe0377ae4" providerId="AD" clId="Web-{70E417C8-5013-60C7-874E-6C89E70A7C53}" dt="2025-01-20T05:57:31.529" v="28" actId="20577"/>
          <ac:spMkLst>
            <pc:docMk/>
            <pc:sldMk cId="985523992" sldId="555"/>
            <ac:spMk id="3" creationId="{36D4CB51-3AD0-FB5E-DDA3-548965D812A7}"/>
          </ac:spMkLst>
        </pc:spChg>
      </pc:sldChg>
      <pc:sldChg chg="modSp new">
        <pc:chgData name="Edvards Bukovskis" userId="S::ebukovskis@edu.riga.lv::6d5fc92b-84af-401d-8c88-8aebe0377ae4" providerId="AD" clId="Web-{70E417C8-5013-60C7-874E-6C89E70A7C53}" dt="2025-01-20T06:00:32.066" v="66" actId="20577"/>
        <pc:sldMkLst>
          <pc:docMk/>
          <pc:sldMk cId="1845511630" sldId="556"/>
        </pc:sldMkLst>
        <pc:spChg chg="mod">
          <ac:chgData name="Edvards Bukovskis" userId="S::ebukovskis@edu.riga.lv::6d5fc92b-84af-401d-8c88-8aebe0377ae4" providerId="AD" clId="Web-{70E417C8-5013-60C7-874E-6C89E70A7C53}" dt="2025-01-20T05:58:17.577" v="46" actId="20577"/>
          <ac:spMkLst>
            <pc:docMk/>
            <pc:sldMk cId="1845511630" sldId="556"/>
            <ac:spMk id="2" creationId="{58215767-5653-127B-16A6-6A15304350B1}"/>
          </ac:spMkLst>
        </pc:spChg>
        <pc:spChg chg="mod">
          <ac:chgData name="Edvards Bukovskis" userId="S::ebukovskis@edu.riga.lv::6d5fc92b-84af-401d-8c88-8aebe0377ae4" providerId="AD" clId="Web-{70E417C8-5013-60C7-874E-6C89E70A7C53}" dt="2025-01-20T06:00:32.066" v="66" actId="20577"/>
          <ac:spMkLst>
            <pc:docMk/>
            <pc:sldMk cId="1845511630" sldId="556"/>
            <ac:spMk id="3" creationId="{97D21CE3-684B-CB59-2834-49D4BE598802}"/>
          </ac:spMkLst>
        </pc:spChg>
      </pc:sldChg>
      <pc:sldChg chg="addSp delSp modSp new">
        <pc:chgData name="Edvards Bukovskis" userId="S::ebukovskis@edu.riga.lv::6d5fc92b-84af-401d-8c88-8aebe0377ae4" providerId="AD" clId="Web-{70E417C8-5013-60C7-874E-6C89E70A7C53}" dt="2025-01-20T05:59:36.627" v="63"/>
        <pc:sldMkLst>
          <pc:docMk/>
          <pc:sldMk cId="3436428106" sldId="557"/>
        </pc:sldMkLst>
        <pc:spChg chg="del">
          <ac:chgData name="Edvards Bukovskis" userId="S::ebukovskis@edu.riga.lv::6d5fc92b-84af-401d-8c88-8aebe0377ae4" providerId="AD" clId="Web-{70E417C8-5013-60C7-874E-6C89E70A7C53}" dt="2025-01-20T05:59:36.627" v="63"/>
          <ac:spMkLst>
            <pc:docMk/>
            <pc:sldMk cId="3436428106" sldId="557"/>
            <ac:spMk id="2" creationId="{5558F8FA-F22A-2DB7-7518-ABA71DFB539E}"/>
          </ac:spMkLst>
        </pc:spChg>
        <pc:spChg chg="del">
          <ac:chgData name="Edvards Bukovskis" userId="S::ebukovskis@edu.riga.lv::6d5fc92b-84af-401d-8c88-8aebe0377ae4" providerId="AD" clId="Web-{70E417C8-5013-60C7-874E-6C89E70A7C53}" dt="2025-01-20T05:59:01.735" v="54"/>
          <ac:spMkLst>
            <pc:docMk/>
            <pc:sldMk cId="3436428106" sldId="557"/>
            <ac:spMk id="3" creationId="{7A9D5C58-2C32-53EA-FF5D-D79E8CE0BD19}"/>
          </ac:spMkLst>
        </pc:spChg>
        <pc:spChg chg="add del mod">
          <ac:chgData name="Edvards Bukovskis" userId="S::ebukovskis@edu.riga.lv::6d5fc92b-84af-401d-8c88-8aebe0377ae4" providerId="AD" clId="Web-{70E417C8-5013-60C7-874E-6C89E70A7C53}" dt="2025-01-20T05:59:28.814" v="59"/>
          <ac:spMkLst>
            <pc:docMk/>
            <pc:sldMk cId="3436428106" sldId="557"/>
            <ac:spMk id="6" creationId="{0AAA49A2-0164-A8B4-3A2D-886721BECDEF}"/>
          </ac:spMkLst>
        </pc:spChg>
        <pc:picChg chg="add del mod ord">
          <ac:chgData name="Edvards Bukovskis" userId="S::ebukovskis@edu.riga.lv::6d5fc92b-84af-401d-8c88-8aebe0377ae4" providerId="AD" clId="Web-{70E417C8-5013-60C7-874E-6C89E70A7C53}" dt="2025-01-20T05:59:27.095" v="58"/>
          <ac:picMkLst>
            <pc:docMk/>
            <pc:sldMk cId="3436428106" sldId="557"/>
            <ac:picMk id="4" creationId="{DFF6B16A-C60B-3BCB-7531-472E2103D984}"/>
          </ac:picMkLst>
        </pc:picChg>
        <pc:picChg chg="add mod ord">
          <ac:chgData name="Edvards Bukovskis" userId="S::ebukovskis@edu.riga.lv::6d5fc92b-84af-401d-8c88-8aebe0377ae4" providerId="AD" clId="Web-{70E417C8-5013-60C7-874E-6C89E70A7C53}" dt="2025-01-20T05:59:34.517" v="62" actId="1076"/>
          <ac:picMkLst>
            <pc:docMk/>
            <pc:sldMk cId="3436428106" sldId="557"/>
            <ac:picMk id="7" creationId="{53CACC0A-AE25-3768-1110-F8E97E815BEA}"/>
          </ac:picMkLst>
        </pc:picChg>
      </pc:sldChg>
      <pc:sldChg chg="modSp new">
        <pc:chgData name="Edvards Bukovskis" userId="S::ebukovskis@edu.riga.lv::6d5fc92b-84af-401d-8c88-8aebe0377ae4" providerId="AD" clId="Web-{70E417C8-5013-60C7-874E-6C89E70A7C53}" dt="2025-01-20T06:04:17.542" v="167" actId="20577"/>
        <pc:sldMkLst>
          <pc:docMk/>
          <pc:sldMk cId="3578129071" sldId="558"/>
        </pc:sldMkLst>
        <pc:spChg chg="mod">
          <ac:chgData name="Edvards Bukovskis" userId="S::ebukovskis@edu.riga.lv::6d5fc92b-84af-401d-8c88-8aebe0377ae4" providerId="AD" clId="Web-{70E417C8-5013-60C7-874E-6C89E70A7C53}" dt="2025-01-20T06:04:01.525" v="135" actId="20577"/>
          <ac:spMkLst>
            <pc:docMk/>
            <pc:sldMk cId="3578129071" sldId="558"/>
            <ac:spMk id="2" creationId="{63229481-B10F-3B0F-E685-9FD7BDB34E9C}"/>
          </ac:spMkLst>
        </pc:spChg>
        <pc:spChg chg="mod">
          <ac:chgData name="Edvards Bukovskis" userId="S::ebukovskis@edu.riga.lv::6d5fc92b-84af-401d-8c88-8aebe0377ae4" providerId="AD" clId="Web-{70E417C8-5013-60C7-874E-6C89E70A7C53}" dt="2025-01-20T06:04:17.542" v="167" actId="20577"/>
          <ac:spMkLst>
            <pc:docMk/>
            <pc:sldMk cId="3578129071" sldId="558"/>
            <ac:spMk id="3" creationId="{C8357624-960E-AF70-CC1C-4CF1903E52CC}"/>
          </ac:spMkLst>
        </pc:spChg>
      </pc:sldChg>
      <pc:sldChg chg="addSp delSp modSp new">
        <pc:chgData name="Edvards Bukovskis" userId="S::ebukovskis@edu.riga.lv::6d5fc92b-84af-401d-8c88-8aebe0377ae4" providerId="AD" clId="Web-{70E417C8-5013-60C7-874E-6C89E70A7C53}" dt="2025-01-20T06:01:47.584" v="78"/>
        <pc:sldMkLst>
          <pc:docMk/>
          <pc:sldMk cId="1574763151" sldId="559"/>
        </pc:sldMkLst>
        <pc:spChg chg="del">
          <ac:chgData name="Edvards Bukovskis" userId="S::ebukovskis@edu.riga.lv::6d5fc92b-84af-401d-8c88-8aebe0377ae4" providerId="AD" clId="Web-{70E417C8-5013-60C7-874E-6C89E70A7C53}" dt="2025-01-20T06:01:47.584" v="78"/>
          <ac:spMkLst>
            <pc:docMk/>
            <pc:sldMk cId="1574763151" sldId="559"/>
            <ac:spMk id="2" creationId="{6CE984B6-699D-D323-2817-AC56419E574B}"/>
          </ac:spMkLst>
        </pc:spChg>
        <pc:spChg chg="del">
          <ac:chgData name="Edvards Bukovskis" userId="S::ebukovskis@edu.riga.lv::6d5fc92b-84af-401d-8c88-8aebe0377ae4" providerId="AD" clId="Web-{70E417C8-5013-60C7-874E-6C89E70A7C53}" dt="2025-01-20T06:01:36.521" v="73"/>
          <ac:spMkLst>
            <pc:docMk/>
            <pc:sldMk cId="1574763151" sldId="559"/>
            <ac:spMk id="3" creationId="{71331D0A-777C-90F1-9F1F-9C228B25DC6F}"/>
          </ac:spMkLst>
        </pc:spChg>
        <pc:picChg chg="add mod ord">
          <ac:chgData name="Edvards Bukovskis" userId="S::ebukovskis@edu.riga.lv::6d5fc92b-84af-401d-8c88-8aebe0377ae4" providerId="AD" clId="Web-{70E417C8-5013-60C7-874E-6C89E70A7C53}" dt="2025-01-20T06:01:41.334" v="77" actId="1076"/>
          <ac:picMkLst>
            <pc:docMk/>
            <pc:sldMk cId="1574763151" sldId="559"/>
            <ac:picMk id="4" creationId="{34955309-BB42-6FBE-2815-9394409CA081}"/>
          </ac:picMkLst>
        </pc:picChg>
      </pc:sldChg>
      <pc:sldChg chg="addSp delSp modSp new">
        <pc:chgData name="Edvards Bukovskis" userId="S::ebukovskis@edu.riga.lv::6d5fc92b-84af-401d-8c88-8aebe0377ae4" providerId="AD" clId="Web-{70E417C8-5013-60C7-874E-6C89E70A7C53}" dt="2025-01-20T06:06:00.873" v="181" actId="20577"/>
        <pc:sldMkLst>
          <pc:docMk/>
          <pc:sldMk cId="1345971505" sldId="560"/>
        </pc:sldMkLst>
        <pc:spChg chg="mod">
          <ac:chgData name="Edvards Bukovskis" userId="S::ebukovskis@edu.riga.lv::6d5fc92b-84af-401d-8c88-8aebe0377ae4" providerId="AD" clId="Web-{70E417C8-5013-60C7-874E-6C89E70A7C53}" dt="2025-01-20T06:03:03.227" v="90" actId="20577"/>
          <ac:spMkLst>
            <pc:docMk/>
            <pc:sldMk cId="1345971505" sldId="560"/>
            <ac:spMk id="2" creationId="{9B061123-11D3-C9A8-DFF9-9AE5ED264708}"/>
          </ac:spMkLst>
        </pc:spChg>
        <pc:spChg chg="del mod">
          <ac:chgData name="Edvards Bukovskis" userId="S::ebukovskis@edu.riga.lv::6d5fc92b-84af-401d-8c88-8aebe0377ae4" providerId="AD" clId="Web-{70E417C8-5013-60C7-874E-6C89E70A7C53}" dt="2025-01-20T06:04:39.495" v="169"/>
          <ac:spMkLst>
            <pc:docMk/>
            <pc:sldMk cId="1345971505" sldId="560"/>
            <ac:spMk id="3" creationId="{04630BDC-D8E3-AC4A-3067-E0D4906517C8}"/>
          </ac:spMkLst>
        </pc:spChg>
        <pc:spChg chg="add mod">
          <ac:chgData name="Edvards Bukovskis" userId="S::ebukovskis@edu.riga.lv::6d5fc92b-84af-401d-8c88-8aebe0377ae4" providerId="AD" clId="Web-{70E417C8-5013-60C7-874E-6C89E70A7C53}" dt="2025-01-20T06:06:00.873" v="181" actId="20577"/>
          <ac:spMkLst>
            <pc:docMk/>
            <pc:sldMk cId="1345971505" sldId="560"/>
            <ac:spMk id="6" creationId="{D553FB58-7F71-7149-D771-B1CE8FE4FCDD}"/>
          </ac:spMkLst>
        </pc:spChg>
        <pc:picChg chg="add del mod ord">
          <ac:chgData name="Edvards Bukovskis" userId="S::ebukovskis@edu.riga.lv::6d5fc92b-84af-401d-8c88-8aebe0377ae4" providerId="AD" clId="Web-{70E417C8-5013-60C7-874E-6C89E70A7C53}" dt="2025-01-20T06:05:01.777" v="179"/>
          <ac:picMkLst>
            <pc:docMk/>
            <pc:sldMk cId="1345971505" sldId="560"/>
            <ac:picMk id="4" creationId="{DD2F82CD-F520-F246-4494-55EB81240EFC}"/>
          </ac:picMkLst>
        </pc:picChg>
      </pc:sldChg>
      <pc:sldChg chg="addSp delSp modSp new">
        <pc:chgData name="Edvards Bukovskis" userId="S::ebukovskis@edu.riga.lv::6d5fc92b-84af-401d-8c88-8aebe0377ae4" providerId="AD" clId="Web-{70E417C8-5013-60C7-874E-6C89E70A7C53}" dt="2025-01-20T06:05:00.355" v="178" actId="1076"/>
        <pc:sldMkLst>
          <pc:docMk/>
          <pc:sldMk cId="579927581" sldId="561"/>
        </pc:sldMkLst>
        <pc:spChg chg="del">
          <ac:chgData name="Edvards Bukovskis" userId="S::ebukovskis@edu.riga.lv::6d5fc92b-84af-401d-8c88-8aebe0377ae4" providerId="AD" clId="Web-{70E417C8-5013-60C7-874E-6C89E70A7C53}" dt="2025-01-20T06:04:58.308" v="176"/>
          <ac:spMkLst>
            <pc:docMk/>
            <pc:sldMk cId="579927581" sldId="561"/>
            <ac:spMk id="2" creationId="{8712B92F-327B-CAFE-FA5C-867DB62E9CC2}"/>
          </ac:spMkLst>
        </pc:spChg>
        <pc:spChg chg="del">
          <ac:chgData name="Edvards Bukovskis" userId="S::ebukovskis@edu.riga.lv::6d5fc92b-84af-401d-8c88-8aebe0377ae4" providerId="AD" clId="Web-{70E417C8-5013-60C7-874E-6C89E70A7C53}" dt="2025-01-20T06:04:54.824" v="175"/>
          <ac:spMkLst>
            <pc:docMk/>
            <pc:sldMk cId="579927581" sldId="561"/>
            <ac:spMk id="3" creationId="{4438A3DF-4741-7D22-DD5D-EA5DBF72B894}"/>
          </ac:spMkLst>
        </pc:spChg>
        <pc:picChg chg="add mod">
          <ac:chgData name="Edvards Bukovskis" userId="S::ebukovskis@edu.riga.lv::6d5fc92b-84af-401d-8c88-8aebe0377ae4" providerId="AD" clId="Web-{70E417C8-5013-60C7-874E-6C89E70A7C53}" dt="2025-01-20T06:05:00.355" v="178" actId="1076"/>
          <ac:picMkLst>
            <pc:docMk/>
            <pc:sldMk cId="579927581" sldId="561"/>
            <ac:picMk id="5" creationId="{E1E1476A-451F-1F7D-7532-F955D6C3FBCB}"/>
          </ac:picMkLst>
        </pc:picChg>
      </pc:sldChg>
      <pc:sldChg chg="modSp new">
        <pc:chgData name="Edvards Bukovskis" userId="S::ebukovskis@edu.riga.lv::6d5fc92b-84af-401d-8c88-8aebe0377ae4" providerId="AD" clId="Web-{70E417C8-5013-60C7-874E-6C89E70A7C53}" dt="2025-01-20T06:07:28.376" v="206" actId="20577"/>
        <pc:sldMkLst>
          <pc:docMk/>
          <pc:sldMk cId="2177782838" sldId="562"/>
        </pc:sldMkLst>
        <pc:spChg chg="mod">
          <ac:chgData name="Edvards Bukovskis" userId="S::ebukovskis@edu.riga.lv::6d5fc92b-84af-401d-8c88-8aebe0377ae4" providerId="AD" clId="Web-{70E417C8-5013-60C7-874E-6C89E70A7C53}" dt="2025-01-20T06:06:09.123" v="183" actId="20577"/>
          <ac:spMkLst>
            <pc:docMk/>
            <pc:sldMk cId="2177782838" sldId="562"/>
            <ac:spMk id="2" creationId="{73E79D0C-0526-3E16-FE71-16599FCDF68D}"/>
          </ac:spMkLst>
        </pc:spChg>
        <pc:spChg chg="mod">
          <ac:chgData name="Edvards Bukovskis" userId="S::ebukovskis@edu.riga.lv::6d5fc92b-84af-401d-8c88-8aebe0377ae4" providerId="AD" clId="Web-{70E417C8-5013-60C7-874E-6C89E70A7C53}" dt="2025-01-20T06:07:28.376" v="206" actId="20577"/>
          <ac:spMkLst>
            <pc:docMk/>
            <pc:sldMk cId="2177782838" sldId="562"/>
            <ac:spMk id="3" creationId="{753D9CD5-BCAA-27E1-F5F2-68209CD3764C}"/>
          </ac:spMkLst>
        </pc:spChg>
      </pc:sldChg>
      <pc:sldChg chg="modSp new">
        <pc:chgData name="Edvards Bukovskis" userId="S::ebukovskis@edu.riga.lv::6d5fc92b-84af-401d-8c88-8aebe0377ae4" providerId="AD" clId="Web-{70E417C8-5013-60C7-874E-6C89E70A7C53}" dt="2025-01-20T06:07:06.453" v="196" actId="20577"/>
        <pc:sldMkLst>
          <pc:docMk/>
          <pc:sldMk cId="818277182" sldId="563"/>
        </pc:sldMkLst>
        <pc:spChg chg="mod">
          <ac:chgData name="Edvards Bukovskis" userId="S::ebukovskis@edu.riga.lv::6d5fc92b-84af-401d-8c88-8aebe0377ae4" providerId="AD" clId="Web-{70E417C8-5013-60C7-874E-6C89E70A7C53}" dt="2025-01-20T06:06:36.718" v="190" actId="20577"/>
          <ac:spMkLst>
            <pc:docMk/>
            <pc:sldMk cId="818277182" sldId="563"/>
            <ac:spMk id="2" creationId="{DA8E79A8-189D-6A60-4E7D-906F8716C388}"/>
          </ac:spMkLst>
        </pc:spChg>
        <pc:spChg chg="mod">
          <ac:chgData name="Edvards Bukovskis" userId="S::ebukovskis@edu.riga.lv::6d5fc92b-84af-401d-8c88-8aebe0377ae4" providerId="AD" clId="Web-{70E417C8-5013-60C7-874E-6C89E70A7C53}" dt="2025-01-20T06:07:06.453" v="196" actId="20577"/>
          <ac:spMkLst>
            <pc:docMk/>
            <pc:sldMk cId="818277182" sldId="563"/>
            <ac:spMk id="3" creationId="{FF210E38-16BE-813B-0B28-54830F4DD811}"/>
          </ac:spMkLst>
        </pc:spChg>
      </pc:sldChg>
      <pc:sldChg chg="delSp modSp new">
        <pc:chgData name="Edvards Bukovskis" userId="S::ebukovskis@edu.riga.lv::6d5fc92b-84af-401d-8c88-8aebe0377ae4" providerId="AD" clId="Web-{70E417C8-5013-60C7-874E-6C89E70A7C53}" dt="2025-01-20T06:07:30.172" v="207"/>
        <pc:sldMkLst>
          <pc:docMk/>
          <pc:sldMk cId="3024253447" sldId="564"/>
        </pc:sldMkLst>
        <pc:spChg chg="del">
          <ac:chgData name="Edvards Bukovskis" userId="S::ebukovskis@edu.riga.lv::6d5fc92b-84af-401d-8c88-8aebe0377ae4" providerId="AD" clId="Web-{70E417C8-5013-60C7-874E-6C89E70A7C53}" dt="2025-01-20T06:07:30.172" v="207"/>
          <ac:spMkLst>
            <pc:docMk/>
            <pc:sldMk cId="3024253447" sldId="564"/>
            <ac:spMk id="2" creationId="{AF3EA516-861F-DD61-0AD5-6FBC431F97E7}"/>
          </ac:spMkLst>
        </pc:spChg>
        <pc:spChg chg="mod">
          <ac:chgData name="Edvards Bukovskis" userId="S::ebukovskis@edu.riga.lv::6d5fc92b-84af-401d-8c88-8aebe0377ae4" providerId="AD" clId="Web-{70E417C8-5013-60C7-874E-6C89E70A7C53}" dt="2025-01-20T06:07:24.360" v="202" actId="20577"/>
          <ac:spMkLst>
            <pc:docMk/>
            <pc:sldMk cId="3024253447" sldId="564"/>
            <ac:spMk id="3" creationId="{3940967D-67B2-6C10-98F0-F3D86C47B3E0}"/>
          </ac:spMkLst>
        </pc:spChg>
      </pc:sldChg>
      <pc:sldChg chg="modSp new ord">
        <pc:chgData name="Edvards Bukovskis" userId="S::ebukovskis@edu.riga.lv::6d5fc92b-84af-401d-8c88-8aebe0377ae4" providerId="AD" clId="Web-{70E417C8-5013-60C7-874E-6C89E70A7C53}" dt="2025-01-20T06:10:58.538" v="228" actId="20577"/>
        <pc:sldMkLst>
          <pc:docMk/>
          <pc:sldMk cId="3119630479" sldId="565"/>
        </pc:sldMkLst>
        <pc:spChg chg="mod">
          <ac:chgData name="Edvards Bukovskis" userId="S::ebukovskis@edu.riga.lv::6d5fc92b-84af-401d-8c88-8aebe0377ae4" providerId="AD" clId="Web-{70E417C8-5013-60C7-874E-6C89E70A7C53}" dt="2025-01-20T06:08:30.815" v="213" actId="20577"/>
          <ac:spMkLst>
            <pc:docMk/>
            <pc:sldMk cId="3119630479" sldId="565"/>
            <ac:spMk id="2" creationId="{9C0975D9-6110-0A4C-C0EE-392678903B0F}"/>
          </ac:spMkLst>
        </pc:spChg>
        <pc:spChg chg="mod">
          <ac:chgData name="Edvards Bukovskis" userId="S::ebukovskis@edu.riga.lv::6d5fc92b-84af-401d-8c88-8aebe0377ae4" providerId="AD" clId="Web-{70E417C8-5013-60C7-874E-6C89E70A7C53}" dt="2025-01-20T06:10:58.538" v="228" actId="20577"/>
          <ac:spMkLst>
            <pc:docMk/>
            <pc:sldMk cId="3119630479" sldId="565"/>
            <ac:spMk id="3" creationId="{DA283EEA-1ACB-2A6F-E0F6-14E90449AC90}"/>
          </ac:spMkLst>
        </pc:spChg>
      </pc:sldChg>
      <pc:sldChg chg="addSp delSp modSp new">
        <pc:chgData name="Edvards Bukovskis" userId="S::ebukovskis@edu.riga.lv::6d5fc92b-84af-401d-8c88-8aebe0377ae4" providerId="AD" clId="Web-{70E417C8-5013-60C7-874E-6C89E70A7C53}" dt="2025-01-20T06:09:19.988" v="223"/>
        <pc:sldMkLst>
          <pc:docMk/>
          <pc:sldMk cId="232341635" sldId="566"/>
        </pc:sldMkLst>
        <pc:spChg chg="del">
          <ac:chgData name="Edvards Bukovskis" userId="S::ebukovskis@edu.riga.lv::6d5fc92b-84af-401d-8c88-8aebe0377ae4" providerId="AD" clId="Web-{70E417C8-5013-60C7-874E-6C89E70A7C53}" dt="2025-01-20T06:09:19.988" v="223"/>
          <ac:spMkLst>
            <pc:docMk/>
            <pc:sldMk cId="232341635" sldId="566"/>
            <ac:spMk id="2" creationId="{DBB191FB-A728-355B-F87D-EA2664AE5078}"/>
          </ac:spMkLst>
        </pc:spChg>
        <pc:spChg chg="del mod">
          <ac:chgData name="Edvards Bukovskis" userId="S::ebukovskis@edu.riga.lv::6d5fc92b-84af-401d-8c88-8aebe0377ae4" providerId="AD" clId="Web-{70E417C8-5013-60C7-874E-6C89E70A7C53}" dt="2025-01-20T06:09:13.894" v="220"/>
          <ac:spMkLst>
            <pc:docMk/>
            <pc:sldMk cId="232341635" sldId="566"/>
            <ac:spMk id="3" creationId="{CDDBE4DA-A35C-80F7-4871-4DF11441B3BE}"/>
          </ac:spMkLst>
        </pc:spChg>
        <pc:picChg chg="add mod ord">
          <ac:chgData name="Edvards Bukovskis" userId="S::ebukovskis@edu.riga.lv::6d5fc92b-84af-401d-8c88-8aebe0377ae4" providerId="AD" clId="Web-{70E417C8-5013-60C7-874E-6C89E70A7C53}" dt="2025-01-20T06:09:17.254" v="222" actId="14100"/>
          <ac:picMkLst>
            <pc:docMk/>
            <pc:sldMk cId="232341635" sldId="566"/>
            <ac:picMk id="4" creationId="{DA071B27-9E2B-BD29-7A89-83B741A93004}"/>
          </ac:picMkLst>
        </pc:picChg>
      </pc:sldChg>
      <pc:sldChg chg="modSp new">
        <pc:chgData name="Edvards Bukovskis" userId="S::ebukovskis@edu.riga.lv::6d5fc92b-84af-401d-8c88-8aebe0377ae4" providerId="AD" clId="Web-{70E417C8-5013-60C7-874E-6C89E70A7C53}" dt="2025-01-20T06:12:45.745" v="249" actId="20577"/>
        <pc:sldMkLst>
          <pc:docMk/>
          <pc:sldMk cId="3074700910" sldId="567"/>
        </pc:sldMkLst>
        <pc:spChg chg="mod">
          <ac:chgData name="Edvards Bukovskis" userId="S::ebukovskis@edu.riga.lv::6d5fc92b-84af-401d-8c88-8aebe0377ae4" providerId="AD" clId="Web-{70E417C8-5013-60C7-874E-6C89E70A7C53}" dt="2025-01-20T06:11:08.523" v="234" actId="20577"/>
          <ac:spMkLst>
            <pc:docMk/>
            <pc:sldMk cId="3074700910" sldId="567"/>
            <ac:spMk id="2" creationId="{83FE0671-8E82-2045-E7AE-A23F75891814}"/>
          </ac:spMkLst>
        </pc:spChg>
        <pc:spChg chg="mod">
          <ac:chgData name="Edvards Bukovskis" userId="S::ebukovskis@edu.riga.lv::6d5fc92b-84af-401d-8c88-8aebe0377ae4" providerId="AD" clId="Web-{70E417C8-5013-60C7-874E-6C89E70A7C53}" dt="2025-01-20T06:12:45.745" v="249" actId="20577"/>
          <ac:spMkLst>
            <pc:docMk/>
            <pc:sldMk cId="3074700910" sldId="567"/>
            <ac:spMk id="3" creationId="{5D9E69B1-31ED-37F1-366F-E0F089827127}"/>
          </ac:spMkLst>
        </pc:spChg>
      </pc:sldChg>
      <pc:sldChg chg="addSp delSp modSp new">
        <pc:chgData name="Edvards Bukovskis" userId="S::ebukovskis@edu.riga.lv::6d5fc92b-84af-401d-8c88-8aebe0377ae4" providerId="AD" clId="Web-{70E417C8-5013-60C7-874E-6C89E70A7C53}" dt="2025-01-20T06:12:13.587" v="245" actId="1076"/>
        <pc:sldMkLst>
          <pc:docMk/>
          <pc:sldMk cId="2384899442" sldId="568"/>
        </pc:sldMkLst>
        <pc:spChg chg="del">
          <ac:chgData name="Edvards Bukovskis" userId="S::ebukovskis@edu.riga.lv::6d5fc92b-84af-401d-8c88-8aebe0377ae4" providerId="AD" clId="Web-{70E417C8-5013-60C7-874E-6C89E70A7C53}" dt="2025-01-20T06:12:01.321" v="239"/>
          <ac:spMkLst>
            <pc:docMk/>
            <pc:sldMk cId="2384899442" sldId="568"/>
            <ac:spMk id="2" creationId="{E657C61E-80A5-7B6F-EE89-659254A997EA}"/>
          </ac:spMkLst>
        </pc:spChg>
        <pc:spChg chg="del">
          <ac:chgData name="Edvards Bukovskis" userId="S::ebukovskis@edu.riga.lv::6d5fc92b-84af-401d-8c88-8aebe0377ae4" providerId="AD" clId="Web-{70E417C8-5013-60C7-874E-6C89E70A7C53}" dt="2025-01-20T06:11:57.899" v="238"/>
          <ac:spMkLst>
            <pc:docMk/>
            <pc:sldMk cId="2384899442" sldId="568"/>
            <ac:spMk id="3" creationId="{7331FFDB-3DF6-E284-81C2-DBF253F6C00E}"/>
          </ac:spMkLst>
        </pc:spChg>
        <pc:picChg chg="add mod">
          <ac:chgData name="Edvards Bukovskis" userId="S::ebukovskis@edu.riga.lv::6d5fc92b-84af-401d-8c88-8aebe0377ae4" providerId="AD" clId="Web-{70E417C8-5013-60C7-874E-6C89E70A7C53}" dt="2025-01-20T06:12:13.587" v="245" actId="1076"/>
          <ac:picMkLst>
            <pc:docMk/>
            <pc:sldMk cId="2384899442" sldId="568"/>
            <ac:picMk id="4" creationId="{2E334BDC-B312-F300-9723-715D903BE191}"/>
          </ac:picMkLst>
        </pc:picChg>
      </pc:sldChg>
      <pc:sldChg chg="modSp new">
        <pc:chgData name="Edvards Bukovskis" userId="S::ebukovskis@edu.riga.lv::6d5fc92b-84af-401d-8c88-8aebe0377ae4" providerId="AD" clId="Web-{70E417C8-5013-60C7-874E-6C89E70A7C53}" dt="2025-01-20T06:20:27.368" v="260" actId="20577"/>
        <pc:sldMkLst>
          <pc:docMk/>
          <pc:sldMk cId="2904697809" sldId="569"/>
        </pc:sldMkLst>
        <pc:spChg chg="mod">
          <ac:chgData name="Edvards Bukovskis" userId="S::ebukovskis@edu.riga.lv::6d5fc92b-84af-401d-8c88-8aebe0377ae4" providerId="AD" clId="Web-{70E417C8-5013-60C7-874E-6C89E70A7C53}" dt="2025-01-20T06:19:17.132" v="256" actId="20577"/>
          <ac:spMkLst>
            <pc:docMk/>
            <pc:sldMk cId="2904697809" sldId="569"/>
            <ac:spMk id="2" creationId="{90A6DB29-FD6B-8D92-F3FB-160DE7B1CD4D}"/>
          </ac:spMkLst>
        </pc:spChg>
        <pc:spChg chg="mod">
          <ac:chgData name="Edvards Bukovskis" userId="S::ebukovskis@edu.riga.lv::6d5fc92b-84af-401d-8c88-8aebe0377ae4" providerId="AD" clId="Web-{70E417C8-5013-60C7-874E-6C89E70A7C53}" dt="2025-01-20T06:20:27.368" v="260" actId="20577"/>
          <ac:spMkLst>
            <pc:docMk/>
            <pc:sldMk cId="2904697809" sldId="569"/>
            <ac:spMk id="3" creationId="{ABA9690D-8781-6641-BABE-0AFDA7206C0F}"/>
          </ac:spMkLst>
        </pc:spChg>
      </pc:sldChg>
    </pc:docChg>
  </pc:docChgLst>
  <pc:docChgLst>
    <pc:chgData name="Edvards Bukovskis" userId="S::ebukovskis@edu.riga.lv::6d5fc92b-84af-401d-8c88-8aebe0377ae4" providerId="AD" clId="Web-{0DB628ED-822F-68AB-E5C8-E88F4A443225}"/>
    <pc:docChg chg="addSld delSld modSld sldOrd modSection">
      <pc:chgData name="Edvards Bukovskis" userId="S::ebukovskis@edu.riga.lv::6d5fc92b-84af-401d-8c88-8aebe0377ae4" providerId="AD" clId="Web-{0DB628ED-822F-68AB-E5C8-E88F4A443225}" dt="2025-01-06T06:16:26.293" v="140" actId="20577"/>
      <pc:docMkLst>
        <pc:docMk/>
      </pc:docMkLst>
      <pc:sldChg chg="ord">
        <pc:chgData name="Edvards Bukovskis" userId="S::ebukovskis@edu.riga.lv::6d5fc92b-84af-401d-8c88-8aebe0377ae4" providerId="AD" clId="Web-{0DB628ED-822F-68AB-E5C8-E88F4A443225}" dt="2025-01-06T05:57:13.325" v="21"/>
        <pc:sldMkLst>
          <pc:docMk/>
          <pc:sldMk cId="4291418010" sldId="459"/>
        </pc:sldMkLst>
      </pc:sldChg>
      <pc:sldChg chg="ord">
        <pc:chgData name="Edvards Bukovskis" userId="S::ebukovskis@edu.riga.lv::6d5fc92b-84af-401d-8c88-8aebe0377ae4" providerId="AD" clId="Web-{0DB628ED-822F-68AB-E5C8-E88F4A443225}" dt="2025-01-06T06:14:02.290" v="98"/>
        <pc:sldMkLst>
          <pc:docMk/>
          <pc:sldMk cId="2097993481" sldId="460"/>
        </pc:sldMkLst>
      </pc:sldChg>
      <pc:sldChg chg="ord">
        <pc:chgData name="Edvards Bukovskis" userId="S::ebukovskis@edu.riga.lv::6d5fc92b-84af-401d-8c88-8aebe0377ae4" providerId="AD" clId="Web-{0DB628ED-822F-68AB-E5C8-E88F4A443225}" dt="2025-01-06T06:14:06.696" v="99"/>
        <pc:sldMkLst>
          <pc:docMk/>
          <pc:sldMk cId="3023454182" sldId="461"/>
        </pc:sldMkLst>
      </pc:sldChg>
      <pc:sldChg chg="modSp new ord">
        <pc:chgData name="Edvards Bukovskis" userId="S::ebukovskis@edu.riga.lv::6d5fc92b-84af-401d-8c88-8aebe0377ae4" providerId="AD" clId="Web-{0DB628ED-822F-68AB-E5C8-E88F4A443225}" dt="2025-01-06T05:57:17.935" v="25" actId="20577"/>
        <pc:sldMkLst>
          <pc:docMk/>
          <pc:sldMk cId="4131087435" sldId="542"/>
        </pc:sldMkLst>
        <pc:spChg chg="mod">
          <ac:chgData name="Edvards Bukovskis" userId="S::ebukovskis@edu.riga.lv::6d5fc92b-84af-401d-8c88-8aebe0377ae4" providerId="AD" clId="Web-{0DB628ED-822F-68AB-E5C8-E88F4A443225}" dt="2025-01-06T05:57:17.935" v="25" actId="20577"/>
          <ac:spMkLst>
            <pc:docMk/>
            <pc:sldMk cId="4131087435" sldId="542"/>
            <ac:spMk id="2" creationId="{35C95B74-B828-AE41-DDBF-D9016F031DFF}"/>
          </ac:spMkLst>
        </pc:spChg>
        <pc:spChg chg="mod">
          <ac:chgData name="Edvards Bukovskis" userId="S::ebukovskis@edu.riga.lv::6d5fc92b-84af-401d-8c88-8aebe0377ae4" providerId="AD" clId="Web-{0DB628ED-822F-68AB-E5C8-E88F4A443225}" dt="2025-01-06T05:57:15.857" v="23" actId="20577"/>
          <ac:spMkLst>
            <pc:docMk/>
            <pc:sldMk cId="4131087435" sldId="542"/>
            <ac:spMk id="3" creationId="{F8562195-AE79-3DB7-1CC3-A86CBF8BD92B}"/>
          </ac:spMkLst>
        </pc:spChg>
      </pc:sldChg>
      <pc:sldChg chg="modSp new del">
        <pc:chgData name="Edvards Bukovskis" userId="S::ebukovskis@edu.riga.lv::6d5fc92b-84af-401d-8c88-8aebe0377ae4" providerId="AD" clId="Web-{0DB628ED-822F-68AB-E5C8-E88F4A443225}" dt="2025-01-06T05:57:00.028" v="18"/>
        <pc:sldMkLst>
          <pc:docMk/>
          <pc:sldMk cId="4247698068" sldId="542"/>
        </pc:sldMkLst>
        <pc:spChg chg="mod">
          <ac:chgData name="Edvards Bukovskis" userId="S::ebukovskis@edu.riga.lv::6d5fc92b-84af-401d-8c88-8aebe0377ae4" providerId="AD" clId="Web-{0DB628ED-822F-68AB-E5C8-E88F4A443225}" dt="2025-01-06T05:56:00.996" v="5" actId="20577"/>
          <ac:spMkLst>
            <pc:docMk/>
            <pc:sldMk cId="4247698068" sldId="542"/>
            <ac:spMk id="2" creationId="{15CC5650-2647-B7DC-A268-03CAD9C7A662}"/>
          </ac:spMkLst>
        </pc:spChg>
        <pc:spChg chg="mod">
          <ac:chgData name="Edvards Bukovskis" userId="S::ebukovskis@edu.riga.lv::6d5fc92b-84af-401d-8c88-8aebe0377ae4" providerId="AD" clId="Web-{0DB628ED-822F-68AB-E5C8-E88F4A443225}" dt="2025-01-06T05:56:50.528" v="17" actId="20577"/>
          <ac:spMkLst>
            <pc:docMk/>
            <pc:sldMk cId="4247698068" sldId="542"/>
            <ac:spMk id="3" creationId="{4105F592-689D-F10A-7D2C-191BCC11C69B}"/>
          </ac:spMkLst>
        </pc:spChg>
      </pc:sldChg>
      <pc:sldChg chg="modSp new">
        <pc:chgData name="Edvards Bukovskis" userId="S::ebukovskis@edu.riga.lv::6d5fc92b-84af-401d-8c88-8aebe0377ae4" providerId="AD" clId="Web-{0DB628ED-822F-68AB-E5C8-E88F4A443225}" dt="2025-01-06T06:00:38.689" v="48" actId="20577"/>
        <pc:sldMkLst>
          <pc:docMk/>
          <pc:sldMk cId="1526246089" sldId="543"/>
        </pc:sldMkLst>
        <pc:spChg chg="mod">
          <ac:chgData name="Edvards Bukovskis" userId="S::ebukovskis@edu.riga.lv::6d5fc92b-84af-401d-8c88-8aebe0377ae4" providerId="AD" clId="Web-{0DB628ED-822F-68AB-E5C8-E88F4A443225}" dt="2025-01-06T06:00:38.689" v="48" actId="20577"/>
          <ac:spMkLst>
            <pc:docMk/>
            <pc:sldMk cId="1526246089" sldId="543"/>
            <ac:spMk id="3" creationId="{EF3ABDCD-D7DE-AB37-75F3-9F9228268258}"/>
          </ac:spMkLst>
        </pc:spChg>
      </pc:sldChg>
      <pc:sldChg chg="modSp new">
        <pc:chgData name="Edvards Bukovskis" userId="S::ebukovskis@edu.riga.lv::6d5fc92b-84af-401d-8c88-8aebe0377ae4" providerId="AD" clId="Web-{0DB628ED-822F-68AB-E5C8-E88F4A443225}" dt="2025-01-06T06:00:51.752" v="53" actId="20577"/>
        <pc:sldMkLst>
          <pc:docMk/>
          <pc:sldMk cId="3086482895" sldId="544"/>
        </pc:sldMkLst>
        <pc:spChg chg="mod">
          <ac:chgData name="Edvards Bukovskis" userId="S::ebukovskis@edu.riga.lv::6d5fc92b-84af-401d-8c88-8aebe0377ae4" providerId="AD" clId="Web-{0DB628ED-822F-68AB-E5C8-E88F4A443225}" dt="2025-01-06T06:00:51.752" v="53" actId="20577"/>
          <ac:spMkLst>
            <pc:docMk/>
            <pc:sldMk cId="3086482895" sldId="544"/>
            <ac:spMk id="3" creationId="{634653E0-0B48-24F5-901C-4BFEA6612E98}"/>
          </ac:spMkLst>
        </pc:spChg>
      </pc:sldChg>
      <pc:sldChg chg="modSp new">
        <pc:chgData name="Edvards Bukovskis" userId="S::ebukovskis@edu.riga.lv::6d5fc92b-84af-401d-8c88-8aebe0377ae4" providerId="AD" clId="Web-{0DB628ED-822F-68AB-E5C8-E88F4A443225}" dt="2025-01-06T06:02:28.598" v="59" actId="20577"/>
        <pc:sldMkLst>
          <pc:docMk/>
          <pc:sldMk cId="2031861398" sldId="545"/>
        </pc:sldMkLst>
        <pc:spChg chg="mod">
          <ac:chgData name="Edvards Bukovskis" userId="S::ebukovskis@edu.riga.lv::6d5fc92b-84af-401d-8c88-8aebe0377ae4" providerId="AD" clId="Web-{0DB628ED-822F-68AB-E5C8-E88F4A443225}" dt="2025-01-06T06:02:28.598" v="59" actId="20577"/>
          <ac:spMkLst>
            <pc:docMk/>
            <pc:sldMk cId="2031861398" sldId="545"/>
            <ac:spMk id="3" creationId="{64107054-A36C-4EE0-12A0-2BA9581C5A9B}"/>
          </ac:spMkLst>
        </pc:spChg>
      </pc:sldChg>
      <pc:sldChg chg="modSp new">
        <pc:chgData name="Edvards Bukovskis" userId="S::ebukovskis@edu.riga.lv::6d5fc92b-84af-401d-8c88-8aebe0377ae4" providerId="AD" clId="Web-{0DB628ED-822F-68AB-E5C8-E88F4A443225}" dt="2025-01-06T06:03:17.099" v="84" actId="20577"/>
        <pc:sldMkLst>
          <pc:docMk/>
          <pc:sldMk cId="704694567" sldId="546"/>
        </pc:sldMkLst>
        <pc:spChg chg="mod">
          <ac:chgData name="Edvards Bukovskis" userId="S::ebukovskis@edu.riga.lv::6d5fc92b-84af-401d-8c88-8aebe0377ae4" providerId="AD" clId="Web-{0DB628ED-822F-68AB-E5C8-E88F4A443225}" dt="2025-01-06T06:03:04.083" v="76" actId="20577"/>
          <ac:spMkLst>
            <pc:docMk/>
            <pc:sldMk cId="704694567" sldId="546"/>
            <ac:spMk id="2" creationId="{B2729502-CA7E-520D-923E-0D7831DD2D46}"/>
          </ac:spMkLst>
        </pc:spChg>
        <pc:spChg chg="mod">
          <ac:chgData name="Edvards Bukovskis" userId="S::ebukovskis@edu.riga.lv::6d5fc92b-84af-401d-8c88-8aebe0377ae4" providerId="AD" clId="Web-{0DB628ED-822F-68AB-E5C8-E88F4A443225}" dt="2025-01-06T06:03:17.099" v="84" actId="20577"/>
          <ac:spMkLst>
            <pc:docMk/>
            <pc:sldMk cId="704694567" sldId="546"/>
            <ac:spMk id="3" creationId="{EA698DFE-4283-8B4B-CF3C-837D96D210FE}"/>
          </ac:spMkLst>
        </pc:spChg>
      </pc:sldChg>
      <pc:sldChg chg="modSp new">
        <pc:chgData name="Edvards Bukovskis" userId="S::ebukovskis@edu.riga.lv::6d5fc92b-84af-401d-8c88-8aebe0377ae4" providerId="AD" clId="Web-{0DB628ED-822F-68AB-E5C8-E88F4A443225}" dt="2025-01-06T06:13:59.024" v="97" actId="20577"/>
        <pc:sldMkLst>
          <pc:docMk/>
          <pc:sldMk cId="1247045912" sldId="547"/>
        </pc:sldMkLst>
        <pc:spChg chg="mod">
          <ac:chgData name="Edvards Bukovskis" userId="S::ebukovskis@edu.riga.lv::6d5fc92b-84af-401d-8c88-8aebe0377ae4" providerId="AD" clId="Web-{0DB628ED-822F-68AB-E5C8-E88F4A443225}" dt="2025-01-06T06:13:26.398" v="89" actId="20577"/>
          <ac:spMkLst>
            <pc:docMk/>
            <pc:sldMk cId="1247045912" sldId="547"/>
            <ac:spMk id="2" creationId="{527BC91B-9F21-5545-E3C9-93EA6259F7E0}"/>
          </ac:spMkLst>
        </pc:spChg>
        <pc:spChg chg="mod">
          <ac:chgData name="Edvards Bukovskis" userId="S::ebukovskis@edu.riga.lv::6d5fc92b-84af-401d-8c88-8aebe0377ae4" providerId="AD" clId="Web-{0DB628ED-822F-68AB-E5C8-E88F4A443225}" dt="2025-01-06T06:13:59.024" v="97" actId="20577"/>
          <ac:spMkLst>
            <pc:docMk/>
            <pc:sldMk cId="1247045912" sldId="547"/>
            <ac:spMk id="3" creationId="{B8930246-7211-9ACF-C209-1B80AD66009F}"/>
          </ac:spMkLst>
        </pc:spChg>
      </pc:sldChg>
      <pc:sldChg chg="modSp new">
        <pc:chgData name="Edvards Bukovskis" userId="S::ebukovskis@edu.riga.lv::6d5fc92b-84af-401d-8c88-8aebe0377ae4" providerId="AD" clId="Web-{0DB628ED-822F-68AB-E5C8-E88F4A443225}" dt="2025-01-06T06:15:25.401" v="119" actId="20577"/>
        <pc:sldMkLst>
          <pc:docMk/>
          <pc:sldMk cId="2204667436" sldId="548"/>
        </pc:sldMkLst>
        <pc:spChg chg="mod">
          <ac:chgData name="Edvards Bukovskis" userId="S::ebukovskis@edu.riga.lv::6d5fc92b-84af-401d-8c88-8aebe0377ae4" providerId="AD" clId="Web-{0DB628ED-822F-68AB-E5C8-E88F4A443225}" dt="2025-01-06T06:15:07.588" v="110" actId="20577"/>
          <ac:spMkLst>
            <pc:docMk/>
            <pc:sldMk cId="2204667436" sldId="548"/>
            <ac:spMk id="2" creationId="{C28183C7-232E-82CA-5BCC-71D37BC3AE6B}"/>
          </ac:spMkLst>
        </pc:spChg>
        <pc:spChg chg="mod">
          <ac:chgData name="Edvards Bukovskis" userId="S::ebukovskis@edu.riga.lv::6d5fc92b-84af-401d-8c88-8aebe0377ae4" providerId="AD" clId="Web-{0DB628ED-822F-68AB-E5C8-E88F4A443225}" dt="2025-01-06T06:15:25.401" v="119" actId="20577"/>
          <ac:spMkLst>
            <pc:docMk/>
            <pc:sldMk cId="2204667436" sldId="548"/>
            <ac:spMk id="3" creationId="{B4E4AB47-631D-7589-EBE7-F8C485269F21}"/>
          </ac:spMkLst>
        </pc:spChg>
      </pc:sldChg>
      <pc:sldChg chg="modSp new">
        <pc:chgData name="Edvards Bukovskis" userId="S::ebukovskis@edu.riga.lv::6d5fc92b-84af-401d-8c88-8aebe0377ae4" providerId="AD" clId="Web-{0DB628ED-822F-68AB-E5C8-E88F4A443225}" dt="2025-01-06T06:15:59.870" v="130" actId="20577"/>
        <pc:sldMkLst>
          <pc:docMk/>
          <pc:sldMk cId="2724184620" sldId="549"/>
        </pc:sldMkLst>
        <pc:spChg chg="mod">
          <ac:chgData name="Edvards Bukovskis" userId="S::ebukovskis@edu.riga.lv::6d5fc92b-84af-401d-8c88-8aebe0377ae4" providerId="AD" clId="Web-{0DB628ED-822F-68AB-E5C8-E88F4A443225}" dt="2025-01-06T06:15:49.276" v="124" actId="20577"/>
          <ac:spMkLst>
            <pc:docMk/>
            <pc:sldMk cId="2724184620" sldId="549"/>
            <ac:spMk id="2" creationId="{EC74C869-A98E-A595-97D9-7722A79F84F5}"/>
          </ac:spMkLst>
        </pc:spChg>
        <pc:spChg chg="mod">
          <ac:chgData name="Edvards Bukovskis" userId="S::ebukovskis@edu.riga.lv::6d5fc92b-84af-401d-8c88-8aebe0377ae4" providerId="AD" clId="Web-{0DB628ED-822F-68AB-E5C8-E88F4A443225}" dt="2025-01-06T06:15:59.870" v="130" actId="20577"/>
          <ac:spMkLst>
            <pc:docMk/>
            <pc:sldMk cId="2724184620" sldId="549"/>
            <ac:spMk id="3" creationId="{EFFBB528-52C8-BA9A-2C0C-B7A109461805}"/>
          </ac:spMkLst>
        </pc:spChg>
      </pc:sldChg>
      <pc:sldChg chg="modSp new">
        <pc:chgData name="Edvards Bukovskis" userId="S::ebukovskis@edu.riga.lv::6d5fc92b-84af-401d-8c88-8aebe0377ae4" providerId="AD" clId="Web-{0DB628ED-822F-68AB-E5C8-E88F4A443225}" dt="2025-01-06T06:16:26.293" v="140" actId="20577"/>
        <pc:sldMkLst>
          <pc:docMk/>
          <pc:sldMk cId="1445123960" sldId="550"/>
        </pc:sldMkLst>
        <pc:spChg chg="mod">
          <ac:chgData name="Edvards Bukovskis" userId="S::ebukovskis@edu.riga.lv::6d5fc92b-84af-401d-8c88-8aebe0377ae4" providerId="AD" clId="Web-{0DB628ED-822F-68AB-E5C8-E88F4A443225}" dt="2025-01-06T06:16:17.511" v="135" actId="20577"/>
          <ac:spMkLst>
            <pc:docMk/>
            <pc:sldMk cId="1445123960" sldId="550"/>
            <ac:spMk id="2" creationId="{3D58BB07-8C5D-A6C2-A62E-FD7367DD7684}"/>
          </ac:spMkLst>
        </pc:spChg>
        <pc:spChg chg="mod">
          <ac:chgData name="Edvards Bukovskis" userId="S::ebukovskis@edu.riga.lv::6d5fc92b-84af-401d-8c88-8aebe0377ae4" providerId="AD" clId="Web-{0DB628ED-822F-68AB-E5C8-E88F4A443225}" dt="2025-01-06T06:16:26.293" v="140" actId="20577"/>
          <ac:spMkLst>
            <pc:docMk/>
            <pc:sldMk cId="1445123960" sldId="550"/>
            <ac:spMk id="3" creationId="{090841E7-A2DC-CC28-2A34-7C8E6BA74053}"/>
          </ac:spMkLst>
        </pc:spChg>
      </pc:sldChg>
    </pc:docChg>
  </pc:docChgLst>
  <pc:docChgLst>
    <pc:chgData name="Edvards Bukovskis" userId="S::ebukovskis@edu.riga.lv::6d5fc92b-84af-401d-8c88-8aebe0377ae4" providerId="AD" clId="Web-{D752B6FA-009D-436D-B493-E4D1676C3138}"/>
    <pc:docChg chg="addSld modSld modSection">
      <pc:chgData name="Edvards Bukovskis" userId="S::ebukovskis@edu.riga.lv::6d5fc92b-84af-401d-8c88-8aebe0377ae4" providerId="AD" clId="Web-{D752B6FA-009D-436D-B493-E4D1676C3138}" dt="2025-02-03T07:22:28.985" v="76" actId="1076"/>
      <pc:docMkLst>
        <pc:docMk/>
      </pc:docMkLst>
      <pc:sldChg chg="addSp delSp modSp new">
        <pc:chgData name="Edvards Bukovskis" userId="S::ebukovskis@edu.riga.lv::6d5fc92b-84af-401d-8c88-8aebe0377ae4" providerId="AD" clId="Web-{D752B6FA-009D-436D-B493-E4D1676C3138}" dt="2025-02-03T07:00:54.821" v="7" actId="1076"/>
        <pc:sldMkLst>
          <pc:docMk/>
          <pc:sldMk cId="3884774722" sldId="575"/>
        </pc:sldMkLst>
        <pc:spChg chg="mod">
          <ac:chgData name="Edvards Bukovskis" userId="S::ebukovskis@edu.riga.lv::6d5fc92b-84af-401d-8c88-8aebe0377ae4" providerId="AD" clId="Web-{D752B6FA-009D-436D-B493-E4D1676C3138}" dt="2025-02-03T07:00:01.383" v="2" actId="20577"/>
          <ac:spMkLst>
            <pc:docMk/>
            <pc:sldMk cId="3884774722" sldId="575"/>
            <ac:spMk id="2" creationId="{E102932F-7815-3498-D3F0-9839904DEC53}"/>
          </ac:spMkLst>
        </pc:spChg>
        <pc:spChg chg="del mod">
          <ac:chgData name="Edvards Bukovskis" userId="S::ebukovskis@edu.riga.lv::6d5fc92b-84af-401d-8c88-8aebe0377ae4" providerId="AD" clId="Web-{D752B6FA-009D-436D-B493-E4D1676C3138}" dt="2025-02-03T07:00:46.806" v="4"/>
          <ac:spMkLst>
            <pc:docMk/>
            <pc:sldMk cId="3884774722" sldId="575"/>
            <ac:spMk id="3" creationId="{C5E6B7B6-0B9C-0A7C-D275-5CA122821003}"/>
          </ac:spMkLst>
        </pc:spChg>
        <pc:picChg chg="add mod ord">
          <ac:chgData name="Edvards Bukovskis" userId="S::ebukovskis@edu.riga.lv::6d5fc92b-84af-401d-8c88-8aebe0377ae4" providerId="AD" clId="Web-{D752B6FA-009D-436D-B493-E4D1676C3138}" dt="2025-02-03T07:00:54.821" v="7" actId="1076"/>
          <ac:picMkLst>
            <pc:docMk/>
            <pc:sldMk cId="3884774722" sldId="575"/>
            <ac:picMk id="4" creationId="{9F9194C9-EC75-4542-B5A5-DD0026C21E66}"/>
          </ac:picMkLst>
        </pc:picChg>
      </pc:sldChg>
      <pc:sldChg chg="addSp delSp modSp new">
        <pc:chgData name="Edvards Bukovskis" userId="S::ebukovskis@edu.riga.lv::6d5fc92b-84af-401d-8c88-8aebe0377ae4" providerId="AD" clId="Web-{D752B6FA-009D-436D-B493-E4D1676C3138}" dt="2025-02-03T07:01:40.603" v="13" actId="1076"/>
        <pc:sldMkLst>
          <pc:docMk/>
          <pc:sldMk cId="3737692870" sldId="576"/>
        </pc:sldMkLst>
        <pc:spChg chg="del">
          <ac:chgData name="Edvards Bukovskis" userId="S::ebukovskis@edu.riga.lv::6d5fc92b-84af-401d-8c88-8aebe0377ae4" providerId="AD" clId="Web-{D752B6FA-009D-436D-B493-E4D1676C3138}" dt="2025-02-03T07:01:36.275" v="10"/>
          <ac:spMkLst>
            <pc:docMk/>
            <pc:sldMk cId="3737692870" sldId="576"/>
            <ac:spMk id="2" creationId="{5384F818-612C-94DE-B8EB-DBFAA100D483}"/>
          </ac:spMkLst>
        </pc:spChg>
        <pc:spChg chg="del">
          <ac:chgData name="Edvards Bukovskis" userId="S::ebukovskis@edu.riga.lv::6d5fc92b-84af-401d-8c88-8aebe0377ae4" providerId="AD" clId="Web-{D752B6FA-009D-436D-B493-E4D1676C3138}" dt="2025-02-03T07:01:34.135" v="9"/>
          <ac:spMkLst>
            <pc:docMk/>
            <pc:sldMk cId="3737692870" sldId="576"/>
            <ac:spMk id="3" creationId="{F4C52ACA-0DB1-D71F-28FF-B30CEBF4E819}"/>
          </ac:spMkLst>
        </pc:spChg>
        <pc:picChg chg="add mod ord">
          <ac:chgData name="Edvards Bukovskis" userId="S::ebukovskis@edu.riga.lv::6d5fc92b-84af-401d-8c88-8aebe0377ae4" providerId="AD" clId="Web-{D752B6FA-009D-436D-B493-E4D1676C3138}" dt="2025-02-03T07:01:40.603" v="13" actId="1076"/>
          <ac:picMkLst>
            <pc:docMk/>
            <pc:sldMk cId="3737692870" sldId="576"/>
            <ac:picMk id="4" creationId="{A0AD4CC5-4D69-FAC9-DB69-65D839CD49AB}"/>
          </ac:picMkLst>
        </pc:picChg>
      </pc:sldChg>
      <pc:sldChg chg="addSp delSp modSp new">
        <pc:chgData name="Edvards Bukovskis" userId="S::ebukovskis@edu.riga.lv::6d5fc92b-84af-401d-8c88-8aebe0377ae4" providerId="AD" clId="Web-{D752B6FA-009D-436D-B493-E4D1676C3138}" dt="2025-02-03T07:02:22.745" v="20" actId="1076"/>
        <pc:sldMkLst>
          <pc:docMk/>
          <pc:sldMk cId="477748124" sldId="577"/>
        </pc:sldMkLst>
        <pc:spChg chg="del">
          <ac:chgData name="Edvards Bukovskis" userId="S::ebukovskis@edu.riga.lv::6d5fc92b-84af-401d-8c88-8aebe0377ae4" providerId="AD" clId="Web-{D752B6FA-009D-436D-B493-E4D1676C3138}" dt="2025-02-03T07:02:16.542" v="17"/>
          <ac:spMkLst>
            <pc:docMk/>
            <pc:sldMk cId="477748124" sldId="577"/>
            <ac:spMk id="2" creationId="{BC2C9675-E97B-0120-5B3B-B54F1DF728E0}"/>
          </ac:spMkLst>
        </pc:spChg>
        <pc:spChg chg="del">
          <ac:chgData name="Edvards Bukovskis" userId="S::ebukovskis@edu.riga.lv::6d5fc92b-84af-401d-8c88-8aebe0377ae4" providerId="AD" clId="Web-{D752B6FA-009D-436D-B493-E4D1676C3138}" dt="2025-02-03T07:02:12.698" v="15"/>
          <ac:spMkLst>
            <pc:docMk/>
            <pc:sldMk cId="477748124" sldId="577"/>
            <ac:spMk id="3" creationId="{1924CD89-8E25-D8B0-AE21-B6CBCEB40CB4}"/>
          </ac:spMkLst>
        </pc:spChg>
        <pc:picChg chg="add mod ord">
          <ac:chgData name="Edvards Bukovskis" userId="S::ebukovskis@edu.riga.lv::6d5fc92b-84af-401d-8c88-8aebe0377ae4" providerId="AD" clId="Web-{D752B6FA-009D-436D-B493-E4D1676C3138}" dt="2025-02-03T07:02:22.745" v="20" actId="1076"/>
          <ac:picMkLst>
            <pc:docMk/>
            <pc:sldMk cId="477748124" sldId="577"/>
            <ac:picMk id="4" creationId="{BABC01F5-7309-EEF8-A599-C31931FA5F0A}"/>
          </ac:picMkLst>
        </pc:picChg>
      </pc:sldChg>
      <pc:sldChg chg="addSp delSp modSp new">
        <pc:chgData name="Edvards Bukovskis" userId="S::ebukovskis@edu.riga.lv::6d5fc92b-84af-401d-8c88-8aebe0377ae4" providerId="AD" clId="Web-{D752B6FA-009D-436D-B493-E4D1676C3138}" dt="2025-02-03T07:02:47.652" v="26" actId="1076"/>
        <pc:sldMkLst>
          <pc:docMk/>
          <pc:sldMk cId="3378910712" sldId="578"/>
        </pc:sldMkLst>
        <pc:spChg chg="del">
          <ac:chgData name="Edvards Bukovskis" userId="S::ebukovskis@edu.riga.lv::6d5fc92b-84af-401d-8c88-8aebe0377ae4" providerId="AD" clId="Web-{D752B6FA-009D-436D-B493-E4D1676C3138}" dt="2025-02-03T07:02:38.089" v="23"/>
          <ac:spMkLst>
            <pc:docMk/>
            <pc:sldMk cId="3378910712" sldId="578"/>
            <ac:spMk id="2" creationId="{DDF9E2B8-0B36-8AD8-E4BF-E4ABBA5BF532}"/>
          </ac:spMkLst>
        </pc:spChg>
        <pc:spChg chg="del">
          <ac:chgData name="Edvards Bukovskis" userId="S::ebukovskis@edu.riga.lv::6d5fc92b-84af-401d-8c88-8aebe0377ae4" providerId="AD" clId="Web-{D752B6FA-009D-436D-B493-E4D1676C3138}" dt="2025-02-03T07:02:36.651" v="22"/>
          <ac:spMkLst>
            <pc:docMk/>
            <pc:sldMk cId="3378910712" sldId="578"/>
            <ac:spMk id="3" creationId="{00B2EE8F-72D5-3D69-BDCF-E6EDB51D32A8}"/>
          </ac:spMkLst>
        </pc:spChg>
        <pc:picChg chg="add mod ord">
          <ac:chgData name="Edvards Bukovskis" userId="S::ebukovskis@edu.riga.lv::6d5fc92b-84af-401d-8c88-8aebe0377ae4" providerId="AD" clId="Web-{D752B6FA-009D-436D-B493-E4D1676C3138}" dt="2025-02-03T07:02:47.652" v="26" actId="1076"/>
          <ac:picMkLst>
            <pc:docMk/>
            <pc:sldMk cId="3378910712" sldId="578"/>
            <ac:picMk id="4" creationId="{2DD408F2-C240-152C-B267-41D87353A32A}"/>
          </ac:picMkLst>
        </pc:picChg>
      </pc:sldChg>
      <pc:sldChg chg="addSp delSp modSp new">
        <pc:chgData name="Edvards Bukovskis" userId="S::ebukovskis@edu.riga.lv::6d5fc92b-84af-401d-8c88-8aebe0377ae4" providerId="AD" clId="Web-{D752B6FA-009D-436D-B493-E4D1676C3138}" dt="2025-02-03T07:03:25.605" v="32" actId="1076"/>
        <pc:sldMkLst>
          <pc:docMk/>
          <pc:sldMk cId="3553531083" sldId="579"/>
        </pc:sldMkLst>
        <pc:spChg chg="del">
          <ac:chgData name="Edvards Bukovskis" userId="S::ebukovskis@edu.riga.lv::6d5fc92b-84af-401d-8c88-8aebe0377ae4" providerId="AD" clId="Web-{D752B6FA-009D-436D-B493-E4D1676C3138}" dt="2025-02-03T07:03:18.730" v="29"/>
          <ac:spMkLst>
            <pc:docMk/>
            <pc:sldMk cId="3553531083" sldId="579"/>
            <ac:spMk id="2" creationId="{B42B12DF-A345-7BDB-1849-05E27F41FA45}"/>
          </ac:spMkLst>
        </pc:spChg>
        <pc:spChg chg="del">
          <ac:chgData name="Edvards Bukovskis" userId="S::ebukovskis@edu.riga.lv::6d5fc92b-84af-401d-8c88-8aebe0377ae4" providerId="AD" clId="Web-{D752B6FA-009D-436D-B493-E4D1676C3138}" dt="2025-02-03T07:03:16.777" v="28"/>
          <ac:spMkLst>
            <pc:docMk/>
            <pc:sldMk cId="3553531083" sldId="579"/>
            <ac:spMk id="3" creationId="{6BA79874-A5A9-81E7-197D-B49DD1A6AFA6}"/>
          </ac:spMkLst>
        </pc:spChg>
        <pc:picChg chg="add mod ord">
          <ac:chgData name="Edvards Bukovskis" userId="S::ebukovskis@edu.riga.lv::6d5fc92b-84af-401d-8c88-8aebe0377ae4" providerId="AD" clId="Web-{D752B6FA-009D-436D-B493-E4D1676C3138}" dt="2025-02-03T07:03:25.605" v="32" actId="1076"/>
          <ac:picMkLst>
            <pc:docMk/>
            <pc:sldMk cId="3553531083" sldId="579"/>
            <ac:picMk id="4" creationId="{476929EA-4734-8466-E923-55C81DDACC17}"/>
          </ac:picMkLst>
        </pc:picChg>
      </pc:sldChg>
      <pc:sldChg chg="addSp delSp modSp new">
        <pc:chgData name="Edvards Bukovskis" userId="S::ebukovskis@edu.riga.lv::6d5fc92b-84af-401d-8c88-8aebe0377ae4" providerId="AD" clId="Web-{D752B6FA-009D-436D-B493-E4D1676C3138}" dt="2025-02-03T07:03:53.856" v="38" actId="1076"/>
        <pc:sldMkLst>
          <pc:docMk/>
          <pc:sldMk cId="1977078962" sldId="580"/>
        </pc:sldMkLst>
        <pc:spChg chg="del">
          <ac:chgData name="Edvards Bukovskis" userId="S::ebukovskis@edu.riga.lv::6d5fc92b-84af-401d-8c88-8aebe0377ae4" providerId="AD" clId="Web-{D752B6FA-009D-436D-B493-E4D1676C3138}" dt="2025-02-03T07:03:47.700" v="35"/>
          <ac:spMkLst>
            <pc:docMk/>
            <pc:sldMk cId="1977078962" sldId="580"/>
            <ac:spMk id="2" creationId="{78845302-7789-C414-E354-932EEAAEEE03}"/>
          </ac:spMkLst>
        </pc:spChg>
        <pc:spChg chg="del">
          <ac:chgData name="Edvards Bukovskis" userId="S::ebukovskis@edu.riga.lv::6d5fc92b-84af-401d-8c88-8aebe0377ae4" providerId="AD" clId="Web-{D752B6FA-009D-436D-B493-E4D1676C3138}" dt="2025-02-03T07:03:46.481" v="34"/>
          <ac:spMkLst>
            <pc:docMk/>
            <pc:sldMk cId="1977078962" sldId="580"/>
            <ac:spMk id="3" creationId="{14CD9D84-1676-127D-6D8D-5996E06B7F50}"/>
          </ac:spMkLst>
        </pc:spChg>
        <pc:picChg chg="add mod ord">
          <ac:chgData name="Edvards Bukovskis" userId="S::ebukovskis@edu.riga.lv::6d5fc92b-84af-401d-8c88-8aebe0377ae4" providerId="AD" clId="Web-{D752B6FA-009D-436D-B493-E4D1676C3138}" dt="2025-02-03T07:03:53.856" v="38" actId="1076"/>
          <ac:picMkLst>
            <pc:docMk/>
            <pc:sldMk cId="1977078962" sldId="580"/>
            <ac:picMk id="4" creationId="{9E28084B-A07E-4ACB-E5B6-A90E0E8780B6}"/>
          </ac:picMkLst>
        </pc:picChg>
      </pc:sldChg>
      <pc:sldChg chg="addSp delSp modSp new">
        <pc:chgData name="Edvards Bukovskis" userId="S::ebukovskis@edu.riga.lv::6d5fc92b-84af-401d-8c88-8aebe0377ae4" providerId="AD" clId="Web-{D752B6FA-009D-436D-B493-E4D1676C3138}" dt="2025-02-03T07:04:16.513" v="44" actId="1076"/>
        <pc:sldMkLst>
          <pc:docMk/>
          <pc:sldMk cId="1458217064" sldId="581"/>
        </pc:sldMkLst>
        <pc:spChg chg="del">
          <ac:chgData name="Edvards Bukovskis" userId="S::ebukovskis@edu.riga.lv::6d5fc92b-84af-401d-8c88-8aebe0377ae4" providerId="AD" clId="Web-{D752B6FA-009D-436D-B493-E4D1676C3138}" dt="2025-02-03T07:04:11.294" v="41"/>
          <ac:spMkLst>
            <pc:docMk/>
            <pc:sldMk cId="1458217064" sldId="581"/>
            <ac:spMk id="2" creationId="{3C75552E-276F-D78A-E497-027FB72677D4}"/>
          </ac:spMkLst>
        </pc:spChg>
        <pc:spChg chg="del">
          <ac:chgData name="Edvards Bukovskis" userId="S::ebukovskis@edu.riga.lv::6d5fc92b-84af-401d-8c88-8aebe0377ae4" providerId="AD" clId="Web-{D752B6FA-009D-436D-B493-E4D1676C3138}" dt="2025-02-03T07:04:09.997" v="40"/>
          <ac:spMkLst>
            <pc:docMk/>
            <pc:sldMk cId="1458217064" sldId="581"/>
            <ac:spMk id="3" creationId="{26C2B747-6D2F-89CE-92E9-AEB14E7B4932}"/>
          </ac:spMkLst>
        </pc:spChg>
        <pc:picChg chg="add mod ord">
          <ac:chgData name="Edvards Bukovskis" userId="S::ebukovskis@edu.riga.lv::6d5fc92b-84af-401d-8c88-8aebe0377ae4" providerId="AD" clId="Web-{D752B6FA-009D-436D-B493-E4D1676C3138}" dt="2025-02-03T07:04:16.513" v="44" actId="1076"/>
          <ac:picMkLst>
            <pc:docMk/>
            <pc:sldMk cId="1458217064" sldId="581"/>
            <ac:picMk id="4" creationId="{EC589A9B-434B-3D74-3375-2D7CFEA2777D}"/>
          </ac:picMkLst>
        </pc:picChg>
      </pc:sldChg>
      <pc:sldChg chg="addSp modSp new">
        <pc:chgData name="Edvards Bukovskis" userId="S::ebukovskis@edu.riga.lv::6d5fc92b-84af-401d-8c88-8aebe0377ae4" providerId="AD" clId="Web-{D752B6FA-009D-436D-B493-E4D1676C3138}" dt="2025-02-03T07:22:28.985" v="76" actId="1076"/>
        <pc:sldMkLst>
          <pc:docMk/>
          <pc:sldMk cId="3578563012" sldId="582"/>
        </pc:sldMkLst>
        <pc:spChg chg="mod">
          <ac:chgData name="Edvards Bukovskis" userId="S::ebukovskis@edu.riga.lv::6d5fc92b-84af-401d-8c88-8aebe0377ae4" providerId="AD" clId="Web-{D752B6FA-009D-436D-B493-E4D1676C3138}" dt="2025-02-03T07:21:19.344" v="66" actId="14100"/>
          <ac:spMkLst>
            <pc:docMk/>
            <pc:sldMk cId="3578563012" sldId="582"/>
            <ac:spMk id="2" creationId="{5E04CA02-2E1B-491E-0FEE-E42F94DADA41}"/>
          </ac:spMkLst>
        </pc:spChg>
        <pc:spChg chg="mod">
          <ac:chgData name="Edvards Bukovskis" userId="S::ebukovskis@edu.riga.lv::6d5fc92b-84af-401d-8c88-8aebe0377ae4" providerId="AD" clId="Web-{D752B6FA-009D-436D-B493-E4D1676C3138}" dt="2025-02-03T07:21:33.516" v="71" actId="20577"/>
          <ac:spMkLst>
            <pc:docMk/>
            <pc:sldMk cId="3578563012" sldId="582"/>
            <ac:spMk id="3" creationId="{EEA9A3B2-C857-7774-9460-015AFFE0279F}"/>
          </ac:spMkLst>
        </pc:spChg>
        <pc:picChg chg="add mod">
          <ac:chgData name="Edvards Bukovskis" userId="S::ebukovskis@edu.riga.lv::6d5fc92b-84af-401d-8c88-8aebe0377ae4" providerId="AD" clId="Web-{D752B6FA-009D-436D-B493-E4D1676C3138}" dt="2025-02-03T07:21:35.781" v="73" actId="1076"/>
          <ac:picMkLst>
            <pc:docMk/>
            <pc:sldMk cId="3578563012" sldId="582"/>
            <ac:picMk id="4" creationId="{F063BDD3-E386-32CF-B111-61477DB2A4A2}"/>
          </ac:picMkLst>
        </pc:picChg>
        <pc:picChg chg="add mod">
          <ac:chgData name="Edvards Bukovskis" userId="S::ebukovskis@edu.riga.lv::6d5fc92b-84af-401d-8c88-8aebe0377ae4" providerId="AD" clId="Web-{D752B6FA-009D-436D-B493-E4D1676C3138}" dt="2025-02-03T07:22:28.985" v="76" actId="1076"/>
          <ac:picMkLst>
            <pc:docMk/>
            <pc:sldMk cId="3578563012" sldId="582"/>
            <ac:picMk id="5" creationId="{B80AF948-6B9F-7EB5-3623-104A4B5176DF}"/>
          </ac:picMkLst>
        </pc:picChg>
      </pc:sldChg>
    </pc:docChg>
  </pc:docChgLst>
  <pc:docChgLst>
    <pc:chgData name="Edvards Bukovskis" userId="S::ebukovskis@edu.riga.lv::6d5fc92b-84af-401d-8c88-8aebe0377ae4" providerId="AD" clId="Web-{966B21B6-0910-FFC1-4077-BBFE9559285C}"/>
    <pc:docChg chg="modSld">
      <pc:chgData name="Edvards Bukovskis" userId="S::ebukovskis@edu.riga.lv::6d5fc92b-84af-401d-8c88-8aebe0377ae4" providerId="AD" clId="Web-{966B21B6-0910-FFC1-4077-BBFE9559285C}" dt="2025-06-12T07:31:20.938" v="0" actId="1076"/>
      <pc:docMkLst>
        <pc:docMk/>
      </pc:docMkLst>
      <pc:sldChg chg="modSp">
        <pc:chgData name="Edvards Bukovskis" userId="S::ebukovskis@edu.riga.lv::6d5fc92b-84af-401d-8c88-8aebe0377ae4" providerId="AD" clId="Web-{966B21B6-0910-FFC1-4077-BBFE9559285C}" dt="2025-06-12T07:31:20.938" v="0" actId="1076"/>
        <pc:sldMkLst>
          <pc:docMk/>
          <pc:sldMk cId="102793241" sldId="675"/>
        </pc:sldMkLst>
        <pc:picChg chg="mod">
          <ac:chgData name="Edvards Bukovskis" userId="S::ebukovskis@edu.riga.lv::6d5fc92b-84af-401d-8c88-8aebe0377ae4" providerId="AD" clId="Web-{966B21B6-0910-FFC1-4077-BBFE9559285C}" dt="2025-06-12T07:31:20.938" v="0" actId="1076"/>
          <ac:picMkLst>
            <pc:docMk/>
            <pc:sldMk cId="102793241" sldId="675"/>
            <ac:picMk id="4" creationId="{107137D5-B38C-B7E8-CAF3-AD20B60BE2E8}"/>
          </ac:picMkLst>
        </pc:picChg>
      </pc:sldChg>
    </pc:docChg>
  </pc:docChgLst>
  <pc:docChgLst>
    <pc:chgData name="Edvards Bukovskis" userId="S::ebukovskis@edu.riga.lv::6d5fc92b-84af-401d-8c88-8aebe0377ae4" providerId="AD" clId="Web-{C3CA5CD5-5A3A-8F8C-69F4-F3D06392D162}"/>
    <pc:docChg chg="addSld modSld modSection">
      <pc:chgData name="Edvards Bukovskis" userId="S::ebukovskis@edu.riga.lv::6d5fc92b-84af-401d-8c88-8aebe0377ae4" providerId="AD" clId="Web-{C3CA5CD5-5A3A-8F8C-69F4-F3D06392D162}" dt="2024-09-18T10:05:28.346" v="13" actId="20577"/>
      <pc:docMkLst>
        <pc:docMk/>
      </pc:docMkLst>
      <pc:sldChg chg="modSp new">
        <pc:chgData name="Edvards Bukovskis" userId="S::ebukovskis@edu.riga.lv::6d5fc92b-84af-401d-8c88-8aebe0377ae4" providerId="AD" clId="Web-{C3CA5CD5-5A3A-8F8C-69F4-F3D06392D162}" dt="2024-09-18T10:05:28.346" v="13" actId="20577"/>
        <pc:sldMkLst>
          <pc:docMk/>
          <pc:sldMk cId="2778612578" sldId="482"/>
        </pc:sldMkLst>
      </pc:sldChg>
    </pc:docChg>
  </pc:docChgLst>
  <pc:docChgLst>
    <pc:chgData name="Edvards Bukovskis" userId="S::ebukovskis@edu.riga.lv::6d5fc92b-84af-401d-8c88-8aebe0377ae4" providerId="AD" clId="Web-{0D7B8281-3EA0-E0FB-8865-FEEC737772FD}"/>
    <pc:docChg chg="sldOrd">
      <pc:chgData name="Edvards Bukovskis" userId="S::ebukovskis@edu.riga.lv::6d5fc92b-84af-401d-8c88-8aebe0377ae4" providerId="AD" clId="Web-{0D7B8281-3EA0-E0FB-8865-FEEC737772FD}" dt="2024-11-27T11:34:34.890" v="1"/>
      <pc:docMkLst>
        <pc:docMk/>
      </pc:docMkLst>
      <pc:sldChg chg="ord">
        <pc:chgData name="Edvards Bukovskis" userId="S::ebukovskis@edu.riga.lv::6d5fc92b-84af-401d-8c88-8aebe0377ae4" providerId="AD" clId="Web-{0D7B8281-3EA0-E0FB-8865-FEEC737772FD}" dt="2024-11-27T11:07:07.194" v="0"/>
        <pc:sldMkLst>
          <pc:docMk/>
          <pc:sldMk cId="1625187491" sldId="447"/>
        </pc:sldMkLst>
      </pc:sldChg>
      <pc:sldChg chg="ord">
        <pc:chgData name="Edvards Bukovskis" userId="S::ebukovskis@edu.riga.lv::6d5fc92b-84af-401d-8c88-8aebe0377ae4" providerId="AD" clId="Web-{0D7B8281-3EA0-E0FB-8865-FEEC737772FD}" dt="2024-11-27T11:34:34.890" v="1"/>
        <pc:sldMkLst>
          <pc:docMk/>
          <pc:sldMk cId="1407730813" sldId="451"/>
        </pc:sldMkLst>
      </pc:sldChg>
    </pc:docChg>
  </pc:docChgLst>
  <pc:docChgLst>
    <pc:chgData name="Edvards Bukovskis" userId="S::ebukovskis@edu.riga.lv::6d5fc92b-84af-401d-8c88-8aebe0377ae4" providerId="AD" clId="Web-{D7AFC6CC-A0A7-AADA-E08E-1022237D5C34}"/>
    <pc:docChg chg="addSld modSld modSection">
      <pc:chgData name="Edvards Bukovskis" userId="S::ebukovskis@edu.riga.lv::6d5fc92b-84af-401d-8c88-8aebe0377ae4" providerId="AD" clId="Web-{D7AFC6CC-A0A7-AADA-E08E-1022237D5C34}" dt="2023-11-24T07:15:57.447" v="8" actId="20577"/>
      <pc:docMkLst>
        <pc:docMk/>
      </pc:docMkLst>
      <pc:sldChg chg="modSp new">
        <pc:chgData name="Edvards Bukovskis" userId="S::ebukovskis@edu.riga.lv::6d5fc92b-84af-401d-8c88-8aebe0377ae4" providerId="AD" clId="Web-{D7AFC6CC-A0A7-AADA-E08E-1022237D5C34}" dt="2023-11-24T07:15:57.447" v="8" actId="20577"/>
        <pc:sldMkLst>
          <pc:docMk/>
          <pc:sldMk cId="169894906" sldId="464"/>
        </pc:sldMkLst>
      </pc:sldChg>
    </pc:docChg>
  </pc:docChgLst>
  <pc:docChgLst>
    <pc:chgData name="Edvards Bukovskis" userId="S::ebukovskis@edu.riga.lv::6d5fc92b-84af-401d-8c88-8aebe0377ae4" providerId="AD" clId="Web-{1B7ADBF1-C51E-9950-E272-99542A2FA79C}"/>
    <pc:docChg chg="addSld delSld modSld modSection">
      <pc:chgData name="Edvards Bukovskis" userId="S::ebukovskis@edu.riga.lv::6d5fc92b-84af-401d-8c88-8aebe0377ae4" providerId="AD" clId="Web-{1B7ADBF1-C51E-9950-E272-99542A2FA79C}" dt="2025-01-08T06:34:58.177" v="431" actId="20577"/>
      <pc:docMkLst>
        <pc:docMk/>
      </pc:docMkLst>
      <pc:sldChg chg="modSp new">
        <pc:chgData name="Edvards Bukovskis" userId="S::ebukovskis@edu.riga.lv::6d5fc92b-84af-401d-8c88-8aebe0377ae4" providerId="AD" clId="Web-{1B7ADBF1-C51E-9950-E272-99542A2FA79C}" dt="2025-01-08T06:24:43.986" v="233" actId="20577"/>
        <pc:sldMkLst>
          <pc:docMk/>
          <pc:sldMk cId="755507139" sldId="551"/>
        </pc:sldMkLst>
        <pc:spChg chg="mod">
          <ac:chgData name="Edvards Bukovskis" userId="S::ebukovskis@edu.riga.lv::6d5fc92b-84af-401d-8c88-8aebe0377ae4" providerId="AD" clId="Web-{1B7ADBF1-C51E-9950-E272-99542A2FA79C}" dt="2025-01-08T06:14:10.466" v="9" actId="20577"/>
          <ac:spMkLst>
            <pc:docMk/>
            <pc:sldMk cId="755507139" sldId="551"/>
            <ac:spMk id="2" creationId="{AC6AB793-9C1D-77ED-7EDD-2CD058BF092C}"/>
          </ac:spMkLst>
        </pc:spChg>
        <pc:spChg chg="mod">
          <ac:chgData name="Edvards Bukovskis" userId="S::ebukovskis@edu.riga.lv::6d5fc92b-84af-401d-8c88-8aebe0377ae4" providerId="AD" clId="Web-{1B7ADBF1-C51E-9950-E272-99542A2FA79C}" dt="2025-01-08T06:24:43.986" v="233" actId="20577"/>
          <ac:spMkLst>
            <pc:docMk/>
            <pc:sldMk cId="755507139" sldId="551"/>
            <ac:spMk id="3" creationId="{3A758BF0-5DB1-6907-F4AF-11A46AB16F79}"/>
          </ac:spMkLst>
        </pc:spChg>
      </pc:sldChg>
      <pc:sldChg chg="modSp new del">
        <pc:chgData name="Edvards Bukovskis" userId="S::ebukovskis@edu.riga.lv::6d5fc92b-84af-401d-8c88-8aebe0377ae4" providerId="AD" clId="Web-{1B7ADBF1-C51E-9950-E272-99542A2FA79C}" dt="2025-01-08T06:29:05.619" v="243"/>
        <pc:sldMkLst>
          <pc:docMk/>
          <pc:sldMk cId="1998308126" sldId="552"/>
        </pc:sldMkLst>
        <pc:spChg chg="mod">
          <ac:chgData name="Edvards Bukovskis" userId="S::ebukovskis@edu.riga.lv::6d5fc92b-84af-401d-8c88-8aebe0377ae4" providerId="AD" clId="Web-{1B7ADBF1-C51E-9950-E272-99542A2FA79C}" dt="2025-01-08T06:28:59.072" v="241" actId="20577"/>
          <ac:spMkLst>
            <pc:docMk/>
            <pc:sldMk cId="1998308126" sldId="552"/>
            <ac:spMk id="2" creationId="{09295EBD-81AA-477B-2B70-80BEA0DC77A7}"/>
          </ac:spMkLst>
        </pc:spChg>
      </pc:sldChg>
      <pc:sldChg chg="modSp add replId">
        <pc:chgData name="Edvards Bukovskis" userId="S::ebukovskis@edu.riga.lv::6d5fc92b-84af-401d-8c88-8aebe0377ae4" providerId="AD" clId="Web-{1B7ADBF1-C51E-9950-E272-99542A2FA79C}" dt="2025-01-08T06:34:58.177" v="431" actId="20577"/>
        <pc:sldMkLst>
          <pc:docMk/>
          <pc:sldMk cId="1459004943" sldId="553"/>
        </pc:sldMkLst>
        <pc:spChg chg="mod">
          <ac:chgData name="Edvards Bukovskis" userId="S::ebukovskis@edu.riga.lv::6d5fc92b-84af-401d-8c88-8aebe0377ae4" providerId="AD" clId="Web-{1B7ADBF1-C51E-9950-E272-99542A2FA79C}" dt="2025-01-08T06:34:58.177" v="431" actId="20577"/>
          <ac:spMkLst>
            <pc:docMk/>
            <pc:sldMk cId="1459004943" sldId="553"/>
            <ac:spMk id="3" creationId="{3A758BF0-5DB1-6907-F4AF-11A46AB16F79}"/>
          </ac:spMkLst>
        </pc:spChg>
      </pc:sldChg>
    </pc:docChg>
  </pc:docChgLst>
  <pc:docChgLst>
    <pc:chgData name="Edvards Bukovskis" userId="S::ebukovskis@edu.riga.lv::6d5fc92b-84af-401d-8c88-8aebe0377ae4" providerId="AD" clId="Web-{E7AEA910-80D3-146E-E9FF-A28190C1A631}"/>
    <pc:docChg chg="addSld modSld modSection">
      <pc:chgData name="Edvards Bukovskis" userId="S::ebukovskis@edu.riga.lv::6d5fc92b-84af-401d-8c88-8aebe0377ae4" providerId="AD" clId="Web-{E7AEA910-80D3-146E-E9FF-A28190C1A631}" dt="2023-10-16T05:48:23.585" v="160" actId="20577"/>
      <pc:docMkLst>
        <pc:docMk/>
      </pc:docMkLst>
      <pc:sldChg chg="addSp delSp modSp new">
        <pc:chgData name="Edvards Bukovskis" userId="S::ebukovskis@edu.riga.lv::6d5fc92b-84af-401d-8c88-8aebe0377ae4" providerId="AD" clId="Web-{E7AEA910-80D3-146E-E9FF-A28190C1A631}" dt="2023-10-16T05:17:06.186" v="12" actId="1076"/>
        <pc:sldMkLst>
          <pc:docMk/>
          <pc:sldMk cId="1591296272" sldId="439"/>
        </pc:sldMkLst>
      </pc:sldChg>
      <pc:sldChg chg="addSp delSp modSp new">
        <pc:chgData name="Edvards Bukovskis" userId="S::ebukovskis@edu.riga.lv::6d5fc92b-84af-401d-8c88-8aebe0377ae4" providerId="AD" clId="Web-{E7AEA910-80D3-146E-E9FF-A28190C1A631}" dt="2023-10-16T05:23:53.069" v="23" actId="1076"/>
        <pc:sldMkLst>
          <pc:docMk/>
          <pc:sldMk cId="759603474" sldId="440"/>
        </pc:sldMkLst>
      </pc:sldChg>
      <pc:sldChg chg="modSp new">
        <pc:chgData name="Edvards Bukovskis" userId="S::ebukovskis@edu.riga.lv::6d5fc92b-84af-401d-8c88-8aebe0377ae4" providerId="AD" clId="Web-{E7AEA910-80D3-146E-E9FF-A28190C1A631}" dt="2023-10-16T05:31:06.755" v="74" actId="20577"/>
        <pc:sldMkLst>
          <pc:docMk/>
          <pc:sldMk cId="2773908179" sldId="441"/>
        </pc:sldMkLst>
      </pc:sldChg>
      <pc:sldChg chg="addSp delSp modSp new">
        <pc:chgData name="Edvards Bukovskis" userId="S::ebukovskis@edu.riga.lv::6d5fc92b-84af-401d-8c88-8aebe0377ae4" providerId="AD" clId="Web-{E7AEA910-80D3-146E-E9FF-A28190C1A631}" dt="2023-10-16T05:31:49.178" v="85" actId="1076"/>
        <pc:sldMkLst>
          <pc:docMk/>
          <pc:sldMk cId="3828090720" sldId="442"/>
        </pc:sldMkLst>
      </pc:sldChg>
      <pc:sldChg chg="modSp new">
        <pc:chgData name="Edvards Bukovskis" userId="S::ebukovskis@edu.riga.lv::6d5fc92b-84af-401d-8c88-8aebe0377ae4" providerId="AD" clId="Web-{E7AEA910-80D3-146E-E9FF-A28190C1A631}" dt="2023-10-16T05:36:49.892" v="95" actId="20577"/>
        <pc:sldMkLst>
          <pc:docMk/>
          <pc:sldMk cId="3055714346" sldId="443"/>
        </pc:sldMkLst>
      </pc:sldChg>
      <pc:sldChg chg="addSp delSp modSp new">
        <pc:chgData name="Edvards Bukovskis" userId="S::ebukovskis@edu.riga.lv::6d5fc92b-84af-401d-8c88-8aebe0377ae4" providerId="AD" clId="Web-{E7AEA910-80D3-146E-E9FF-A28190C1A631}" dt="2023-10-16T05:37:35.159" v="110" actId="1076"/>
        <pc:sldMkLst>
          <pc:docMk/>
          <pc:sldMk cId="303449002" sldId="444"/>
        </pc:sldMkLst>
      </pc:sldChg>
      <pc:sldChg chg="modSp new modNotes">
        <pc:chgData name="Edvards Bukovskis" userId="S::ebukovskis@edu.riga.lv::6d5fc92b-84af-401d-8c88-8aebe0377ae4" providerId="AD" clId="Web-{E7AEA910-80D3-146E-E9FF-A28190C1A631}" dt="2023-10-16T05:44:41.281" v="124" actId="20577"/>
        <pc:sldMkLst>
          <pc:docMk/>
          <pc:sldMk cId="2457586381" sldId="445"/>
        </pc:sldMkLst>
      </pc:sldChg>
      <pc:sldChg chg="addSp delSp modSp new">
        <pc:chgData name="Edvards Bukovskis" userId="S::ebukovskis@edu.riga.lv::6d5fc92b-84af-401d-8c88-8aebe0377ae4" providerId="AD" clId="Web-{E7AEA910-80D3-146E-E9FF-A28190C1A631}" dt="2023-10-16T05:45:28.705" v="138" actId="1076"/>
        <pc:sldMkLst>
          <pc:docMk/>
          <pc:sldMk cId="1038107021" sldId="446"/>
        </pc:sldMkLst>
      </pc:sldChg>
      <pc:sldChg chg="modSp new modNotes">
        <pc:chgData name="Edvards Bukovskis" userId="S::ebukovskis@edu.riga.lv::6d5fc92b-84af-401d-8c88-8aebe0377ae4" providerId="AD" clId="Web-{E7AEA910-80D3-146E-E9FF-A28190C1A631}" dt="2023-10-16T05:48:23.585" v="160" actId="20577"/>
        <pc:sldMkLst>
          <pc:docMk/>
          <pc:sldMk cId="1625187491" sldId="447"/>
        </pc:sldMkLst>
      </pc:sldChg>
    </pc:docChg>
  </pc:docChgLst>
  <pc:docChgLst>
    <pc:chgData name="Edvards Bukovskis" userId="S::ebukovskis@edu.riga.lv::6d5fc92b-84af-401d-8c88-8aebe0377ae4" providerId="AD" clId="Web-{A1C0C812-E80B-47E8-4754-361C15CD147A}"/>
    <pc:docChg chg="modSld sldOrd">
      <pc:chgData name="Edvards Bukovskis" userId="S::ebukovskis@edu.riga.lv::6d5fc92b-84af-401d-8c88-8aebe0377ae4" providerId="AD" clId="Web-{A1C0C812-E80B-47E8-4754-361C15CD147A}" dt="2024-11-27T06:50:44.734" v="2"/>
      <pc:docMkLst>
        <pc:docMk/>
      </pc:docMkLst>
      <pc:sldChg chg="modSp">
        <pc:chgData name="Edvards Bukovskis" userId="S::ebukovskis@edu.riga.lv::6d5fc92b-84af-401d-8c88-8aebe0377ae4" providerId="AD" clId="Web-{A1C0C812-E80B-47E8-4754-361C15CD147A}" dt="2024-11-27T06:36:32.716" v="1" actId="20577"/>
        <pc:sldMkLst>
          <pc:docMk/>
          <pc:sldMk cId="3766819337" sldId="419"/>
        </pc:sldMkLst>
        <pc:spChg chg="mod">
          <ac:chgData name="Edvards Bukovskis" userId="S::ebukovskis@edu.riga.lv::6d5fc92b-84af-401d-8c88-8aebe0377ae4" providerId="AD" clId="Web-{A1C0C812-E80B-47E8-4754-361C15CD147A}" dt="2024-11-27T06:36:32.716" v="1" actId="20577"/>
          <ac:spMkLst>
            <pc:docMk/>
            <pc:sldMk cId="3766819337" sldId="419"/>
            <ac:spMk id="3" creationId="{A3C8DCC6-FE9C-4F20-0134-6F4CDC59DD76}"/>
          </ac:spMkLst>
        </pc:spChg>
      </pc:sldChg>
      <pc:sldChg chg="ord">
        <pc:chgData name="Edvards Bukovskis" userId="S::ebukovskis@edu.riga.lv::6d5fc92b-84af-401d-8c88-8aebe0377ae4" providerId="AD" clId="Web-{A1C0C812-E80B-47E8-4754-361C15CD147A}" dt="2024-11-27T06:50:44.734" v="2"/>
        <pc:sldMkLst>
          <pc:docMk/>
          <pc:sldMk cId="950487241" sldId="423"/>
        </pc:sldMkLst>
      </pc:sldChg>
    </pc:docChg>
  </pc:docChgLst>
  <pc:docChgLst>
    <pc:chgData name="Vieslietotājs" userId="S::urn:spo:anon#1397c5ab5228eeb91ecb33b20513d0b25121109a956eaef608a4d0747f377a38::" providerId="AD" clId="Web-{18B25BC2-8020-B4BF-2C42-07297E5164DD}"/>
    <pc:docChg chg="sldOrd">
      <pc:chgData name="Vieslietotājs" userId="S::urn:spo:anon#1397c5ab5228eeb91ecb33b20513d0b25121109a956eaef608a4d0747f377a38::" providerId="AD" clId="Web-{18B25BC2-8020-B4BF-2C42-07297E5164DD}" dt="2024-09-03T09:52:43.182" v="0"/>
      <pc:docMkLst>
        <pc:docMk/>
      </pc:docMkLst>
      <pc:sldChg chg="ord">
        <pc:chgData name="Vieslietotājs" userId="S::urn:spo:anon#1397c5ab5228eeb91ecb33b20513d0b25121109a956eaef608a4d0747f377a38::" providerId="AD" clId="Web-{18B25BC2-8020-B4BF-2C42-07297E5164DD}" dt="2024-09-03T09:52:43.182" v="0"/>
        <pc:sldMkLst>
          <pc:docMk/>
          <pc:sldMk cId="3935088211" sldId="259"/>
        </pc:sldMkLst>
      </pc:sldChg>
    </pc:docChg>
  </pc:docChgLst>
  <pc:docChgLst>
    <pc:chgData name="Edvards Bukovskis" userId="S::ebukovskis@edu.riga.lv::6d5fc92b-84af-401d-8c88-8aebe0377ae4" providerId="AD" clId="Web-{D5A96D8F-423A-AE9B-907D-324221565301}"/>
    <pc:docChg chg="addSld modSld modSection">
      <pc:chgData name="Edvards Bukovskis" userId="S::ebukovskis@edu.riga.lv::6d5fc92b-84af-401d-8c88-8aebe0377ae4" providerId="AD" clId="Web-{D5A96D8F-423A-AE9B-907D-324221565301}" dt="2024-10-08T08:39:46.852" v="21" actId="20577"/>
      <pc:docMkLst>
        <pc:docMk/>
      </pc:docMkLst>
      <pc:sldChg chg="modSp new">
        <pc:chgData name="Edvards Bukovskis" userId="S::ebukovskis@edu.riga.lv::6d5fc92b-84af-401d-8c88-8aebe0377ae4" providerId="AD" clId="Web-{D5A96D8F-423A-AE9B-907D-324221565301}" dt="2024-10-08T08:39:46.852" v="21" actId="20577"/>
        <pc:sldMkLst>
          <pc:docMk/>
          <pc:sldMk cId="2144961041" sldId="483"/>
        </pc:sldMkLst>
        <pc:spChg chg="mod">
          <ac:chgData name="Edvards Bukovskis" userId="S::ebukovskis@edu.riga.lv::6d5fc92b-84af-401d-8c88-8aebe0377ae4" providerId="AD" clId="Web-{D5A96D8F-423A-AE9B-907D-324221565301}" dt="2024-10-08T08:36:18.535" v="9" actId="20577"/>
          <ac:spMkLst>
            <pc:docMk/>
            <pc:sldMk cId="2144961041" sldId="483"/>
            <ac:spMk id="2" creationId="{B63F0517-E8C2-1115-CAA5-877120DF0C69}"/>
          </ac:spMkLst>
        </pc:spChg>
        <pc:spChg chg="mod">
          <ac:chgData name="Edvards Bukovskis" userId="S::ebukovskis@edu.riga.lv::6d5fc92b-84af-401d-8c88-8aebe0377ae4" providerId="AD" clId="Web-{D5A96D8F-423A-AE9B-907D-324221565301}" dt="2024-10-08T08:39:46.852" v="21" actId="20577"/>
          <ac:spMkLst>
            <pc:docMk/>
            <pc:sldMk cId="2144961041" sldId="483"/>
            <ac:spMk id="3" creationId="{177E576C-2BAE-322D-0A63-AB7CA98CBE7E}"/>
          </ac:spMkLst>
        </pc:spChg>
      </pc:sldChg>
    </pc:docChg>
  </pc:docChgLst>
  <pc:docChgLst>
    <pc:chgData name="Edvards Bukovskis" userId="S::ebukovskis@edu.riga.lv::6d5fc92b-84af-401d-8c88-8aebe0377ae4" providerId="AD" clId="Web-{1134B417-22CD-37C7-3A1F-3F6BBB3FF32B}"/>
    <pc:docChg chg="modSld">
      <pc:chgData name="Edvards Bukovskis" userId="S::ebukovskis@edu.riga.lv::6d5fc92b-84af-401d-8c88-8aebe0377ae4" providerId="AD" clId="Web-{1134B417-22CD-37C7-3A1F-3F6BBB3FF32B}" dt="2023-10-20T08:37:21.288" v="0" actId="20577"/>
      <pc:docMkLst>
        <pc:docMk/>
      </pc:docMkLst>
      <pc:sldChg chg="modSp">
        <pc:chgData name="Edvards Bukovskis" userId="S::ebukovskis@edu.riga.lv::6d5fc92b-84af-401d-8c88-8aebe0377ae4" providerId="AD" clId="Web-{1134B417-22CD-37C7-3A1F-3F6BBB3FF32B}" dt="2023-10-20T08:37:21.288" v="0" actId="20577"/>
        <pc:sldMkLst>
          <pc:docMk/>
          <pc:sldMk cId="3275782810" sldId="438"/>
        </pc:sldMkLst>
      </pc:sldChg>
    </pc:docChg>
  </pc:docChgLst>
  <pc:docChgLst>
    <pc:chgData name="Edvards Bukovskis" userId="S::ebukovskis@edu.riga.lv::6d5fc92b-84af-401d-8c88-8aebe0377ae4" providerId="AD" clId="Web-{C20B7849-D30C-449B-9494-240CBDBFAD68}"/>
    <pc:docChg chg="addSld modSld modSection">
      <pc:chgData name="Edvards Bukovskis" userId="S::ebukovskis@edu.riga.lv::6d5fc92b-84af-401d-8c88-8aebe0377ae4" providerId="AD" clId="Web-{C20B7849-D30C-449B-9494-240CBDBFAD68}" dt="2023-11-10T09:59:34.159" v="5" actId="20577"/>
      <pc:docMkLst>
        <pc:docMk/>
      </pc:docMkLst>
      <pc:sldChg chg="modSp new">
        <pc:chgData name="Edvards Bukovskis" userId="S::ebukovskis@edu.riga.lv::6d5fc92b-84af-401d-8c88-8aebe0377ae4" providerId="AD" clId="Web-{C20B7849-D30C-449B-9494-240CBDBFAD68}" dt="2023-11-10T09:59:34.159" v="5" actId="20577"/>
        <pc:sldMkLst>
          <pc:docMk/>
          <pc:sldMk cId="1012356427" sldId="458"/>
        </pc:sldMkLst>
      </pc:sldChg>
    </pc:docChg>
  </pc:docChgLst>
  <pc:docChgLst>
    <pc:chgData name="Edvards Bukovskis" userId="S::ebukovskis@edu.riga.lv::6d5fc92b-84af-401d-8c88-8aebe0377ae4" providerId="AD" clId="Web-{7FA78838-3FBB-2029-B7DA-C83082E9FF41}"/>
    <pc:docChg chg="modSld sldOrd">
      <pc:chgData name="Edvards Bukovskis" userId="S::ebukovskis@edu.riga.lv::6d5fc92b-84af-401d-8c88-8aebe0377ae4" providerId="AD" clId="Web-{7FA78838-3FBB-2029-B7DA-C83082E9FF41}" dt="2024-09-04T10:37:07.048" v="5" actId="20577"/>
      <pc:docMkLst>
        <pc:docMk/>
      </pc:docMkLst>
      <pc:sldChg chg="modSp">
        <pc:chgData name="Edvards Bukovskis" userId="S::ebukovskis@edu.riga.lv::6d5fc92b-84af-401d-8c88-8aebe0377ae4" providerId="AD" clId="Web-{7FA78838-3FBB-2029-B7DA-C83082E9FF41}" dt="2024-09-04T09:37:51.178" v="0" actId="14100"/>
        <pc:sldMkLst>
          <pc:docMk/>
          <pc:sldMk cId="1451073206" sldId="274"/>
        </pc:sldMkLst>
      </pc:sldChg>
      <pc:sldChg chg="ord">
        <pc:chgData name="Edvards Bukovskis" userId="S::ebukovskis@edu.riga.lv::6d5fc92b-84af-401d-8c88-8aebe0377ae4" providerId="AD" clId="Web-{7FA78838-3FBB-2029-B7DA-C83082E9FF41}" dt="2024-09-04T09:55:26.805" v="1"/>
        <pc:sldMkLst>
          <pc:docMk/>
          <pc:sldMk cId="389793865" sldId="276"/>
        </pc:sldMkLst>
      </pc:sldChg>
      <pc:sldChg chg="modSp">
        <pc:chgData name="Edvards Bukovskis" userId="S::ebukovskis@edu.riga.lv::6d5fc92b-84af-401d-8c88-8aebe0377ae4" providerId="AD" clId="Web-{7FA78838-3FBB-2029-B7DA-C83082E9FF41}" dt="2024-09-04T10:09:35.553" v="2" actId="1076"/>
        <pc:sldMkLst>
          <pc:docMk/>
          <pc:sldMk cId="3398227379" sldId="277"/>
        </pc:sldMkLst>
      </pc:sldChg>
      <pc:sldChg chg="modSp">
        <pc:chgData name="Edvards Bukovskis" userId="S::ebukovskis@edu.riga.lv::6d5fc92b-84af-401d-8c88-8aebe0377ae4" providerId="AD" clId="Web-{7FA78838-3FBB-2029-B7DA-C83082E9FF41}" dt="2024-09-04T10:17:00.591" v="4" actId="1076"/>
        <pc:sldMkLst>
          <pc:docMk/>
          <pc:sldMk cId="3797908139" sldId="279"/>
        </pc:sldMkLst>
      </pc:sldChg>
      <pc:sldChg chg="modSp">
        <pc:chgData name="Edvards Bukovskis" userId="S::ebukovskis@edu.riga.lv::6d5fc92b-84af-401d-8c88-8aebe0377ae4" providerId="AD" clId="Web-{7FA78838-3FBB-2029-B7DA-C83082E9FF41}" dt="2024-09-04T10:37:07.048" v="5" actId="20577"/>
        <pc:sldMkLst>
          <pc:docMk/>
          <pc:sldMk cId="1184846299" sldId="283"/>
        </pc:sldMkLst>
      </pc:sldChg>
    </pc:docChg>
  </pc:docChgLst>
  <pc:docChgLst>
    <pc:chgData name="Edvards Bukovskis" userId="S::ebukovskis@edu.riga.lv::6d5fc92b-84af-401d-8c88-8aebe0377ae4" providerId="AD" clId="Web-{A05A53FB-1FEB-CF84-AEAA-99365BA46224}"/>
    <pc:docChg chg="modSld">
      <pc:chgData name="Edvards Bukovskis" userId="S::ebukovskis@edu.riga.lv::6d5fc92b-84af-401d-8c88-8aebe0377ae4" providerId="AD" clId="Web-{A05A53FB-1FEB-CF84-AEAA-99365BA46224}" dt="2023-10-13T10:43:55.916" v="3" actId="20577"/>
      <pc:docMkLst>
        <pc:docMk/>
      </pc:docMkLst>
      <pc:sldChg chg="modSp">
        <pc:chgData name="Edvards Bukovskis" userId="S::ebukovskis@edu.riga.lv::6d5fc92b-84af-401d-8c88-8aebe0377ae4" providerId="AD" clId="Web-{A05A53FB-1FEB-CF84-AEAA-99365BA46224}" dt="2023-10-13T10:43:55.916" v="3" actId="20577"/>
        <pc:sldMkLst>
          <pc:docMk/>
          <pc:sldMk cId="3718016544" sldId="425"/>
        </pc:sldMkLst>
      </pc:sldChg>
    </pc:docChg>
  </pc:docChgLst>
</pc:chgInfo>
</file>

<file path=ppt/comments/modernComment_120_EE999DA9.xml><?xml version="1.0" encoding="utf-8"?>
<p188:cmLst xmlns:a="http://schemas.openxmlformats.org/drawingml/2006/main" xmlns:r="http://schemas.openxmlformats.org/officeDocument/2006/relationships" xmlns:p188="http://schemas.microsoft.com/office/powerpoint/2018/8/main">
  <p188:cm id="{1F9025A6-5CC6-47CA-807C-5E97771D6298}" authorId="{3EF2ADC9-245E-6FD2-9BD0-261ED29F0854}" created="2024-09-09T07:06:35.904">
    <ac:deMkLst xmlns:ac="http://schemas.microsoft.com/office/drawing/2013/main/command">
      <pc:docMk xmlns:pc="http://schemas.microsoft.com/office/powerpoint/2013/main/command"/>
      <pc:sldMk xmlns:pc="http://schemas.microsoft.com/office/powerpoint/2013/main/command" cId="4003044777" sldId="288"/>
      <ac:spMk id="3" creationId="{9E6B731E-E9D3-4C56-8131-74EA5B3EA26B}"/>
    </ac:deMkLst>
    <p188:txBody>
      <a:bodyPr/>
      <a:lstStyle/>
      <a:p>
        <a:r>
          <a:rPr lang="en-US"/>
          <a:t>class Circle:​
  pi = 3.14​
  def __init__(self, diameter):​
    print(f"Creating circle with diameter {diameter}")​
    # Add assignment for self.radius here:</a:t>
        </a:r>
      </a:p>
    </p188:txBody>
  </p188:cm>
</p188:cmLst>
</file>

<file path=ppt/comments/modernComment_127_3A0A1E39.xml><?xml version="1.0" encoding="utf-8"?>
<p188:cmLst xmlns:a="http://schemas.openxmlformats.org/drawingml/2006/main" xmlns:r="http://schemas.openxmlformats.org/officeDocument/2006/relationships" xmlns:p188="http://schemas.microsoft.com/office/powerpoint/2018/8/main">
  <p188:cm id="{C8A82A4C-64F7-46F4-B7F0-73829F857BEF}" authorId="{3EF2ADC9-245E-6FD2-9BD0-261ED29F0854}" created="2024-09-09T08:07:50.270">
    <ac:txMkLst xmlns:ac="http://schemas.microsoft.com/office/drawing/2013/main/command">
      <pc:docMk xmlns:pc="http://schemas.microsoft.com/office/powerpoint/2013/main/command"/>
      <pc:sldMk xmlns:pc="http://schemas.microsoft.com/office/powerpoint/2013/main/command" cId="973741625" sldId="295"/>
      <ac:spMk id="3" creationId="{6A8E05C7-1B32-4F3F-AEA1-9B9D95E59AC3}"/>
      <ac:txMk cp="0" len="304">
        <ac:context len="305" hash="1242839770"/>
      </ac:txMk>
    </ac:txMkLst>
    <p188:pos x="2044390" y="4237463"/>
    <p188:txBody>
      <a:bodyPr/>
      <a:lstStyle/>
      <a:p>
        <a:r>
          <a:rPr lang="en-US"/>
          <a:t>class Circle:​
  pi = 3.14​
  ​
  def __init__(self, diameter):​
    self.radius = diameter / 2​
  ​
  def area(self):​
    return self.pi * self.radius ** 2​
  ​
  def circumference(self):​
    return self.pi * 2 * self.radius​
  ​
  ​
medium_pizza = Circle(12)​
teaching_table = Circle(36)​
round_room = Circle(11460)​</a:t>
        </a:r>
      </a:p>
    </p188:txBody>
  </p188:cm>
</p188:cmLst>
</file>

<file path=ppt/comments/modernComment_131_53FD82A0.xml><?xml version="1.0" encoding="utf-8"?>
<p188:cmLst xmlns:a="http://schemas.openxmlformats.org/drawingml/2006/main" xmlns:r="http://schemas.openxmlformats.org/officeDocument/2006/relationships" xmlns:p188="http://schemas.microsoft.com/office/powerpoint/2018/8/main">
  <p188:cm id="{0CEF060C-A525-499E-84EA-4031610F51D2}" authorId="{3EF2ADC9-245E-6FD2-9BD0-261ED29F0854}" created="2023-09-18T10:52:58.518">
    <ac:txMkLst xmlns:ac="http://schemas.microsoft.com/office/drawing/2013/main/command">
      <pc:docMk xmlns:pc="http://schemas.microsoft.com/office/powerpoint/2013/main/command"/>
      <pc:sldMk xmlns:pc="http://schemas.microsoft.com/office/powerpoint/2013/main/command" cId="1409122976" sldId="305"/>
      <ac:spMk id="3" creationId="{6BAC8548-FF7A-4D5D-5727-76986FEF17B3}"/>
      <ac:txMk cp="2" len="225">
        <ac:context len="229" hash="2249909756"/>
      </ac:txMk>
    </ac:txMkLst>
    <p188:pos x="1078301" y="3393056"/>
    <p188:txBody>
      <a:bodyPr/>
      <a:lstStyle/>
      <a:p>
        <a:r>
          <a:rPr lang="en-US"/>
          <a:t>class Employee():​
  new_id = 1​
 def __init__(self):​
  self.id = Employee.new_id​
   Employee.new_id += 1​
​
 def say_id(self):​
  print("My id is {}.".format(self.id))​
# Write your code below​
​
e1 = Employee()​
e2 = Employee()</a:t>
        </a:r>
      </a:p>
    </p188:txBody>
  </p188:cm>
</p188:cmLst>
</file>

<file path=ppt/comments/modernComment_135_603A7D53.xml><?xml version="1.0" encoding="utf-8"?>
<p188:cmLst xmlns:a="http://schemas.openxmlformats.org/drawingml/2006/main" xmlns:r="http://schemas.openxmlformats.org/officeDocument/2006/relationships" xmlns:p188="http://schemas.microsoft.com/office/powerpoint/2018/8/main">
  <p188:cm id="{C3DAABE2-7990-4AC1-9C37-865537A6C9BB}" authorId="{3EF2ADC9-245E-6FD2-9BD0-261ED29F0854}" created="2023-09-18T10:53:21.081">
    <ac:txMkLst xmlns:ac="http://schemas.microsoft.com/office/drawing/2013/main/command">
      <pc:docMk xmlns:pc="http://schemas.microsoft.com/office/powerpoint/2013/main/command"/>
      <pc:sldMk xmlns:pc="http://schemas.microsoft.com/office/powerpoint/2013/main/command" cId="1614445907" sldId="309"/>
      <ac:spMk id="3" creationId="{31247CCF-AA66-D841-7D33-BFC39286B568}"/>
      <ac:txMk cp="0" len="272">
        <ac:context len="273" hash="2615794030"/>
      </ac:txMk>
    </ac:txMkLst>
    <p188:pos x="891396" y="4485735"/>
    <p188:txBody>
      <a:bodyPr/>
      <a:lstStyle/>
      <a:p>
        <a:r>
          <a:rPr lang="en-US"/>
          <a:t>class Employee():​
  new_id = 1​
 def __init__(self):​
   self.id = Employee.new_id​
    Employee.new_id += 1​
​
 def say_id(self):​
   print(f"My id is {self.id}.")​
​
class Admin(Employee):​
 # Write your code below​
  ​
e1 = Employee()​
e2 = Employee()​
e3 = Admin()​
e3.say_id()</a:t>
        </a:r>
      </a:p>
    </p188:txBody>
  </p188:cm>
</p188:cmLst>
</file>

<file path=ppt/comments/modernComment_138_7C9728D2.xml><?xml version="1.0" encoding="utf-8"?>
<p188:cmLst xmlns:a="http://schemas.openxmlformats.org/drawingml/2006/main" xmlns:r="http://schemas.openxmlformats.org/officeDocument/2006/relationships" xmlns:p188="http://schemas.microsoft.com/office/powerpoint/2018/8/main">
  <p188:cm id="{C8FB873E-DE22-4A99-A5A8-113151E05795}" authorId="{3EF2ADC9-245E-6FD2-9BD0-261ED29F0854}" created="2023-09-18T10:53:50.519">
    <ac:txMkLst xmlns:ac="http://schemas.microsoft.com/office/drawing/2013/main/command">
      <pc:docMk xmlns:pc="http://schemas.microsoft.com/office/powerpoint/2013/main/command"/>
      <pc:sldMk xmlns:pc="http://schemas.microsoft.com/office/powerpoint/2013/main/command" cId="2090281170" sldId="312"/>
      <ac:spMk id="3" creationId="{623EE040-13DD-6291-C10B-DBDDCD653325}"/>
      <ac:txMk cp="0" len="334">
        <ac:context len="337" hash="1914863847"/>
      </ac:txMk>
    </ac:txMkLst>
    <p188:pos x="546339" y="4183811"/>
    <p188:txBody>
      <a:bodyPr/>
      <a:lstStyle/>
      <a:p>
        <a:r>
          <a:rPr lang="en-US"/>
          <a:t>class Employee():​
  new_id = 1​
 def __init__(self):​
   self.id = Employee.new_id​
    Employee.new_id += 1​
​
 def say_id(self):​
   print("My id is {}.".format(self.id))​
​
class Admin(Employee):​
 def say_id(self):​
   # Write your code below:​
    ​
   print("I am an admin.")​
​
e1 = Employee()​
e2 = Employee()​
e3 = Admin()​
e3.say_id()</a:t>
        </a:r>
      </a:p>
    </p188:txBody>
  </p188:cm>
</p188:cmLst>
</file>

<file path=ppt/comments/modernComment_13B_4FC6B193.xml><?xml version="1.0" encoding="utf-8"?>
<p188:cmLst xmlns:a="http://schemas.openxmlformats.org/drawingml/2006/main" xmlns:r="http://schemas.openxmlformats.org/officeDocument/2006/relationships" xmlns:p188="http://schemas.microsoft.com/office/powerpoint/2018/8/main">
  <p188:cm id="{BDEE6B70-0EBD-4133-B707-8C8BC1CE373C}" authorId="{3EF2ADC9-245E-6FD2-9BD0-261ED29F0854}" created="2023-09-18T10:54:02.816">
    <ac:txMkLst xmlns:ac="http://schemas.microsoft.com/office/drawing/2013/main/command">
      <pc:docMk xmlns:pc="http://schemas.microsoft.com/office/powerpoint/2013/main/command"/>
      <pc:sldMk xmlns:pc="http://schemas.microsoft.com/office/powerpoint/2013/main/command" cId="1338421651" sldId="315"/>
      <ac:spMk id="3" creationId="{2B804F50-B268-E55F-E77D-A8ADAB536AC0}"/>
      <ac:txMk cp="0" len="334">
        <ac:context len="335" hash="264852155"/>
      </ac:txMk>
    </ac:txMkLst>
    <p188:pos x="618226" y="4183811"/>
    <p188:txBody>
      <a:bodyPr/>
      <a:lstStyle/>
      <a:p>
        <a:r>
          <a:rPr lang="en-US"/>
          <a:t>class Employee():​
  new_id = 1​
 def __init__(self):​
   self.id = Employee.new_id​
    Employee.new_id += 1​
​
 def say_id(self):​
   print("My id is {}.".format(self.id))​
​
class Admin(Employee):​
 def say_id(self):​
   super().say_id()​
   print("I am an admin.")​
​
# Write your code below​
​
e1 = Employee()​
e2 = Employee()​
e3 = Admin()</a:t>
        </a:r>
      </a:p>
    </p188:txBody>
  </p188:cm>
</p188:cmLst>
</file>

<file path=ppt/comments/modernComment_141_C333FBA2.xml><?xml version="1.0" encoding="utf-8"?>
<p188:cmLst xmlns:a="http://schemas.openxmlformats.org/drawingml/2006/main" xmlns:r="http://schemas.openxmlformats.org/officeDocument/2006/relationships" xmlns:p188="http://schemas.microsoft.com/office/powerpoint/2018/8/main">
  <p188:cm id="{CC803C01-AF46-4C7F-8894-9774E5200AA2}" authorId="{3EF2ADC9-245E-6FD2-9BD0-261ED29F0854}" created="2023-09-18T10:54:18.066">
    <ac:txMkLst xmlns:ac="http://schemas.microsoft.com/office/drawing/2013/main/command">
      <pc:docMk xmlns:pc="http://schemas.microsoft.com/office/powerpoint/2013/main/command"/>
      <pc:sldMk xmlns:pc="http://schemas.microsoft.com/office/powerpoint/2013/main/command" cId="3274963874" sldId="321"/>
      <ac:spMk id="3" creationId="{269EDE6F-FC44-7B0E-E9F8-9AC671B36B69}"/>
      <ac:txMk cp="0" len="380">
        <ac:context len="381" hash="4090497592"/>
      </ac:txMk>
    </ac:txMkLst>
    <p188:pos x="1035169" y="4183811"/>
    <p188:txBody>
      <a:bodyPr/>
      <a:lstStyle/>
      <a:p>
        <a:r>
          <a:rPr lang="en-US"/>
          <a:t>class Employee():​
  new_id = 1​
 def __init__(self):​
   self.id = Employee.new_id​
    Employee.new_id += 1​
​
 def say_id(self):​
   print("My id is {}.".format(self.id))​
​
class Admin(Employee):​
 def say_id(self):​
   super().say_id()​
   print("I am an admin.")​
​
class Manager(Admin):​
 def say_id(self):​
   super().say_id()​
   print("I am in charge!")​
# Write your code below</a:t>
        </a:r>
      </a:p>
    </p188:txBody>
  </p188:cm>
</p188:cmLst>
</file>

<file path=ppt/comments/modernComment_144_2950BB25.xml><?xml version="1.0" encoding="utf-8"?>
<p188:cmLst xmlns:a="http://schemas.openxmlformats.org/drawingml/2006/main" xmlns:r="http://schemas.openxmlformats.org/officeDocument/2006/relationships" xmlns:p188="http://schemas.microsoft.com/office/powerpoint/2018/8/main">
  <p188:cm id="{5D1AD4D6-0944-43BD-AFF6-FD1A59F0B106}" authorId="{3EF2ADC9-245E-6FD2-9BD0-261ED29F0854}" created="2023-09-18T10:55:11.083">
    <ac:txMkLst xmlns:ac="http://schemas.microsoft.com/office/drawing/2013/main/command">
      <pc:docMk xmlns:pc="http://schemas.microsoft.com/office/powerpoint/2013/main/command"/>
      <pc:sldMk xmlns:pc="http://schemas.microsoft.com/office/powerpoint/2013/main/command" cId="693156645" sldId="324"/>
      <ac:spMk id="3" creationId="{43EB5913-B6F1-54F8-D963-B8B8A5D77C1C}"/>
      <ac:txMk cp="0" len="367">
        <ac:context len="369" hash="877103922"/>
      </ac:txMk>
    </ac:txMkLst>
    <p188:pos x="704490" y="4399471"/>
    <p188:txBody>
      <a:bodyPr/>
      <a:lstStyle/>
      <a:p>
        <a:r>
          <a:rPr lang="en-US"/>
          <a:t>class Employee():​
  new_id = 1​
 def __init__(self):​
   self.id = Employee.new_id​
   Employee.new_id += 1​
​
class Meeting:​
 def __init__(self):​
    self.attendees = []​
  ​
 def __add__(self, employee):​
   print(f"ID {employee.id} added.")​
    self.attendees.append(employee)​
​
 # Write your code​
    ​
e1 = Employee()​
e2 = Employee()​
e3 = Employee()​
m1 = Meeting()</a:t>
        </a:r>
      </a:p>
    </p188:txBody>
  </p188:cm>
</p188:cmLst>
</file>

<file path=ppt/comments/modernComment_148_A9F413A7.xml><?xml version="1.0" encoding="utf-8"?>
<p188:cmLst xmlns:a="http://schemas.openxmlformats.org/drawingml/2006/main" xmlns:r="http://schemas.openxmlformats.org/officeDocument/2006/relationships" xmlns:p188="http://schemas.microsoft.com/office/powerpoint/2018/8/main">
  <p188:cm id="{1CEDDE01-73E3-40E0-AC7E-CC1BC73B0213}" authorId="{3EF2ADC9-245E-6FD2-9BD0-261ED29F0854}" created="2023-09-18T10:55:22.427">
    <ac:txMkLst xmlns:ac="http://schemas.microsoft.com/office/drawing/2013/main/command">
      <pc:docMk xmlns:pc="http://schemas.microsoft.com/office/powerpoint/2013/main/command"/>
      <pc:sldMk xmlns:pc="http://schemas.microsoft.com/office/powerpoint/2013/main/command" cId="2851345319" sldId="328"/>
      <ac:spMk id="3" creationId="{7849AA3D-EE97-C5EF-84F6-EE774935340C}"/>
      <ac:txMk cp="0" len="300">
        <ac:context len="301" hash="3949232904"/>
      </ac:txMk>
    </ac:txMkLst>
    <p188:pos x="661358" y="4327584"/>
    <p188:txBody>
      <a:bodyPr/>
      <a:lstStyle/>
      <a:p>
        <a:r>
          <a:rPr lang="en-US"/>
          <a:t>from abc import ABC, abstractmethod​
​
class AbstractEmployee(ABC):​
  new_id = 1​
 def __init__(self):​
   self.id = AbstractEmployee.new_id​
    AbstractEmployee.new_id += 1​
​
 @abstractmethod​
 def say_id(self):​
   pass​
​
# Write your code below​
class Employee():​
   pass​
​
e1 = Employee()​
e1.say_id()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B29FE-2CCB-4250-8C34-EB60D46E2B7F}" type="datetimeFigureOut">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EED08-9CD9-4D81-A245-D9EFB2DCCB9B}" type="slidenum">
              <a:t>‹#›</a:t>
            </a:fld>
            <a:endParaRPr lang="en-US"/>
          </a:p>
        </p:txBody>
      </p:sp>
    </p:spTree>
    <p:extLst>
      <p:ext uri="{BB962C8B-B14F-4D97-AF65-F5344CB8AC3E}">
        <p14:creationId xmlns:p14="http://schemas.microsoft.com/office/powerpoint/2010/main" val="2054753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Exercise 1:</a:t>
            </a:r>
            <a:br>
              <a:rPr lang="en-US" b="1">
                <a:cs typeface="+mn-lt"/>
              </a:rPr>
            </a:br>
            <a:r>
              <a:rPr lang="en-US" b="1"/>
              <a:t>Find the publication year of the newest book in the database.</a:t>
            </a:r>
            <a:endParaRPr lang="en-US"/>
          </a:p>
          <a:p>
            <a:r>
              <a:rPr lang="en-US"/>
              <a:t>SELECT MAX(publication_year) AS newest_publication_year
FROM books;
</a:t>
            </a:r>
            <a:endParaRPr lang="en-US">
              <a:cs typeface="Calibri"/>
            </a:endParaRPr>
          </a:p>
          <a:p>
            <a:r>
              <a:rPr lang="en-US" b="1"/>
              <a:t>Exercise 2:</a:t>
            </a:r>
            <a:br>
              <a:rPr lang="en-US" b="1">
                <a:cs typeface="+mn-lt"/>
              </a:rPr>
            </a:br>
            <a:r>
              <a:rPr lang="en-US" b="1"/>
              <a:t>Find the title and sales of the book that has sold the most copies.</a:t>
            </a:r>
            <a:endParaRPr lang="en-US"/>
          </a:p>
          <a:p>
            <a:r>
              <a:rPr lang="en-US"/>
              <a:t>SELECT title, sales
FROM books
WHERE sales = (SELECT MAX(sales) FROM books);</a:t>
            </a:r>
          </a:p>
          <a:p>
            <a:endParaRPr lang="en-US">
              <a:cs typeface="Calibri"/>
            </a:endParaRPr>
          </a:p>
        </p:txBody>
      </p:sp>
      <p:sp>
        <p:nvSpPr>
          <p:cNvPr id="4" name="Slide Number Placeholder 3"/>
          <p:cNvSpPr>
            <a:spLocks noGrp="1"/>
          </p:cNvSpPr>
          <p:nvPr>
            <p:ph type="sldNum" sz="quarter" idx="5"/>
          </p:nvPr>
        </p:nvSpPr>
        <p:spPr/>
        <p:txBody>
          <a:bodyPr/>
          <a:lstStyle/>
          <a:p>
            <a:fld id="{8E1EED08-9CD9-4D81-A245-D9EFB2DCCB9B}" type="slidenum">
              <a:t>228</a:t>
            </a:fld>
            <a:endParaRPr lang="en-US"/>
          </a:p>
        </p:txBody>
      </p:sp>
    </p:spTree>
    <p:extLst>
      <p:ext uri="{BB962C8B-B14F-4D97-AF65-F5344CB8AC3E}">
        <p14:creationId xmlns:p14="http://schemas.microsoft.com/office/powerpoint/2010/main" val="51077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Exercise 1:</a:t>
            </a:r>
            <a:br>
              <a:rPr lang="en-US" b="1">
                <a:cs typeface="+mn-lt"/>
              </a:rPr>
            </a:br>
            <a:r>
              <a:rPr lang="en-US" b="1"/>
              <a:t>Calculate the average rating of all the movies in the database.</a:t>
            </a:r>
            <a:endParaRPr lang="en-US"/>
          </a:p>
          <a:p>
            <a:r>
              <a:rPr lang="en-US"/>
              <a:t>SELECT AVG(rating) AS average_rating
FROM movies;
</a:t>
            </a:r>
            <a:endParaRPr lang="en-US">
              <a:cs typeface="Calibri"/>
            </a:endParaRPr>
          </a:p>
          <a:p>
            <a:r>
              <a:rPr lang="en-US" b="1"/>
              <a:t>Exercise 2:</a:t>
            </a:r>
            <a:br>
              <a:rPr lang="en-US" b="1">
                <a:cs typeface="+mn-lt"/>
              </a:rPr>
            </a:br>
            <a:r>
              <a:rPr lang="en-US" b="1"/>
              <a:t>Find out the average box office earnings for movies released after the year 2000.</a:t>
            </a:r>
            <a:endParaRPr lang="en-US"/>
          </a:p>
          <a:p>
            <a:r>
              <a:rPr lang="en-US"/>
              <a:t>SELECT AVG(box_office_earnings) AS average_earnings_post_2000
FROM movies
WHERE release_year &gt; 2000;
</a:t>
            </a:r>
            <a:endParaRPr lang="en-US">
              <a:cs typeface="Calibri"/>
            </a:endParaRPr>
          </a:p>
          <a:p>
            <a:r>
              <a:rPr lang="en-US" b="1"/>
              <a:t>Exercise 3:</a:t>
            </a:r>
            <a:br>
              <a:rPr lang="en-US" b="1">
                <a:cs typeface="+mn-lt"/>
              </a:rPr>
            </a:br>
            <a:r>
              <a:rPr lang="en-US" b="1"/>
              <a:t>Determine the average rating for movies directed by "Director 3".</a:t>
            </a:r>
            <a:endParaRPr lang="en-US"/>
          </a:p>
          <a:p>
            <a:r>
              <a:rPr lang="en-US"/>
              <a:t>SELECT AVG(rating) AS average_rating_for_director3
FROM movies
WHERE director = 'Director 3';</a:t>
            </a:r>
          </a:p>
          <a:p>
            <a:endParaRPr lang="en-US">
              <a:cs typeface="Calibri"/>
            </a:endParaRPr>
          </a:p>
        </p:txBody>
      </p:sp>
      <p:sp>
        <p:nvSpPr>
          <p:cNvPr id="4" name="Slide Number Placeholder 3"/>
          <p:cNvSpPr>
            <a:spLocks noGrp="1"/>
          </p:cNvSpPr>
          <p:nvPr>
            <p:ph type="sldNum" sz="quarter" idx="5"/>
          </p:nvPr>
        </p:nvSpPr>
        <p:spPr/>
        <p:txBody>
          <a:bodyPr/>
          <a:lstStyle/>
          <a:p>
            <a:fld id="{8E1EED08-9CD9-4D81-A245-D9EFB2DCCB9B}" type="slidenum">
              <a:t>230</a:t>
            </a:fld>
            <a:endParaRPr lang="en-US"/>
          </a:p>
        </p:txBody>
      </p:sp>
    </p:spTree>
    <p:extLst>
      <p:ext uri="{BB962C8B-B14F-4D97-AF65-F5344CB8AC3E}">
        <p14:creationId xmlns:p14="http://schemas.microsoft.com/office/powerpoint/2010/main" val="79323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Exercise 1:</a:t>
            </a:r>
            <a:br>
              <a:rPr lang="en-US" b="1">
                <a:cs typeface="+mn-lt"/>
              </a:rPr>
            </a:br>
            <a:r>
              <a:rPr lang="en-US" b="1"/>
              <a:t>Round the reviews of all products to 0 decimal places.</a:t>
            </a:r>
            <a:endParaRPr lang="en-US"/>
          </a:p>
          <a:p>
            <a:endParaRPr lang="en-US">
              <a:cs typeface="Calibri"/>
            </a:endParaRPr>
          </a:p>
          <a:p>
            <a:r>
              <a:rPr lang="en-US"/>
              <a:t>SELECT product_name, ROUND(review, 0) AS rounded_review
FROM products;
</a:t>
            </a:r>
            <a:endParaRPr lang="en-US">
              <a:cs typeface="Calibri"/>
            </a:endParaRPr>
          </a:p>
          <a:p>
            <a:r>
              <a:rPr lang="en-US" b="1"/>
              <a:t>Exercise 2:</a:t>
            </a:r>
            <a:br>
              <a:rPr lang="en-US" b="1">
                <a:cs typeface="+mn-lt"/>
              </a:rPr>
            </a:br>
            <a:r>
              <a:rPr lang="en-US" b="1"/>
              <a:t>Find the product names and their prices, rounded to the nearest whole number.</a:t>
            </a:r>
            <a:endParaRPr lang="en-US"/>
          </a:p>
          <a:p>
            <a:endParaRPr lang="en-US">
              <a:cs typeface="Calibri"/>
            </a:endParaRPr>
          </a:p>
          <a:p>
            <a:r>
              <a:rPr lang="en-US"/>
              <a:t>SELECT product_name, ROUND(price, 0) AS rounded_price
FROM products;
</a:t>
            </a:r>
            <a:endParaRPr lang="en-US">
              <a:cs typeface="Calibri"/>
            </a:endParaRPr>
          </a:p>
          <a:p>
            <a:r>
              <a:rPr lang="en-US" b="1"/>
              <a:t>Exercise 3:</a:t>
            </a:r>
            <a:br>
              <a:rPr lang="en-US" b="1">
                <a:cs typeface="+mn-lt"/>
              </a:rPr>
            </a:br>
            <a:r>
              <a:rPr lang="en-US" b="1"/>
              <a:t>Calculate the average price of all products and round it to 2 decimal places.</a:t>
            </a:r>
            <a:endParaRPr lang="en-US"/>
          </a:p>
          <a:p>
            <a:endParaRPr lang="en-US">
              <a:cs typeface="Calibri"/>
            </a:endParaRPr>
          </a:p>
          <a:p>
            <a:r>
              <a:rPr lang="en-US"/>
              <a:t>SELECT ROUND(AVG(price), 2) AS average_price_rounded
FROM products;</a:t>
            </a:r>
          </a:p>
          <a:p>
            <a:endParaRPr lang="en-US">
              <a:cs typeface="Calibri"/>
            </a:endParaRPr>
          </a:p>
        </p:txBody>
      </p:sp>
      <p:sp>
        <p:nvSpPr>
          <p:cNvPr id="4" name="Slide Number Placeholder 3"/>
          <p:cNvSpPr>
            <a:spLocks noGrp="1"/>
          </p:cNvSpPr>
          <p:nvPr>
            <p:ph type="sldNum" sz="quarter" idx="5"/>
          </p:nvPr>
        </p:nvSpPr>
        <p:spPr/>
        <p:txBody>
          <a:bodyPr/>
          <a:lstStyle/>
          <a:p>
            <a:fld id="{8E1EED08-9CD9-4D81-A245-D9EFB2DCCB9B}" type="slidenum">
              <a:rPr lang="en-US"/>
              <a:t>232</a:t>
            </a:fld>
            <a:endParaRPr lang="en-US"/>
          </a:p>
        </p:txBody>
      </p:sp>
    </p:spTree>
    <p:extLst>
      <p:ext uri="{BB962C8B-B14F-4D97-AF65-F5344CB8AC3E}">
        <p14:creationId xmlns:p14="http://schemas.microsoft.com/office/powerpoint/2010/main" val="1575089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Exercise 1:</a:t>
            </a:r>
            <a:br>
              <a:rPr lang="en-US" b="1"/>
            </a:br>
            <a:r>
              <a:rPr lang="en-US" b="1"/>
              <a:t>Find the average track rating of albums for each artist.</a:t>
            </a:r>
            <a:endParaRPr lang="en-US"/>
          </a:p>
          <a:p>
            <a:endParaRPr lang="en-US">
              <a:cs typeface="Calibri"/>
            </a:endParaRPr>
          </a:p>
          <a:p>
            <a:r>
              <a:rPr lang="en-US"/>
              <a:t>SELECT artist_name, ROUND(AVG(avg_track_rating), 2) AS average_track_rating
FROM artists
GROUP BY artist_name
ORDER BY artist_name;
</a:t>
            </a:r>
            <a:endParaRPr lang="en-US">
              <a:cs typeface="Calibri"/>
            </a:endParaRPr>
          </a:p>
          <a:p>
            <a:r>
              <a:rPr lang="en-US" b="1"/>
              <a:t>Exercise 2:</a:t>
            </a:r>
            <a:br>
              <a:rPr lang="en-US" b="1">
                <a:cs typeface="+mn-lt"/>
              </a:rPr>
            </a:br>
            <a:r>
              <a:rPr lang="en-US" b="1"/>
              <a:t>Determine the number of albums released by each artist.</a:t>
            </a:r>
            <a:endParaRPr lang="en-US"/>
          </a:p>
          <a:p>
            <a:endParaRPr lang="en-US">
              <a:cs typeface="Calibri"/>
            </a:endParaRPr>
          </a:p>
          <a:p>
            <a:r>
              <a:rPr lang="en-US"/>
              <a:t>SELECT artist_name, COUNT(album_name) AS number_of_albums
FROM artists
GROUP BY artist_name
ORDER BY number_of_albums DESC;
</a:t>
            </a:r>
            <a:endParaRPr lang="en-US">
              <a:cs typeface="Calibri"/>
            </a:endParaRPr>
          </a:p>
          <a:p>
            <a:r>
              <a:rPr lang="en-US" b="1"/>
              <a:t>Exercise 3:</a:t>
            </a:r>
            <a:br>
              <a:rPr lang="en-US" b="1">
                <a:cs typeface="+mn-lt"/>
              </a:rPr>
            </a:br>
            <a:r>
              <a:rPr lang="en-US" b="1"/>
              <a:t>Calculate the highest average track rating for albums released each year.</a:t>
            </a:r>
            <a:endParaRPr lang="en-US"/>
          </a:p>
          <a:p>
            <a:endParaRPr lang="en-US">
              <a:cs typeface="Calibri"/>
            </a:endParaRPr>
          </a:p>
          <a:p>
            <a:r>
              <a:rPr lang="en-US"/>
              <a:t>SELECT release_year, MAX(avg_track_rating) AS highest_rating
FROM artists
GROUP BY release_year
ORDER BY release_year;</a:t>
            </a:r>
          </a:p>
          <a:p>
            <a:endParaRPr lang="en-US">
              <a:cs typeface="Calibri"/>
            </a:endParaRPr>
          </a:p>
        </p:txBody>
      </p:sp>
      <p:sp>
        <p:nvSpPr>
          <p:cNvPr id="4" name="Slide Number Placeholder 3"/>
          <p:cNvSpPr>
            <a:spLocks noGrp="1"/>
          </p:cNvSpPr>
          <p:nvPr>
            <p:ph type="sldNum" sz="quarter" idx="5"/>
          </p:nvPr>
        </p:nvSpPr>
        <p:spPr/>
        <p:txBody>
          <a:bodyPr/>
          <a:lstStyle/>
          <a:p>
            <a:fld id="{8E1EED08-9CD9-4D81-A245-D9EFB2DCCB9B}" type="slidenum">
              <a:rPr lang="en-US"/>
              <a:t>235</a:t>
            </a:fld>
            <a:endParaRPr lang="en-US"/>
          </a:p>
        </p:txBody>
      </p:sp>
    </p:spTree>
    <p:extLst>
      <p:ext uri="{BB962C8B-B14F-4D97-AF65-F5344CB8AC3E}">
        <p14:creationId xmlns:p14="http://schemas.microsoft.com/office/powerpoint/2010/main" val="3024588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Exercise 1:</a:t>
            </a:r>
            <a:br>
              <a:rPr lang="en-US" b="1">
                <a:cs typeface="+mn-lt"/>
              </a:rPr>
            </a:br>
            <a:r>
              <a:rPr lang="en-US" b="1"/>
              <a:t>Group games by their platform and calculate the average user rating for each platform.</a:t>
            </a:r>
            <a:endParaRPr lang="en-US"/>
          </a:p>
          <a:p>
            <a:endParaRPr lang="en-US">
              <a:cs typeface="Calibri"/>
            </a:endParaRPr>
          </a:p>
          <a:p>
            <a:r>
              <a:rPr lang="en-US"/>
              <a:t>SELECT platform, ROUND(AVG(user_rating), 2) AS average_rating
FROM videogames
GROUP BY 1
ORDER BY 2 DESC;
</a:t>
            </a:r>
            <a:endParaRPr lang="en-US">
              <a:cs typeface="Calibri"/>
            </a:endParaRPr>
          </a:p>
          <a:p>
            <a:r>
              <a:rPr lang="en-US" b="1"/>
              <a:t>Exercise 2:</a:t>
            </a:r>
            <a:br>
              <a:rPr lang="en-US" b="1">
                <a:cs typeface="+mn-lt"/>
              </a:rPr>
            </a:br>
            <a:r>
              <a:rPr lang="en-US" b="1"/>
              <a:t>Group games by rounded user ratings and count the number of games in each rating category.</a:t>
            </a:r>
            <a:endParaRPr lang="en-US"/>
          </a:p>
          <a:p>
            <a:endParaRPr lang="en-US">
              <a:cs typeface="Calibri"/>
            </a:endParaRPr>
          </a:p>
          <a:p>
            <a:r>
              <a:rPr lang="en-US"/>
              <a:t>SELECT ROUND(user_rating) AS rounded_rating, COUNT(game_name) AS game_count
FROM videogames
GROUP BY 1
ORDER BY 1;
</a:t>
            </a:r>
            <a:endParaRPr lang="en-US">
              <a:cs typeface="Calibri"/>
            </a:endParaRPr>
          </a:p>
          <a:p>
            <a:r>
              <a:rPr lang="en-US" b="1"/>
              <a:t>Exercise 3:</a:t>
            </a:r>
            <a:br>
              <a:rPr lang="en-US" b="1">
                <a:cs typeface="+mn-lt"/>
              </a:rPr>
            </a:br>
            <a:r>
              <a:rPr lang="en-US" b="1"/>
              <a:t>Group games by platform and then by their rounded user ratings. Count how many games in each rating category exist for each platform.</a:t>
            </a:r>
            <a:endParaRPr lang="en-US"/>
          </a:p>
          <a:p>
            <a:endParaRPr lang="en-US">
              <a:cs typeface="Calibri"/>
            </a:endParaRPr>
          </a:p>
          <a:p>
            <a:r>
              <a:rPr lang="en-US"/>
              <a:t>SELECT platform, ROUND(user_rating) AS rounded_rating, COUNT(game_name) AS game_count
FROM videogames
GROUP BY 1, 2
ORDER BY 1, 2;</a:t>
            </a:r>
          </a:p>
          <a:p>
            <a:endParaRPr lang="en-US">
              <a:cs typeface="Calibri"/>
            </a:endParaRPr>
          </a:p>
        </p:txBody>
      </p:sp>
      <p:sp>
        <p:nvSpPr>
          <p:cNvPr id="4" name="Slide Number Placeholder 3"/>
          <p:cNvSpPr>
            <a:spLocks noGrp="1"/>
          </p:cNvSpPr>
          <p:nvPr>
            <p:ph type="sldNum" sz="quarter" idx="5"/>
          </p:nvPr>
        </p:nvSpPr>
        <p:spPr/>
        <p:txBody>
          <a:bodyPr/>
          <a:lstStyle/>
          <a:p>
            <a:fld id="{8E1EED08-9CD9-4D81-A245-D9EFB2DCCB9B}" type="slidenum">
              <a:rPr lang="en-US"/>
              <a:t>237</a:t>
            </a:fld>
            <a:endParaRPr lang="en-US"/>
          </a:p>
        </p:txBody>
      </p:sp>
    </p:spTree>
    <p:extLst>
      <p:ext uri="{BB962C8B-B14F-4D97-AF65-F5344CB8AC3E}">
        <p14:creationId xmlns:p14="http://schemas.microsoft.com/office/powerpoint/2010/main" val="2975592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77B8-0CAD-4873-B741-331A98B36B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v-LV"/>
          </a:p>
        </p:txBody>
      </p:sp>
      <p:sp>
        <p:nvSpPr>
          <p:cNvPr id="3" name="Subtitle 2">
            <a:extLst>
              <a:ext uri="{FF2B5EF4-FFF2-40B4-BE49-F238E27FC236}">
                <a16:creationId xmlns:a16="http://schemas.microsoft.com/office/drawing/2014/main" id="{548EA791-4378-4A0D-A7D4-79C31087E4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v-LV"/>
          </a:p>
        </p:txBody>
      </p:sp>
      <p:sp>
        <p:nvSpPr>
          <p:cNvPr id="4" name="Date Placeholder 3">
            <a:extLst>
              <a:ext uri="{FF2B5EF4-FFF2-40B4-BE49-F238E27FC236}">
                <a16:creationId xmlns:a16="http://schemas.microsoft.com/office/drawing/2014/main" id="{688E6538-2B6F-494D-A39E-021B5D8D708A}"/>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5" name="Footer Placeholder 4">
            <a:extLst>
              <a:ext uri="{FF2B5EF4-FFF2-40B4-BE49-F238E27FC236}">
                <a16:creationId xmlns:a16="http://schemas.microsoft.com/office/drawing/2014/main" id="{FD2ABABB-DA9F-49DA-B646-2853537B4702}"/>
              </a:ext>
            </a:extLst>
          </p:cNvPr>
          <p:cNvSpPr>
            <a:spLocks noGrp="1"/>
          </p:cNvSpPr>
          <p:nvPr>
            <p:ph type="ftr" sz="quarter" idx="11"/>
          </p:nvPr>
        </p:nvSpPr>
        <p:spPr/>
        <p:txBody>
          <a:bodyPr/>
          <a:lstStyle/>
          <a:p>
            <a:endParaRPr lang="lv-LV"/>
          </a:p>
        </p:txBody>
      </p:sp>
      <p:sp>
        <p:nvSpPr>
          <p:cNvPr id="6" name="Slide Number Placeholder 5">
            <a:extLst>
              <a:ext uri="{FF2B5EF4-FFF2-40B4-BE49-F238E27FC236}">
                <a16:creationId xmlns:a16="http://schemas.microsoft.com/office/drawing/2014/main" id="{207A5525-A817-4302-BE95-CA1D319F58F1}"/>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7591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ED10-A3B3-4DE4-BDF5-B6F0F49AA44A}"/>
              </a:ext>
            </a:extLst>
          </p:cNvPr>
          <p:cNvSpPr>
            <a:spLocks noGrp="1"/>
          </p:cNvSpPr>
          <p:nvPr>
            <p:ph type="title"/>
          </p:nvPr>
        </p:nvSpPr>
        <p:spPr/>
        <p:txBody>
          <a:bodyPr/>
          <a:lstStyle/>
          <a:p>
            <a:r>
              <a:rPr lang="en-US"/>
              <a:t>Click to edit Master title style</a:t>
            </a:r>
            <a:endParaRPr lang="lv-LV"/>
          </a:p>
        </p:txBody>
      </p:sp>
      <p:sp>
        <p:nvSpPr>
          <p:cNvPr id="3" name="Vertical Text Placeholder 2">
            <a:extLst>
              <a:ext uri="{FF2B5EF4-FFF2-40B4-BE49-F238E27FC236}">
                <a16:creationId xmlns:a16="http://schemas.microsoft.com/office/drawing/2014/main" id="{376678CE-12BC-4232-ACA9-90E9FD9424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a:extLst>
              <a:ext uri="{FF2B5EF4-FFF2-40B4-BE49-F238E27FC236}">
                <a16:creationId xmlns:a16="http://schemas.microsoft.com/office/drawing/2014/main" id="{1C6A6DF8-2995-4237-901D-0DFBB115F612}"/>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5" name="Footer Placeholder 4">
            <a:extLst>
              <a:ext uri="{FF2B5EF4-FFF2-40B4-BE49-F238E27FC236}">
                <a16:creationId xmlns:a16="http://schemas.microsoft.com/office/drawing/2014/main" id="{BCE27E20-9BA0-4BD7-9694-3FFF472DD047}"/>
              </a:ext>
            </a:extLst>
          </p:cNvPr>
          <p:cNvSpPr>
            <a:spLocks noGrp="1"/>
          </p:cNvSpPr>
          <p:nvPr>
            <p:ph type="ftr" sz="quarter" idx="11"/>
          </p:nvPr>
        </p:nvSpPr>
        <p:spPr/>
        <p:txBody>
          <a:bodyPr/>
          <a:lstStyle/>
          <a:p>
            <a:endParaRPr lang="lv-LV"/>
          </a:p>
        </p:txBody>
      </p:sp>
      <p:sp>
        <p:nvSpPr>
          <p:cNvPr id="6" name="Slide Number Placeholder 5">
            <a:extLst>
              <a:ext uri="{FF2B5EF4-FFF2-40B4-BE49-F238E27FC236}">
                <a16:creationId xmlns:a16="http://schemas.microsoft.com/office/drawing/2014/main" id="{DA391000-DB4E-4177-BC85-EAB160866888}"/>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8011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D43CA-89B9-4EC4-8E98-3F633EA143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v-LV"/>
          </a:p>
        </p:txBody>
      </p:sp>
      <p:sp>
        <p:nvSpPr>
          <p:cNvPr id="3" name="Vertical Text Placeholder 2">
            <a:extLst>
              <a:ext uri="{FF2B5EF4-FFF2-40B4-BE49-F238E27FC236}">
                <a16:creationId xmlns:a16="http://schemas.microsoft.com/office/drawing/2014/main" id="{F94BD2C1-9A20-4948-8142-A6AA718F72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a:extLst>
              <a:ext uri="{FF2B5EF4-FFF2-40B4-BE49-F238E27FC236}">
                <a16:creationId xmlns:a16="http://schemas.microsoft.com/office/drawing/2014/main" id="{5AF066DC-6833-4371-A3F5-4784C2E324C8}"/>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5" name="Footer Placeholder 4">
            <a:extLst>
              <a:ext uri="{FF2B5EF4-FFF2-40B4-BE49-F238E27FC236}">
                <a16:creationId xmlns:a16="http://schemas.microsoft.com/office/drawing/2014/main" id="{948B8621-5F12-497C-A5B8-E7358F80D20E}"/>
              </a:ext>
            </a:extLst>
          </p:cNvPr>
          <p:cNvSpPr>
            <a:spLocks noGrp="1"/>
          </p:cNvSpPr>
          <p:nvPr>
            <p:ph type="ftr" sz="quarter" idx="11"/>
          </p:nvPr>
        </p:nvSpPr>
        <p:spPr/>
        <p:txBody>
          <a:bodyPr/>
          <a:lstStyle/>
          <a:p>
            <a:endParaRPr lang="lv-LV"/>
          </a:p>
        </p:txBody>
      </p:sp>
      <p:sp>
        <p:nvSpPr>
          <p:cNvPr id="6" name="Slide Number Placeholder 5">
            <a:extLst>
              <a:ext uri="{FF2B5EF4-FFF2-40B4-BE49-F238E27FC236}">
                <a16:creationId xmlns:a16="http://schemas.microsoft.com/office/drawing/2014/main" id="{F9A9D1F1-D62C-40E8-8778-6DE034C55054}"/>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319314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CBF5-B398-44B4-B24C-2AAC82746831}"/>
              </a:ext>
            </a:extLst>
          </p:cNvPr>
          <p:cNvSpPr>
            <a:spLocks noGrp="1"/>
          </p:cNvSpPr>
          <p:nvPr>
            <p:ph type="title"/>
          </p:nvPr>
        </p:nvSpPr>
        <p:spPr/>
        <p:txBody>
          <a:bodyPr/>
          <a:lstStyle/>
          <a:p>
            <a:r>
              <a:rPr lang="en-US"/>
              <a:t>Click to edit Master title style</a:t>
            </a:r>
            <a:endParaRPr lang="lv-LV"/>
          </a:p>
        </p:txBody>
      </p:sp>
      <p:sp>
        <p:nvSpPr>
          <p:cNvPr id="3" name="Content Placeholder 2">
            <a:extLst>
              <a:ext uri="{FF2B5EF4-FFF2-40B4-BE49-F238E27FC236}">
                <a16:creationId xmlns:a16="http://schemas.microsoft.com/office/drawing/2014/main" id="{4C38D78A-9703-4C2A-B59C-6881C17FBE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a:extLst>
              <a:ext uri="{FF2B5EF4-FFF2-40B4-BE49-F238E27FC236}">
                <a16:creationId xmlns:a16="http://schemas.microsoft.com/office/drawing/2014/main" id="{8DF657AE-FB97-4189-B583-ED40C818D890}"/>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5" name="Footer Placeholder 4">
            <a:extLst>
              <a:ext uri="{FF2B5EF4-FFF2-40B4-BE49-F238E27FC236}">
                <a16:creationId xmlns:a16="http://schemas.microsoft.com/office/drawing/2014/main" id="{C27882C4-58E9-4933-B8FF-0DA0CCFF817C}"/>
              </a:ext>
            </a:extLst>
          </p:cNvPr>
          <p:cNvSpPr>
            <a:spLocks noGrp="1"/>
          </p:cNvSpPr>
          <p:nvPr>
            <p:ph type="ftr" sz="quarter" idx="11"/>
          </p:nvPr>
        </p:nvSpPr>
        <p:spPr/>
        <p:txBody>
          <a:bodyPr/>
          <a:lstStyle/>
          <a:p>
            <a:endParaRPr lang="lv-LV"/>
          </a:p>
        </p:txBody>
      </p:sp>
      <p:sp>
        <p:nvSpPr>
          <p:cNvPr id="6" name="Slide Number Placeholder 5">
            <a:extLst>
              <a:ext uri="{FF2B5EF4-FFF2-40B4-BE49-F238E27FC236}">
                <a16:creationId xmlns:a16="http://schemas.microsoft.com/office/drawing/2014/main" id="{38335018-60CD-47F2-A5F3-08D58A6CEED7}"/>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3199344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318B6-A463-4F04-A267-610B1A3AF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v-LV"/>
          </a:p>
        </p:txBody>
      </p:sp>
      <p:sp>
        <p:nvSpPr>
          <p:cNvPr id="3" name="Text Placeholder 2">
            <a:extLst>
              <a:ext uri="{FF2B5EF4-FFF2-40B4-BE49-F238E27FC236}">
                <a16:creationId xmlns:a16="http://schemas.microsoft.com/office/drawing/2014/main" id="{AD9AAA6D-87B3-48A3-965B-A5C549872E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156A14-761E-49BA-A2D3-C636FC62A2B5}"/>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5" name="Footer Placeholder 4">
            <a:extLst>
              <a:ext uri="{FF2B5EF4-FFF2-40B4-BE49-F238E27FC236}">
                <a16:creationId xmlns:a16="http://schemas.microsoft.com/office/drawing/2014/main" id="{ACC6CC90-8FA3-4A99-965E-212639798677}"/>
              </a:ext>
            </a:extLst>
          </p:cNvPr>
          <p:cNvSpPr>
            <a:spLocks noGrp="1"/>
          </p:cNvSpPr>
          <p:nvPr>
            <p:ph type="ftr" sz="quarter" idx="11"/>
          </p:nvPr>
        </p:nvSpPr>
        <p:spPr/>
        <p:txBody>
          <a:bodyPr/>
          <a:lstStyle/>
          <a:p>
            <a:endParaRPr lang="lv-LV"/>
          </a:p>
        </p:txBody>
      </p:sp>
      <p:sp>
        <p:nvSpPr>
          <p:cNvPr id="6" name="Slide Number Placeholder 5">
            <a:extLst>
              <a:ext uri="{FF2B5EF4-FFF2-40B4-BE49-F238E27FC236}">
                <a16:creationId xmlns:a16="http://schemas.microsoft.com/office/drawing/2014/main" id="{01923016-AF93-4A11-B011-79D05385B0D0}"/>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300467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7CF0-178E-4DDF-8759-841D4952416E}"/>
              </a:ext>
            </a:extLst>
          </p:cNvPr>
          <p:cNvSpPr>
            <a:spLocks noGrp="1"/>
          </p:cNvSpPr>
          <p:nvPr>
            <p:ph type="title"/>
          </p:nvPr>
        </p:nvSpPr>
        <p:spPr/>
        <p:txBody>
          <a:bodyPr/>
          <a:lstStyle/>
          <a:p>
            <a:r>
              <a:rPr lang="en-US"/>
              <a:t>Click to edit Master title style</a:t>
            </a:r>
            <a:endParaRPr lang="lv-LV"/>
          </a:p>
        </p:txBody>
      </p:sp>
      <p:sp>
        <p:nvSpPr>
          <p:cNvPr id="3" name="Content Placeholder 2">
            <a:extLst>
              <a:ext uri="{FF2B5EF4-FFF2-40B4-BE49-F238E27FC236}">
                <a16:creationId xmlns:a16="http://schemas.microsoft.com/office/drawing/2014/main" id="{21DDDEC5-BB2E-4423-8B95-C741551F16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Content Placeholder 3">
            <a:extLst>
              <a:ext uri="{FF2B5EF4-FFF2-40B4-BE49-F238E27FC236}">
                <a16:creationId xmlns:a16="http://schemas.microsoft.com/office/drawing/2014/main" id="{9EB0EC01-87A9-4704-A218-B6DF0CBBD4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Date Placeholder 4">
            <a:extLst>
              <a:ext uri="{FF2B5EF4-FFF2-40B4-BE49-F238E27FC236}">
                <a16:creationId xmlns:a16="http://schemas.microsoft.com/office/drawing/2014/main" id="{F71F5700-4C28-46AF-A081-76D4CD8BCF68}"/>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6" name="Footer Placeholder 5">
            <a:extLst>
              <a:ext uri="{FF2B5EF4-FFF2-40B4-BE49-F238E27FC236}">
                <a16:creationId xmlns:a16="http://schemas.microsoft.com/office/drawing/2014/main" id="{504008BB-DC98-47BA-A223-E0C8F23D70C9}"/>
              </a:ext>
            </a:extLst>
          </p:cNvPr>
          <p:cNvSpPr>
            <a:spLocks noGrp="1"/>
          </p:cNvSpPr>
          <p:nvPr>
            <p:ph type="ftr" sz="quarter" idx="11"/>
          </p:nvPr>
        </p:nvSpPr>
        <p:spPr/>
        <p:txBody>
          <a:bodyPr/>
          <a:lstStyle/>
          <a:p>
            <a:endParaRPr lang="lv-LV"/>
          </a:p>
        </p:txBody>
      </p:sp>
      <p:sp>
        <p:nvSpPr>
          <p:cNvPr id="7" name="Slide Number Placeholder 6">
            <a:extLst>
              <a:ext uri="{FF2B5EF4-FFF2-40B4-BE49-F238E27FC236}">
                <a16:creationId xmlns:a16="http://schemas.microsoft.com/office/drawing/2014/main" id="{00308C9F-F9F8-43C7-AED1-AD652AF73B55}"/>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2117307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31AA1-1392-432C-B10F-96D0874BCEB4}"/>
              </a:ext>
            </a:extLst>
          </p:cNvPr>
          <p:cNvSpPr>
            <a:spLocks noGrp="1"/>
          </p:cNvSpPr>
          <p:nvPr>
            <p:ph type="title"/>
          </p:nvPr>
        </p:nvSpPr>
        <p:spPr>
          <a:xfrm>
            <a:off x="839788" y="365125"/>
            <a:ext cx="10515600" cy="1325563"/>
          </a:xfrm>
        </p:spPr>
        <p:txBody>
          <a:bodyPr/>
          <a:lstStyle/>
          <a:p>
            <a:r>
              <a:rPr lang="en-US"/>
              <a:t>Click to edit Master title style</a:t>
            </a:r>
            <a:endParaRPr lang="lv-LV"/>
          </a:p>
        </p:txBody>
      </p:sp>
      <p:sp>
        <p:nvSpPr>
          <p:cNvPr id="3" name="Text Placeholder 2">
            <a:extLst>
              <a:ext uri="{FF2B5EF4-FFF2-40B4-BE49-F238E27FC236}">
                <a16:creationId xmlns:a16="http://schemas.microsoft.com/office/drawing/2014/main" id="{D1017B5C-D357-4CDE-8165-F275067280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EBB9B6-F656-4C5F-BFD1-E209B172B8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5" name="Text Placeholder 4">
            <a:extLst>
              <a:ext uri="{FF2B5EF4-FFF2-40B4-BE49-F238E27FC236}">
                <a16:creationId xmlns:a16="http://schemas.microsoft.com/office/drawing/2014/main" id="{01529DA9-9B32-43F2-9AC1-E2359D3326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C30F2D-67C0-485E-9980-EA6F834F43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7" name="Date Placeholder 6">
            <a:extLst>
              <a:ext uri="{FF2B5EF4-FFF2-40B4-BE49-F238E27FC236}">
                <a16:creationId xmlns:a16="http://schemas.microsoft.com/office/drawing/2014/main" id="{34B5AA33-068A-451D-BBE7-DDF000167CA5}"/>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8" name="Footer Placeholder 7">
            <a:extLst>
              <a:ext uri="{FF2B5EF4-FFF2-40B4-BE49-F238E27FC236}">
                <a16:creationId xmlns:a16="http://schemas.microsoft.com/office/drawing/2014/main" id="{CA3CA402-3874-4024-9016-17B84791A034}"/>
              </a:ext>
            </a:extLst>
          </p:cNvPr>
          <p:cNvSpPr>
            <a:spLocks noGrp="1"/>
          </p:cNvSpPr>
          <p:nvPr>
            <p:ph type="ftr" sz="quarter" idx="11"/>
          </p:nvPr>
        </p:nvSpPr>
        <p:spPr/>
        <p:txBody>
          <a:bodyPr/>
          <a:lstStyle/>
          <a:p>
            <a:endParaRPr lang="lv-LV"/>
          </a:p>
        </p:txBody>
      </p:sp>
      <p:sp>
        <p:nvSpPr>
          <p:cNvPr id="9" name="Slide Number Placeholder 8">
            <a:extLst>
              <a:ext uri="{FF2B5EF4-FFF2-40B4-BE49-F238E27FC236}">
                <a16:creationId xmlns:a16="http://schemas.microsoft.com/office/drawing/2014/main" id="{291DF851-80FF-46A4-AB79-6025CE3BA8DC}"/>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2186660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797C-BC7E-4F4E-A43F-DAC086B697CA}"/>
              </a:ext>
            </a:extLst>
          </p:cNvPr>
          <p:cNvSpPr>
            <a:spLocks noGrp="1"/>
          </p:cNvSpPr>
          <p:nvPr>
            <p:ph type="title"/>
          </p:nvPr>
        </p:nvSpPr>
        <p:spPr/>
        <p:txBody>
          <a:bodyPr/>
          <a:lstStyle/>
          <a:p>
            <a:r>
              <a:rPr lang="en-US"/>
              <a:t>Click to edit Master title style</a:t>
            </a:r>
            <a:endParaRPr lang="lv-LV"/>
          </a:p>
        </p:txBody>
      </p:sp>
      <p:sp>
        <p:nvSpPr>
          <p:cNvPr id="3" name="Date Placeholder 2">
            <a:extLst>
              <a:ext uri="{FF2B5EF4-FFF2-40B4-BE49-F238E27FC236}">
                <a16:creationId xmlns:a16="http://schemas.microsoft.com/office/drawing/2014/main" id="{724C1EB0-E074-4082-BF9C-B4A72296D326}"/>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4" name="Footer Placeholder 3">
            <a:extLst>
              <a:ext uri="{FF2B5EF4-FFF2-40B4-BE49-F238E27FC236}">
                <a16:creationId xmlns:a16="http://schemas.microsoft.com/office/drawing/2014/main" id="{00E775C2-E0B8-4EE9-8AB6-E8C3E4393EF9}"/>
              </a:ext>
            </a:extLst>
          </p:cNvPr>
          <p:cNvSpPr>
            <a:spLocks noGrp="1"/>
          </p:cNvSpPr>
          <p:nvPr>
            <p:ph type="ftr" sz="quarter" idx="11"/>
          </p:nvPr>
        </p:nvSpPr>
        <p:spPr/>
        <p:txBody>
          <a:bodyPr/>
          <a:lstStyle/>
          <a:p>
            <a:endParaRPr lang="lv-LV"/>
          </a:p>
        </p:txBody>
      </p:sp>
      <p:sp>
        <p:nvSpPr>
          <p:cNvPr id="5" name="Slide Number Placeholder 4">
            <a:extLst>
              <a:ext uri="{FF2B5EF4-FFF2-40B4-BE49-F238E27FC236}">
                <a16:creationId xmlns:a16="http://schemas.microsoft.com/office/drawing/2014/main" id="{34E08BBF-FFA9-4E7A-B1D4-6CE7172BE71F}"/>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829621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76A119-64C2-4F58-87BA-BE1D594753EF}"/>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3" name="Footer Placeholder 2">
            <a:extLst>
              <a:ext uri="{FF2B5EF4-FFF2-40B4-BE49-F238E27FC236}">
                <a16:creationId xmlns:a16="http://schemas.microsoft.com/office/drawing/2014/main" id="{6753C67B-752B-4188-AC07-8327EC0C126A}"/>
              </a:ext>
            </a:extLst>
          </p:cNvPr>
          <p:cNvSpPr>
            <a:spLocks noGrp="1"/>
          </p:cNvSpPr>
          <p:nvPr>
            <p:ph type="ftr" sz="quarter" idx="11"/>
          </p:nvPr>
        </p:nvSpPr>
        <p:spPr/>
        <p:txBody>
          <a:bodyPr/>
          <a:lstStyle/>
          <a:p>
            <a:endParaRPr lang="lv-LV"/>
          </a:p>
        </p:txBody>
      </p:sp>
      <p:sp>
        <p:nvSpPr>
          <p:cNvPr id="4" name="Slide Number Placeholder 3">
            <a:extLst>
              <a:ext uri="{FF2B5EF4-FFF2-40B4-BE49-F238E27FC236}">
                <a16:creationId xmlns:a16="http://schemas.microsoft.com/office/drawing/2014/main" id="{52E7C82C-9D30-4B07-A206-2A1AAF4A0CBB}"/>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2099185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D5C04-6AF7-4C89-8F06-DA2090F11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Content Placeholder 2">
            <a:extLst>
              <a:ext uri="{FF2B5EF4-FFF2-40B4-BE49-F238E27FC236}">
                <a16:creationId xmlns:a16="http://schemas.microsoft.com/office/drawing/2014/main" id="{14CBFC96-B394-44E2-B86D-622786E09A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Text Placeholder 3">
            <a:extLst>
              <a:ext uri="{FF2B5EF4-FFF2-40B4-BE49-F238E27FC236}">
                <a16:creationId xmlns:a16="http://schemas.microsoft.com/office/drawing/2014/main" id="{506E2279-9CAD-498D-AF38-B768E7D75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1E865-F563-4A32-93E8-528E79483325}"/>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6" name="Footer Placeholder 5">
            <a:extLst>
              <a:ext uri="{FF2B5EF4-FFF2-40B4-BE49-F238E27FC236}">
                <a16:creationId xmlns:a16="http://schemas.microsoft.com/office/drawing/2014/main" id="{085792DD-680E-48A9-AD78-72E98E9654C7}"/>
              </a:ext>
            </a:extLst>
          </p:cNvPr>
          <p:cNvSpPr>
            <a:spLocks noGrp="1"/>
          </p:cNvSpPr>
          <p:nvPr>
            <p:ph type="ftr" sz="quarter" idx="11"/>
          </p:nvPr>
        </p:nvSpPr>
        <p:spPr/>
        <p:txBody>
          <a:bodyPr/>
          <a:lstStyle/>
          <a:p>
            <a:endParaRPr lang="lv-LV"/>
          </a:p>
        </p:txBody>
      </p:sp>
      <p:sp>
        <p:nvSpPr>
          <p:cNvPr id="7" name="Slide Number Placeholder 6">
            <a:extLst>
              <a:ext uri="{FF2B5EF4-FFF2-40B4-BE49-F238E27FC236}">
                <a16:creationId xmlns:a16="http://schemas.microsoft.com/office/drawing/2014/main" id="{DE07A356-78D6-49BD-955F-A19D067DB324}"/>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1082126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6789-7EAC-4E43-A002-D9CF876F51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v-LV"/>
          </a:p>
        </p:txBody>
      </p:sp>
      <p:sp>
        <p:nvSpPr>
          <p:cNvPr id="3" name="Picture Placeholder 2">
            <a:extLst>
              <a:ext uri="{FF2B5EF4-FFF2-40B4-BE49-F238E27FC236}">
                <a16:creationId xmlns:a16="http://schemas.microsoft.com/office/drawing/2014/main" id="{CBE62AD8-8D06-4867-9D04-30BEE3E65B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v-LV"/>
          </a:p>
        </p:txBody>
      </p:sp>
      <p:sp>
        <p:nvSpPr>
          <p:cNvPr id="4" name="Text Placeholder 3">
            <a:extLst>
              <a:ext uri="{FF2B5EF4-FFF2-40B4-BE49-F238E27FC236}">
                <a16:creationId xmlns:a16="http://schemas.microsoft.com/office/drawing/2014/main" id="{80B92C86-AEFD-41AA-B28B-8BC33B5BD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3CAE3-A9C4-4E67-AC95-2DDA9A1236D7}"/>
              </a:ext>
            </a:extLst>
          </p:cNvPr>
          <p:cNvSpPr>
            <a:spLocks noGrp="1"/>
          </p:cNvSpPr>
          <p:nvPr>
            <p:ph type="dt" sz="half" idx="10"/>
          </p:nvPr>
        </p:nvSpPr>
        <p:spPr/>
        <p:txBody>
          <a:bodyPr/>
          <a:lstStyle/>
          <a:p>
            <a:fld id="{5E471D75-7EFA-4594-BF27-3868D45CB1FF}" type="datetimeFigureOut">
              <a:rPr lang="lv-LV" smtClean="0"/>
              <a:t>12.06.2025</a:t>
            </a:fld>
            <a:endParaRPr lang="lv-LV"/>
          </a:p>
        </p:txBody>
      </p:sp>
      <p:sp>
        <p:nvSpPr>
          <p:cNvPr id="6" name="Footer Placeholder 5">
            <a:extLst>
              <a:ext uri="{FF2B5EF4-FFF2-40B4-BE49-F238E27FC236}">
                <a16:creationId xmlns:a16="http://schemas.microsoft.com/office/drawing/2014/main" id="{A86EC48E-B920-4763-93AE-95693F7AE707}"/>
              </a:ext>
            </a:extLst>
          </p:cNvPr>
          <p:cNvSpPr>
            <a:spLocks noGrp="1"/>
          </p:cNvSpPr>
          <p:nvPr>
            <p:ph type="ftr" sz="quarter" idx="11"/>
          </p:nvPr>
        </p:nvSpPr>
        <p:spPr/>
        <p:txBody>
          <a:bodyPr/>
          <a:lstStyle/>
          <a:p>
            <a:endParaRPr lang="lv-LV"/>
          </a:p>
        </p:txBody>
      </p:sp>
      <p:sp>
        <p:nvSpPr>
          <p:cNvPr id="7" name="Slide Number Placeholder 6">
            <a:extLst>
              <a:ext uri="{FF2B5EF4-FFF2-40B4-BE49-F238E27FC236}">
                <a16:creationId xmlns:a16="http://schemas.microsoft.com/office/drawing/2014/main" id="{E6EE7902-E35C-4A45-808B-BE7E87FD0079}"/>
              </a:ext>
            </a:extLst>
          </p:cNvPr>
          <p:cNvSpPr>
            <a:spLocks noGrp="1"/>
          </p:cNvSpPr>
          <p:nvPr>
            <p:ph type="sldNum" sz="quarter" idx="12"/>
          </p:nvPr>
        </p:nvSpPr>
        <p:spPr/>
        <p:txBody>
          <a:bodyPr/>
          <a:lstStyle/>
          <a:p>
            <a:fld id="{4C41A95B-3006-4E8B-A983-7AA869586DDA}" type="slidenum">
              <a:rPr lang="lv-LV" smtClean="0"/>
              <a:t>‹#›</a:t>
            </a:fld>
            <a:endParaRPr lang="lv-LV"/>
          </a:p>
        </p:txBody>
      </p:sp>
    </p:spTree>
    <p:extLst>
      <p:ext uri="{BB962C8B-B14F-4D97-AF65-F5344CB8AC3E}">
        <p14:creationId xmlns:p14="http://schemas.microsoft.com/office/powerpoint/2010/main" val="3256214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5FD948-7DE9-4B93-B558-ED984DA6A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v-LV"/>
          </a:p>
        </p:txBody>
      </p:sp>
      <p:sp>
        <p:nvSpPr>
          <p:cNvPr id="3" name="Text Placeholder 2">
            <a:extLst>
              <a:ext uri="{FF2B5EF4-FFF2-40B4-BE49-F238E27FC236}">
                <a16:creationId xmlns:a16="http://schemas.microsoft.com/office/drawing/2014/main" id="{67F9928D-40EB-43DE-AB56-66110C1032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v-LV"/>
          </a:p>
        </p:txBody>
      </p:sp>
      <p:sp>
        <p:nvSpPr>
          <p:cNvPr id="4" name="Date Placeholder 3">
            <a:extLst>
              <a:ext uri="{FF2B5EF4-FFF2-40B4-BE49-F238E27FC236}">
                <a16:creationId xmlns:a16="http://schemas.microsoft.com/office/drawing/2014/main" id="{F1B4CF4C-5A9D-45BA-94A3-7EE995C1BC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471D75-7EFA-4594-BF27-3868D45CB1FF}" type="datetimeFigureOut">
              <a:rPr lang="lv-LV" smtClean="0"/>
              <a:t>12.06.2025</a:t>
            </a:fld>
            <a:endParaRPr lang="lv-LV"/>
          </a:p>
        </p:txBody>
      </p:sp>
      <p:sp>
        <p:nvSpPr>
          <p:cNvPr id="5" name="Footer Placeholder 4">
            <a:extLst>
              <a:ext uri="{FF2B5EF4-FFF2-40B4-BE49-F238E27FC236}">
                <a16:creationId xmlns:a16="http://schemas.microsoft.com/office/drawing/2014/main" id="{572DDE6E-0A70-4BD5-8E65-5D0059D87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v-LV"/>
          </a:p>
        </p:txBody>
      </p:sp>
      <p:sp>
        <p:nvSpPr>
          <p:cNvPr id="6" name="Slide Number Placeholder 5">
            <a:extLst>
              <a:ext uri="{FF2B5EF4-FFF2-40B4-BE49-F238E27FC236}">
                <a16:creationId xmlns:a16="http://schemas.microsoft.com/office/drawing/2014/main" id="{1332C638-72C5-4D70-A045-653ED02ADE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1A95B-3006-4E8B-A983-7AA869586DDA}" type="slidenum">
              <a:rPr lang="lv-LV" smtClean="0"/>
              <a:t>‹#›</a:t>
            </a:fld>
            <a:endParaRPr lang="lv-LV"/>
          </a:p>
        </p:txBody>
      </p:sp>
    </p:spTree>
    <p:extLst>
      <p:ext uri="{BB962C8B-B14F-4D97-AF65-F5344CB8AC3E}">
        <p14:creationId xmlns:p14="http://schemas.microsoft.com/office/powerpoint/2010/main" val="841193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v-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edvardsbukovskis/Programmesana_II/blob/7ea82d3679cb94f354fd50f278c12bbb6987d546/stundas_darbs/praktiskais1.txt"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modeltrenins1.tx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NF1_atbildes.docx" TargetMode="External"/><Relationship Id="rId2" Type="http://schemas.openxmlformats.org/officeDocument/2006/relationships/hyperlink" Target="https://github.com/edvardsbukovskis/Programmesana_II/blob/main/Uzdevumi/DB_normalizacija1.txt"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NF2_atbildes.docx" TargetMode="External"/><Relationship Id="rId2" Type="http://schemas.openxmlformats.org/officeDocument/2006/relationships/hyperlink" Target="https://github.com/edvardsbukovskis/Programmesana_II/blob/main/Uzdevumi/nf_praktiskais2.docx"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SQL_Firends.txt"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b_arhi_atbildes.docx" TargetMode="External"/><Relationship Id="rId2" Type="http://schemas.openxmlformats.org/officeDocument/2006/relationships/hyperlink" Target="https://github.com/edvardsbukovskis/Programmesana_II/blob/main/Uzdevumi/db_arhit.txt"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distinct_example.txt"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where_example.txt"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like_example.tx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between_example.txt"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and_example.txt"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github.com/edvardsbukovskis/Programmesana_II/blob/main/Uzdevumi/db_or_example.tx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u8gRq4OojXY&amp;embeds_referring_euri=https%3A%2F%2Fwww.codecademy.com%2F&amp;embeds_referring_origin=https%3A%2F%2Fwww.codecademy.com&amp;source_ve_path=MjM4NTE&amp;feature=emb_titl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orderby_example.txt"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limit_example.txt"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case_example.txt"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project_newyork.txt"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sum_example.txt"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b_maxmin_example.t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b_avg_example.tx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b_round_example.tx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b_groupby_example.tx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b_groupby2_example.tx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b_trenins1_atbildes" TargetMode="External"/><Relationship Id="rId2" Type="http://schemas.openxmlformats.org/officeDocument/2006/relationships/hyperlink" Target="https://github.com/edvardsbukovskis/Programmesana_II/blob/main/Uzdevumi/db_trenins1.tx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b_trenins_2_atbildes.txt" TargetMode="External"/><Relationship Id="rId2" Type="http://schemas.openxmlformats.org/officeDocument/2006/relationships/hyperlink" Target="https://github.com/edvardsbukovskis/Programmesana_II/blob/main/Uzdevumi/db_trenins2.txt" TargetMode="Externa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hyperlink" Target="https://www.youtube.com/watch?v=zrCLRC3Ci1c&amp;t=3316s"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konstruesana1.txt" TargetMode="Externa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konstruesana2.txt"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B_PD.txt"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hyperlink" Target="https://www.youtube.com/watch?v=hpc5jyVpUpw&amp;ab_channel=VideoLab" TargetMode="Externa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275.xml.rels><?xml version="1.0" encoding="UTF-8" standalone="yes"?>
<Relationships xmlns="http://schemas.openxmlformats.org/package/2006/relationships"><Relationship Id="rId2" Type="http://schemas.openxmlformats.org/officeDocument/2006/relationships/hyperlink" Target="https://v2.jokeapi.dev/joke/Programming?type=single" TargetMode="Externa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hyperlink" Target="https://httpbin.org/nieeksistee" TargetMode="Externa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hyperlink" Target="https://httpbin.org/robots.txt"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ictionary_2.txt" TargetMode="Externa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ictionaries_1.txt" TargetMode="Externa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dictionary_3.txt" TargetMode="Externa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hyperlink" Target="https://www.google.com/url?sa=E&amp;q=https%3A%2F%2Fapi.nationalize.io%2F%3Fname%3Dmichael" TargetMode="Externa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ll.thespacedevs.com/2.2.0/launch/upcoming/"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hyperlink" Target="https://www.youtube.com/watch?v=bNLcRdrSQAU" TargetMode="Externa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www.youtube.com/watch?v=P06yeFsTHxA"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hyperlink" Target="https://www.youtube.com/watch?v=1iccpf2eN1Q"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hyperlink" Target="https://www.youtube.com/watch?v=mp22SDTnsQQ"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2dala_uzd.docx" TargetMode="Externa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csv_uzdevumi.txt" TargetMode="External"/><Relationship Id="rId2" Type="http://schemas.openxmlformats.org/officeDocument/2006/relationships/hyperlink" Target="https://github.com/edvardsbukovskis/Programmesana_II/blob/main/Uzdevumi/Electric_Vehicle_Population_Data.csv" TargetMode="Externa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hyperlink" Target="https://github.com/edvardsbukovskis/Programmesana_II/blob/main/PPS/vertesana.pdf" TargetMode="External"/><Relationship Id="rId2" Type="http://schemas.openxmlformats.org/officeDocument/2006/relationships/hyperlink" Target="https://www.visc.gov.lv/lv/media/28305/download?attachment" TargetMode="Externa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eksamena_uzd_atbildes.txt" TargetMode="Externa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SDLC_trenins_eksamenam.docx" TargetMode="Externa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SDLC_trenins_eksamenam_atbildes.docx" TargetMode="Externa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microsoft.com/office/2018/10/relationships/comments" Target="../comments/modernComment_120_EE999DA9.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busstops.csv" TargetMode="External"/><Relationship Id="rId2" Type="http://schemas.openxmlformats.org/officeDocument/2006/relationships/hyperlink" Target="https://github.com/edvardsbukovskis/Programmesana_II/blob/main/Uzdevumi/gatavosanas_eksamenam_darbs_ar_csv.txt" TargetMode="Externa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hyperlink" Target="http://universities.hipolabs.com/search?limit=500" TargetMode="Externa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atbauzes_eksamenam_uzd1_risinajums.docx" TargetMode="External"/><Relationship Id="rId2" Type="http://schemas.openxmlformats.org/officeDocument/2006/relationships/hyperlink" Target="https://github.com/edvardsbukovskis/Programmesana_II/blob/main/Uzdevumi/datbauzes_eksamenam_uzd1.docx" TargetMode="Externa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datbauzes_eksamenam_uzd2_risinajums.docx" TargetMode="External"/><Relationship Id="rId2" Type="http://schemas.openxmlformats.org/officeDocument/2006/relationships/hyperlink" Target="https://github.com/edvardsbukovskis/Programmesana_II/blob/main/Uzdevumi/datbauzes_eksamenam_uzd2.doc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microsoft.com/office/2018/10/relationships/comments" Target="../comments/modernComment_127_3A0A1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edvardsbukovskis/Programmesana_I/blob/main/Uzdevumi/prog_stap1.tx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edvardsbukovskis/Programmesana_I/blob/main/Uzdevumi/patstavigs_projekts1.txt"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microsoft.com/office/2018/10/relationships/comments" Target="../comments/modernComment_131_53FD82A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35_603A7D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microsoft.com/office/2018/10/relationships/comments" Target="../comments/modernComment_138_7C9728D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microsoft.com/office/2018/10/relationships/comments" Target="../comments/modernComment_13B_4FC6B19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edvardsbukovskis/Programmesana_I/blob/main/Uzdevumi/praktiskais_18.txt"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edvardsbukovskis/Programmesana_II/blob/main/Uzdevumi/OOP_3lvl_answers.txt" TargetMode="External"/><Relationship Id="rId2" Type="http://schemas.openxmlformats.org/officeDocument/2006/relationships/hyperlink" Target="https://github.com/edvardsbukovskis/Programmesana_II/blob/main/Uzdevumi/OOP_3lvl.txt"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microsoft.com/office/2018/10/relationships/comments" Target="../comments/modernComment_141_C333FBA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microsoft.com/office/2018/10/relationships/comments" Target="../comments/modernComment_144_2950BB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microsoft.com/office/2018/10/relationships/comments" Target="../comments/modernComment_148_A9F413A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OOP_abc.tx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OOP_pa%C5%A1tests.docx"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getters_setters_deleters.txt"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edvardsbukovskis/Programmesana_II/blob/7afcce462f3dab6864aabbdf8c3ca7b160ce2417/stundas_darbs/oop1_script.py"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github.com/edvardsbukovskis/Programmesana_II/blob/main/Uzdevumi/School_Catalogue_nosacijumi.txt"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edvardsbukovskis/Programmesana_I/blob/main/Uzdevumi/gatavosanas_OOP_atbildes.txt" TargetMode="External"/><Relationship Id="rId2" Type="http://schemas.openxmlformats.org/officeDocument/2006/relationships/hyperlink" Target="https://github.com/edvardsbukovskis/Programmesana_I/blob/main/Uzdevumi/gatavosanas_OOP.txt"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edvardsbukovskis/Programmesana_I/blob/main/Uzdevumi/Gatavosanas_OOP2_atbildes" TargetMode="External"/><Relationship Id="rId2" Type="http://schemas.openxmlformats.org/officeDocument/2006/relationships/hyperlink" Target="https://github.com/edvardsbukovskis/Programmesana_I/blob/main/Uzdevumi/Gatavosanas_OOP_2"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sqliteonline.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03E8-EE9F-4340-99FA-19C74678C81D}"/>
              </a:ext>
            </a:extLst>
          </p:cNvPr>
          <p:cNvSpPr>
            <a:spLocks noGrp="1"/>
          </p:cNvSpPr>
          <p:nvPr>
            <p:ph type="ctrTitle"/>
          </p:nvPr>
        </p:nvSpPr>
        <p:spPr/>
        <p:txBody>
          <a:bodyPr/>
          <a:lstStyle/>
          <a:p>
            <a:r>
              <a:rPr lang="lv-LV"/>
              <a:t>Programmēšana II</a:t>
            </a:r>
          </a:p>
        </p:txBody>
      </p:sp>
      <p:sp>
        <p:nvSpPr>
          <p:cNvPr id="3" name="Subtitle 2">
            <a:extLst>
              <a:ext uri="{FF2B5EF4-FFF2-40B4-BE49-F238E27FC236}">
                <a16:creationId xmlns:a16="http://schemas.microsoft.com/office/drawing/2014/main" id="{4BD2530E-C60E-4979-A740-D3F8B1962FDF}"/>
              </a:ext>
            </a:extLst>
          </p:cNvPr>
          <p:cNvSpPr>
            <a:spLocks noGrp="1"/>
          </p:cNvSpPr>
          <p:nvPr>
            <p:ph type="subTitle" idx="1"/>
          </p:nvPr>
        </p:nvSpPr>
        <p:spPr/>
        <p:txBody>
          <a:bodyPr/>
          <a:lstStyle/>
          <a:p>
            <a:r>
              <a:rPr lang="lv-LV"/>
              <a:t>Programmēšana II kurss R64VSK</a:t>
            </a:r>
          </a:p>
          <a:p>
            <a:r>
              <a:rPr lang="lv-LV"/>
              <a:t>Edvards </a:t>
            </a:r>
            <a:r>
              <a:rPr lang="lv-LV" err="1"/>
              <a:t>Bukovskis</a:t>
            </a:r>
            <a:endParaRPr lang="lv-LV"/>
          </a:p>
        </p:txBody>
      </p:sp>
    </p:spTree>
    <p:extLst>
      <p:ext uri="{BB962C8B-B14F-4D97-AF65-F5344CB8AC3E}">
        <p14:creationId xmlns:p14="http://schemas.microsoft.com/office/powerpoint/2010/main" val="964771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AC4D-709A-4DBF-999F-DBE0145499D9}"/>
              </a:ext>
            </a:extLst>
          </p:cNvPr>
          <p:cNvSpPr>
            <a:spLocks noGrp="1"/>
          </p:cNvSpPr>
          <p:nvPr>
            <p:ph type="title"/>
          </p:nvPr>
        </p:nvSpPr>
        <p:spPr/>
        <p:txBody>
          <a:bodyPr/>
          <a:lstStyle/>
          <a:p>
            <a:pPr algn="ctr"/>
            <a:r>
              <a:rPr lang="lv-LV"/>
              <a:t>Ievads OOP – datu tipi</a:t>
            </a:r>
          </a:p>
        </p:txBody>
      </p:sp>
      <p:pic>
        <p:nvPicPr>
          <p:cNvPr id="5" name="Content Placeholder 4">
            <a:extLst>
              <a:ext uri="{FF2B5EF4-FFF2-40B4-BE49-F238E27FC236}">
                <a16:creationId xmlns:a16="http://schemas.microsoft.com/office/drawing/2014/main" id="{A57F8D43-FDAD-4F45-809C-63805A0A783B}"/>
              </a:ext>
            </a:extLst>
          </p:cNvPr>
          <p:cNvPicPr>
            <a:picLocks noGrp="1" noChangeAspect="1"/>
          </p:cNvPicPr>
          <p:nvPr>
            <p:ph idx="1"/>
          </p:nvPr>
        </p:nvPicPr>
        <p:blipFill>
          <a:blip r:embed="rId2"/>
          <a:stretch>
            <a:fillRect/>
          </a:stretch>
        </p:blipFill>
        <p:spPr>
          <a:xfrm>
            <a:off x="1748514" y="1930399"/>
            <a:ext cx="8842331" cy="3490799"/>
          </a:xfrm>
        </p:spPr>
      </p:pic>
    </p:spTree>
    <p:extLst>
      <p:ext uri="{BB962C8B-B14F-4D97-AF65-F5344CB8AC3E}">
        <p14:creationId xmlns:p14="http://schemas.microsoft.com/office/powerpoint/2010/main" val="3801173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CC2C0-C90F-7982-ADD9-AFC5ADE6237D}"/>
              </a:ext>
            </a:extLst>
          </p:cNvPr>
          <p:cNvSpPr>
            <a:spLocks noGrp="1"/>
          </p:cNvSpPr>
          <p:nvPr>
            <p:ph type="title"/>
          </p:nvPr>
        </p:nvSpPr>
        <p:spPr/>
        <p:txBody>
          <a:bodyPr/>
          <a:lstStyle/>
          <a:p>
            <a:r>
              <a:rPr lang="en-US">
                <a:cs typeface="Calibri Light"/>
              </a:rPr>
              <a:t>DB browser for </a:t>
            </a:r>
            <a:r>
              <a:rPr lang="en-US" err="1">
                <a:cs typeface="Calibri Light"/>
              </a:rPr>
              <a:t>sqlite</a:t>
            </a:r>
            <a:endParaRPr lang="en-US" err="1"/>
          </a:p>
        </p:txBody>
      </p:sp>
      <p:sp>
        <p:nvSpPr>
          <p:cNvPr id="3" name="Content Placeholder 2">
            <a:extLst>
              <a:ext uri="{FF2B5EF4-FFF2-40B4-BE49-F238E27FC236}">
                <a16:creationId xmlns:a16="http://schemas.microsoft.com/office/drawing/2014/main" id="{4F4D5EBF-B98D-30CE-2F21-709720B0BD9D}"/>
              </a:ext>
            </a:extLst>
          </p:cNvPr>
          <p:cNvSpPr>
            <a:spLocks noGrp="1"/>
          </p:cNvSpPr>
          <p:nvPr>
            <p:ph idx="1"/>
          </p:nvPr>
        </p:nvSpPr>
        <p:spPr/>
        <p:txBody>
          <a:bodyPr vert="horz" lIns="91440" tIns="45720" rIns="91440" bIns="45720" rtlCol="0" anchor="t">
            <a:normAutofit/>
          </a:bodyPr>
          <a:lstStyle/>
          <a:p>
            <a:pPr marL="0" indent="0">
              <a:buNone/>
            </a:pPr>
            <a:r>
              <a:rPr lang="en-US" err="1">
                <a:cs typeface="Calibri"/>
              </a:rPr>
              <a:t>Eksāmenā</a:t>
            </a:r>
            <a:r>
              <a:rPr lang="en-US">
                <a:cs typeface="Calibri"/>
              </a:rPr>
              <a:t> </a:t>
            </a:r>
            <a:r>
              <a:rPr lang="en-US" err="1">
                <a:cs typeface="Calibri"/>
              </a:rPr>
              <a:t>tiks</a:t>
            </a:r>
            <a:r>
              <a:rPr lang="en-US">
                <a:cs typeface="Calibri"/>
              </a:rPr>
              <a:t> </a:t>
            </a:r>
            <a:r>
              <a:rPr lang="en-US" err="1">
                <a:cs typeface="Calibri"/>
              </a:rPr>
              <a:t>izmantota</a:t>
            </a:r>
            <a:r>
              <a:rPr lang="en-US">
                <a:cs typeface="Calibri"/>
              </a:rPr>
              <a:t> </a:t>
            </a:r>
            <a:r>
              <a:rPr lang="en-US" err="1">
                <a:cs typeface="Calibri"/>
              </a:rPr>
              <a:t>programma</a:t>
            </a:r>
            <a:r>
              <a:rPr lang="en-US">
                <a:cs typeface="Calibri"/>
              </a:rPr>
              <a:t> "DB browser for </a:t>
            </a:r>
            <a:r>
              <a:rPr lang="en-US" err="1">
                <a:cs typeface="Calibri"/>
              </a:rPr>
              <a:t>sqlite</a:t>
            </a:r>
            <a:r>
              <a:rPr lang="en-US">
                <a:cs typeface="Calibri"/>
              </a:rPr>
              <a:t>", </a:t>
            </a:r>
            <a:r>
              <a:rPr lang="en-US" err="1">
                <a:cs typeface="Calibri"/>
              </a:rPr>
              <a:t>kurai</a:t>
            </a:r>
            <a:r>
              <a:rPr lang="en-US">
                <a:cs typeface="Calibri"/>
              </a:rPr>
              <a:t> </a:t>
            </a:r>
            <a:r>
              <a:rPr lang="en-US" err="1">
                <a:cs typeface="Calibri"/>
              </a:rPr>
              <a:t>būtu</a:t>
            </a:r>
            <a:r>
              <a:rPr lang="en-US">
                <a:cs typeface="Calibri"/>
              </a:rPr>
              <a:t> </a:t>
            </a:r>
            <a:r>
              <a:rPr lang="en-US" err="1">
                <a:cs typeface="Calibri"/>
              </a:rPr>
              <a:t>jābūt</a:t>
            </a:r>
            <a:r>
              <a:rPr lang="en-US">
                <a:cs typeface="Calibri"/>
              </a:rPr>
              <a:t> </a:t>
            </a:r>
            <a:r>
              <a:rPr lang="en-US" err="1">
                <a:cs typeface="Calibri"/>
              </a:rPr>
              <a:t>uzinstalētai</a:t>
            </a:r>
            <a:r>
              <a:rPr lang="en-US">
                <a:cs typeface="Calibri"/>
              </a:rPr>
              <a:t> </a:t>
            </a:r>
            <a:r>
              <a:rPr lang="en-US" err="1">
                <a:cs typeface="Calibri"/>
              </a:rPr>
              <a:t>uz</a:t>
            </a:r>
            <a:r>
              <a:rPr lang="en-US">
                <a:cs typeface="Calibri"/>
              </a:rPr>
              <a:t> </a:t>
            </a:r>
            <a:r>
              <a:rPr lang="en-US" err="1">
                <a:cs typeface="Calibri"/>
              </a:rPr>
              <a:t>skolas</a:t>
            </a:r>
            <a:r>
              <a:rPr lang="en-US">
                <a:cs typeface="Calibri"/>
              </a:rPr>
              <a:t> </a:t>
            </a:r>
            <a:r>
              <a:rPr lang="en-US" err="1">
                <a:cs typeface="Calibri"/>
              </a:rPr>
              <a:t>datoriem</a:t>
            </a:r>
            <a:r>
              <a:rPr lang="en-US">
                <a:cs typeface="Calibri"/>
              </a:rPr>
              <a:t>. Ja </a:t>
            </a:r>
            <a:r>
              <a:rPr lang="en-US" err="1">
                <a:cs typeface="Calibri"/>
              </a:rPr>
              <a:t>šo</a:t>
            </a:r>
            <a:r>
              <a:rPr lang="en-US">
                <a:cs typeface="Calibri"/>
              </a:rPr>
              <a:t> </a:t>
            </a:r>
            <a:r>
              <a:rPr lang="en-US" err="1">
                <a:cs typeface="Calibri"/>
              </a:rPr>
              <a:t>programmu</a:t>
            </a:r>
            <a:r>
              <a:rPr lang="en-US">
                <a:cs typeface="Calibri"/>
              </a:rPr>
              <a:t> </a:t>
            </a:r>
            <a:r>
              <a:rPr lang="en-US" err="1">
                <a:cs typeface="Calibri"/>
              </a:rPr>
              <a:t>neatrodam</a:t>
            </a:r>
            <a:r>
              <a:rPr lang="en-US">
                <a:cs typeface="Calibri"/>
              </a:rPr>
              <a:t>, tad </a:t>
            </a:r>
            <a:r>
              <a:rPr lang="en-US" err="1">
                <a:cs typeface="Calibri"/>
              </a:rPr>
              <a:t>atrodam</a:t>
            </a:r>
            <a:r>
              <a:rPr lang="en-US">
                <a:cs typeface="Calibri"/>
              </a:rPr>
              <a:t> </a:t>
            </a:r>
            <a:r>
              <a:rPr lang="en-US" err="1">
                <a:cs typeface="Calibri"/>
              </a:rPr>
              <a:t>caur</a:t>
            </a:r>
            <a:r>
              <a:rPr lang="en-US">
                <a:cs typeface="Calibri"/>
              </a:rPr>
              <a:t> </a:t>
            </a:r>
            <a:r>
              <a:rPr lang="en-US" err="1">
                <a:cs typeface="Calibri"/>
              </a:rPr>
              <a:t>internetu</a:t>
            </a:r>
            <a:r>
              <a:rPr lang="en-US">
                <a:cs typeface="Calibri"/>
              </a:rPr>
              <a:t> un </a:t>
            </a:r>
            <a:r>
              <a:rPr lang="en-US" err="1">
                <a:cs typeface="Calibri"/>
              </a:rPr>
              <a:t>uzinstalējam</a:t>
            </a:r>
            <a:r>
              <a:rPr lang="en-US">
                <a:cs typeface="Calibri"/>
              </a:rPr>
              <a:t>.</a:t>
            </a:r>
          </a:p>
          <a:p>
            <a:pPr marL="0" indent="0">
              <a:buNone/>
            </a:pPr>
            <a:endParaRPr lang="en-US">
              <a:cs typeface="Calibri"/>
            </a:endParaRPr>
          </a:p>
          <a:p>
            <a:pPr marL="0" indent="0">
              <a:buNone/>
            </a:pPr>
            <a:r>
              <a:rPr lang="en-US" err="1">
                <a:cs typeface="Calibri"/>
              </a:rPr>
              <a:t>Instalējot</a:t>
            </a:r>
            <a:r>
              <a:rPr lang="en-US">
                <a:cs typeface="Calibri"/>
              </a:rPr>
              <a:t> </a:t>
            </a:r>
            <a:r>
              <a:rPr lang="en-US" err="1">
                <a:cs typeface="Calibri"/>
              </a:rPr>
              <a:t>izvelamies</a:t>
            </a:r>
            <a:r>
              <a:rPr lang="en-US">
                <a:cs typeface="Calibri"/>
              </a:rPr>
              <a:t> </a:t>
            </a:r>
            <a:r>
              <a:rPr lang="en-US" err="1">
                <a:cs typeface="Calibri"/>
              </a:rPr>
              <a:t>opciju</a:t>
            </a:r>
            <a:r>
              <a:rPr lang="en-US">
                <a:cs typeface="Calibri"/>
              </a:rPr>
              <a:t> "DB Browser for SQLite - Standard installer for 64-bit Windows"</a:t>
            </a:r>
          </a:p>
        </p:txBody>
      </p:sp>
    </p:spTree>
    <p:extLst>
      <p:ext uri="{BB962C8B-B14F-4D97-AF65-F5344CB8AC3E}">
        <p14:creationId xmlns:p14="http://schemas.microsoft.com/office/powerpoint/2010/main" val="2942607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white page&#10;&#10;Description automatically generated">
            <a:extLst>
              <a:ext uri="{FF2B5EF4-FFF2-40B4-BE49-F238E27FC236}">
                <a16:creationId xmlns:a16="http://schemas.microsoft.com/office/drawing/2014/main" id="{B7A08F80-2429-6731-EF39-8087EA67B95E}"/>
              </a:ext>
            </a:extLst>
          </p:cNvPr>
          <p:cNvPicPr>
            <a:picLocks noGrp="1" noChangeAspect="1"/>
          </p:cNvPicPr>
          <p:nvPr>
            <p:ph idx="1"/>
          </p:nvPr>
        </p:nvPicPr>
        <p:blipFill>
          <a:blip r:embed="rId2"/>
          <a:stretch>
            <a:fillRect/>
          </a:stretch>
        </p:blipFill>
        <p:spPr>
          <a:xfrm>
            <a:off x="2295563" y="282810"/>
            <a:ext cx="7723170" cy="6289263"/>
          </a:xfrm>
        </p:spPr>
      </p:pic>
    </p:spTree>
    <p:extLst>
      <p:ext uri="{BB962C8B-B14F-4D97-AF65-F5344CB8AC3E}">
        <p14:creationId xmlns:p14="http://schemas.microsoft.com/office/powerpoint/2010/main" val="13621616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CAF5-D03F-ACE5-2A29-3B9DBE0355D6}"/>
              </a:ext>
            </a:extLst>
          </p:cNvPr>
          <p:cNvSpPr>
            <a:spLocks noGrp="1"/>
          </p:cNvSpPr>
          <p:nvPr>
            <p:ph type="title"/>
          </p:nvPr>
        </p:nvSpPr>
        <p:spPr/>
        <p:txBody>
          <a:bodyPr/>
          <a:lstStyle/>
          <a:p>
            <a:r>
              <a:rPr lang="en-US">
                <a:cs typeface="Calibri Light"/>
              </a:rPr>
              <a:t>Kas </a:t>
            </a:r>
            <a:r>
              <a:rPr lang="en-US" err="1">
                <a:cs typeface="Calibri Light"/>
              </a:rPr>
              <a:t>ir</a:t>
            </a:r>
            <a:r>
              <a:rPr lang="en-US">
                <a:cs typeface="Calibri Light"/>
              </a:rPr>
              <a:t> </a:t>
            </a:r>
            <a:r>
              <a:rPr lang="en-US" err="1">
                <a:cs typeface="Calibri Light"/>
              </a:rPr>
              <a:t>datubāze</a:t>
            </a:r>
            <a:r>
              <a:rPr lang="en-US">
                <a:cs typeface="Calibri Light"/>
              </a:rPr>
              <a:t>?</a:t>
            </a:r>
            <a:endParaRPr lang="en-US"/>
          </a:p>
        </p:txBody>
      </p:sp>
      <p:sp>
        <p:nvSpPr>
          <p:cNvPr id="3" name="Content Placeholder 2">
            <a:extLst>
              <a:ext uri="{FF2B5EF4-FFF2-40B4-BE49-F238E27FC236}">
                <a16:creationId xmlns:a16="http://schemas.microsoft.com/office/drawing/2014/main" id="{3223DA36-EF30-A51E-A3EB-8CCAA646984E}"/>
              </a:ext>
            </a:extLst>
          </p:cNvPr>
          <p:cNvSpPr>
            <a:spLocks noGrp="1"/>
          </p:cNvSpPr>
          <p:nvPr>
            <p:ph idx="1"/>
          </p:nvPr>
        </p:nvSpPr>
        <p:spPr/>
        <p:txBody>
          <a:bodyPr vert="horz" lIns="91440" tIns="45720" rIns="91440" bIns="45720" rtlCol="0" anchor="t">
            <a:normAutofit/>
          </a:bodyPr>
          <a:lstStyle/>
          <a:p>
            <a:pPr marL="0" indent="0">
              <a:buNone/>
            </a:pPr>
            <a:r>
              <a:rPr lang="en-US" err="1">
                <a:cs typeface="Calibri" panose="020F0502020204030204"/>
              </a:rPr>
              <a:t>Datubāze</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strukturēts</a:t>
            </a:r>
            <a:r>
              <a:rPr lang="en-US">
                <a:cs typeface="Calibri" panose="020F0502020204030204"/>
              </a:rPr>
              <a:t> </a:t>
            </a:r>
            <a:r>
              <a:rPr lang="en-US" err="1">
                <a:cs typeface="Calibri" panose="020F0502020204030204"/>
              </a:rPr>
              <a:t>datu</a:t>
            </a:r>
            <a:r>
              <a:rPr lang="en-US">
                <a:cs typeface="Calibri" panose="020F0502020204030204"/>
              </a:rPr>
              <a:t> </a:t>
            </a:r>
            <a:r>
              <a:rPr lang="en-US" err="1">
                <a:cs typeface="Calibri" panose="020F0502020204030204"/>
              </a:rPr>
              <a:t>kopums</a:t>
            </a:r>
            <a:r>
              <a:rPr lang="en-US">
                <a:cs typeface="Calibri" panose="020F0502020204030204"/>
              </a:rPr>
              <a:t>, kas </a:t>
            </a:r>
            <a:r>
              <a:rPr lang="en-US" err="1">
                <a:cs typeface="Calibri" panose="020F0502020204030204"/>
              </a:rPr>
              <a:t>tiek</a:t>
            </a:r>
            <a:r>
              <a:rPr lang="en-US">
                <a:cs typeface="Calibri" panose="020F0502020204030204"/>
              </a:rPr>
              <a:t> </a:t>
            </a:r>
            <a:r>
              <a:rPr lang="en-US" err="1">
                <a:cs typeface="Calibri" panose="020F0502020204030204"/>
              </a:rPr>
              <a:t>glabāts</a:t>
            </a:r>
            <a:r>
              <a:rPr lang="en-US">
                <a:cs typeface="Calibri" panose="020F0502020204030204"/>
              </a:rPr>
              <a:t> </a:t>
            </a:r>
            <a:r>
              <a:rPr lang="en-US" err="1">
                <a:cs typeface="Calibri" panose="020F0502020204030204"/>
              </a:rPr>
              <a:t>elektroniski</a:t>
            </a:r>
            <a:r>
              <a:rPr lang="en-US">
                <a:cs typeface="Calibri" panose="020F0502020204030204"/>
              </a:rPr>
              <a:t>. </a:t>
            </a:r>
            <a:r>
              <a:rPr lang="en-US" err="1">
                <a:cs typeface="Calibri" panose="020F0502020204030204"/>
              </a:rPr>
              <a:t>Datubāzes</a:t>
            </a:r>
            <a:r>
              <a:rPr lang="en-US">
                <a:cs typeface="Calibri" panose="020F0502020204030204"/>
              </a:rPr>
              <a:t> </a:t>
            </a:r>
            <a:r>
              <a:rPr lang="en-US" err="1">
                <a:cs typeface="Calibri" panose="020F0502020204030204"/>
              </a:rPr>
              <a:t>tiek</a:t>
            </a:r>
            <a:r>
              <a:rPr lang="en-US">
                <a:cs typeface="Calibri" panose="020F0502020204030204"/>
              </a:rPr>
              <a:t> </a:t>
            </a:r>
            <a:r>
              <a:rPr lang="en-US" err="1">
                <a:cs typeface="Calibri" panose="020F0502020204030204"/>
              </a:rPr>
              <a:t>izmantotas</a:t>
            </a:r>
            <a:r>
              <a:rPr lang="en-US">
                <a:cs typeface="Calibri" panose="020F0502020204030204"/>
              </a:rPr>
              <a:t>, </a:t>
            </a:r>
            <a:r>
              <a:rPr lang="en-US" err="1">
                <a:cs typeface="Calibri" panose="020F0502020204030204"/>
              </a:rPr>
              <a:t>lai</a:t>
            </a:r>
            <a:r>
              <a:rPr lang="en-US">
                <a:cs typeface="Calibri" panose="020F0502020204030204"/>
              </a:rPr>
              <a:t> </a:t>
            </a:r>
            <a:r>
              <a:rPr lang="en-US" err="1">
                <a:cs typeface="Calibri" panose="020F0502020204030204"/>
              </a:rPr>
              <a:t>efektīvi</a:t>
            </a:r>
            <a:r>
              <a:rPr lang="en-US">
                <a:cs typeface="Calibri" panose="020F0502020204030204"/>
              </a:rPr>
              <a:t> </a:t>
            </a:r>
            <a:r>
              <a:rPr lang="en-US" err="1">
                <a:cs typeface="Calibri" panose="020F0502020204030204"/>
              </a:rPr>
              <a:t>uzglabātu</a:t>
            </a:r>
            <a:r>
              <a:rPr lang="en-US">
                <a:cs typeface="Calibri" panose="020F0502020204030204"/>
              </a:rPr>
              <a:t>, </a:t>
            </a:r>
            <a:r>
              <a:rPr lang="en-US" err="1">
                <a:cs typeface="Calibri" panose="020F0502020204030204"/>
              </a:rPr>
              <a:t>organizētu</a:t>
            </a:r>
            <a:r>
              <a:rPr lang="en-US">
                <a:cs typeface="Calibri" panose="020F0502020204030204"/>
              </a:rPr>
              <a:t> un </a:t>
            </a:r>
            <a:r>
              <a:rPr lang="en-US" err="1">
                <a:cs typeface="Calibri" panose="020F0502020204030204"/>
              </a:rPr>
              <a:t>izgūtu</a:t>
            </a:r>
            <a:r>
              <a:rPr lang="en-US">
                <a:cs typeface="Calibri" panose="020F0502020204030204"/>
              </a:rPr>
              <a:t> </a:t>
            </a:r>
            <a:r>
              <a:rPr lang="en-US" err="1">
                <a:cs typeface="Calibri" panose="020F0502020204030204"/>
              </a:rPr>
              <a:t>lielus</a:t>
            </a:r>
            <a:r>
              <a:rPr lang="en-US">
                <a:cs typeface="Calibri" panose="020F0502020204030204"/>
              </a:rPr>
              <a:t> </a:t>
            </a:r>
            <a:r>
              <a:rPr lang="en-US" err="1">
                <a:cs typeface="Calibri" panose="020F0502020204030204"/>
              </a:rPr>
              <a:t>datu</a:t>
            </a:r>
            <a:r>
              <a:rPr lang="en-US">
                <a:cs typeface="Calibri" panose="020F0502020204030204"/>
              </a:rPr>
              <a:t> </a:t>
            </a:r>
            <a:r>
              <a:rPr lang="en-US" err="1">
                <a:cs typeface="Calibri" panose="020F0502020204030204"/>
              </a:rPr>
              <a:t>apjomus</a:t>
            </a:r>
            <a:r>
              <a:rPr lang="en-US">
                <a:cs typeface="Calibri" panose="020F0502020204030204"/>
              </a:rPr>
              <a:t>. </a:t>
            </a:r>
            <a:r>
              <a:rPr lang="en-US" err="1">
                <a:cs typeface="Calibri" panose="020F0502020204030204"/>
              </a:rPr>
              <a:t>Tās</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būtiska</a:t>
            </a:r>
            <a:r>
              <a:rPr lang="en-US">
                <a:cs typeface="Calibri" panose="020F0502020204030204"/>
              </a:rPr>
              <a:t> </a:t>
            </a:r>
            <a:r>
              <a:rPr lang="en-US" err="1">
                <a:cs typeface="Calibri" panose="020F0502020204030204"/>
              </a:rPr>
              <a:t>daudzu</a:t>
            </a:r>
            <a:r>
              <a:rPr lang="en-US">
                <a:cs typeface="Calibri" panose="020F0502020204030204"/>
              </a:rPr>
              <a:t> </a:t>
            </a:r>
            <a:r>
              <a:rPr lang="en-US" err="1">
                <a:cs typeface="Calibri" panose="020F0502020204030204"/>
              </a:rPr>
              <a:t>mūsdienu</a:t>
            </a:r>
            <a:r>
              <a:rPr lang="en-US">
                <a:cs typeface="Calibri" panose="020F0502020204030204"/>
              </a:rPr>
              <a:t> </a:t>
            </a:r>
            <a:r>
              <a:rPr lang="en-US" err="1">
                <a:cs typeface="Calibri" panose="020F0502020204030204"/>
              </a:rPr>
              <a:t>lietojumprogrammu</a:t>
            </a:r>
            <a:r>
              <a:rPr lang="en-US">
                <a:cs typeface="Calibri" panose="020F0502020204030204"/>
              </a:rPr>
              <a:t> </a:t>
            </a:r>
            <a:r>
              <a:rPr lang="en-US" err="1">
                <a:cs typeface="Calibri" panose="020F0502020204030204"/>
              </a:rPr>
              <a:t>sastāvdaļa</a:t>
            </a:r>
            <a:r>
              <a:rPr lang="en-US">
                <a:cs typeface="Calibri" panose="020F0502020204030204"/>
              </a:rPr>
              <a:t>, jo </a:t>
            </a:r>
            <a:r>
              <a:rPr lang="en-US" err="1">
                <a:cs typeface="Calibri" panose="020F0502020204030204"/>
              </a:rPr>
              <a:t>ļauj</a:t>
            </a:r>
            <a:r>
              <a:rPr lang="en-US">
                <a:cs typeface="Calibri" panose="020F0502020204030204"/>
              </a:rPr>
              <a:t> </a:t>
            </a:r>
            <a:r>
              <a:rPr lang="en-US" err="1">
                <a:cs typeface="Calibri" panose="020F0502020204030204"/>
              </a:rPr>
              <a:t>lietojumprogrammai</a:t>
            </a:r>
            <a:r>
              <a:rPr lang="en-US">
                <a:cs typeface="Calibri" panose="020F0502020204030204"/>
              </a:rPr>
              <a:t> </a:t>
            </a:r>
            <a:r>
              <a:rPr lang="en-US" err="1">
                <a:cs typeface="Calibri" panose="020F0502020204030204"/>
              </a:rPr>
              <a:t>uzglabāt</a:t>
            </a:r>
            <a:r>
              <a:rPr lang="en-US">
                <a:cs typeface="Calibri" panose="020F0502020204030204"/>
              </a:rPr>
              <a:t> un </a:t>
            </a:r>
            <a:r>
              <a:rPr lang="en-US" err="1">
                <a:cs typeface="Calibri" panose="020F0502020204030204"/>
              </a:rPr>
              <a:t>piekļūt</a:t>
            </a:r>
            <a:r>
              <a:rPr lang="en-US">
                <a:cs typeface="Calibri" panose="020F0502020204030204"/>
              </a:rPr>
              <a:t> </a:t>
            </a:r>
            <a:r>
              <a:rPr lang="en-US" err="1">
                <a:cs typeface="Calibri" panose="020F0502020204030204"/>
              </a:rPr>
              <a:t>datiem</a:t>
            </a:r>
            <a:r>
              <a:rPr lang="en-US">
                <a:cs typeface="Calibri" panose="020F0502020204030204"/>
              </a:rPr>
              <a:t> </a:t>
            </a:r>
            <a:r>
              <a:rPr lang="en-US" err="1">
                <a:cs typeface="Calibri" panose="020F0502020204030204"/>
              </a:rPr>
              <a:t>strukturētā</a:t>
            </a:r>
            <a:r>
              <a:rPr lang="en-US">
                <a:cs typeface="Calibri" panose="020F0502020204030204"/>
              </a:rPr>
              <a:t> un </a:t>
            </a:r>
            <a:r>
              <a:rPr lang="en-US" err="1">
                <a:cs typeface="Calibri" panose="020F0502020204030204"/>
              </a:rPr>
              <a:t>organizētā</a:t>
            </a:r>
            <a:r>
              <a:rPr lang="en-US">
                <a:cs typeface="Calibri" panose="020F0502020204030204"/>
              </a:rPr>
              <a:t> </a:t>
            </a:r>
            <a:r>
              <a:rPr lang="en-US" err="1">
                <a:cs typeface="Calibri" panose="020F0502020204030204"/>
              </a:rPr>
              <a:t>veidā</a:t>
            </a:r>
            <a:r>
              <a:rPr lang="en-US">
                <a:cs typeface="Calibri" panose="020F0502020204030204"/>
              </a:rPr>
              <a:t>.</a:t>
            </a:r>
            <a:endParaRPr lang="en-US"/>
          </a:p>
        </p:txBody>
      </p:sp>
    </p:spTree>
    <p:extLst>
      <p:ext uri="{BB962C8B-B14F-4D97-AF65-F5344CB8AC3E}">
        <p14:creationId xmlns:p14="http://schemas.microsoft.com/office/powerpoint/2010/main" val="26930685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F8B06-9103-BD3A-13AA-8D240B53D2BF}"/>
              </a:ext>
            </a:extLst>
          </p:cNvPr>
          <p:cNvSpPr>
            <a:spLocks noGrp="1"/>
          </p:cNvSpPr>
          <p:nvPr>
            <p:ph type="title"/>
          </p:nvPr>
        </p:nvSpPr>
        <p:spPr/>
        <p:txBody>
          <a:bodyPr/>
          <a:lstStyle/>
          <a:p>
            <a:r>
              <a:rPr lang="en-US" err="1">
                <a:cs typeface="Calibri Light"/>
              </a:rPr>
              <a:t>Datubāzu</a:t>
            </a:r>
            <a:r>
              <a:rPr lang="en-US">
                <a:cs typeface="Calibri Light"/>
              </a:rPr>
              <a:t> </a:t>
            </a:r>
            <a:r>
              <a:rPr lang="en-US" err="1">
                <a:cs typeface="Calibri Light"/>
              </a:rPr>
              <a:t>veidi</a:t>
            </a:r>
            <a:endParaRPr lang="en-US" err="1"/>
          </a:p>
        </p:txBody>
      </p:sp>
      <p:sp>
        <p:nvSpPr>
          <p:cNvPr id="3" name="Content Placeholder 2">
            <a:extLst>
              <a:ext uri="{FF2B5EF4-FFF2-40B4-BE49-F238E27FC236}">
                <a16:creationId xmlns:a16="http://schemas.microsoft.com/office/drawing/2014/main" id="{9EDFCB16-B98F-4B32-A204-03AECED7A982}"/>
              </a:ext>
            </a:extLst>
          </p:cNvPr>
          <p:cNvSpPr>
            <a:spLocks noGrp="1"/>
          </p:cNvSpPr>
          <p:nvPr>
            <p:ph idx="1"/>
          </p:nvPr>
        </p:nvSpPr>
        <p:spPr/>
        <p:txBody>
          <a:bodyPr vert="horz" lIns="91440" tIns="45720" rIns="91440" bIns="45720" rtlCol="0" anchor="t">
            <a:normAutofit/>
          </a:bodyPr>
          <a:lstStyle/>
          <a:p>
            <a:pPr marL="0" indent="0">
              <a:buNone/>
            </a:pPr>
            <a:r>
              <a:rPr lang="en-US" sz="2200" err="1">
                <a:cs typeface="Calibri" panose="020F0502020204030204"/>
              </a:rPr>
              <a:t>Pastāv</a:t>
            </a:r>
            <a:r>
              <a:rPr lang="en-US" sz="2200">
                <a:cs typeface="Calibri" panose="020F0502020204030204"/>
              </a:rPr>
              <a:t> </a:t>
            </a:r>
            <a:r>
              <a:rPr lang="en-US" sz="2200" err="1">
                <a:cs typeface="Calibri" panose="020F0502020204030204"/>
              </a:rPr>
              <a:t>daudz</a:t>
            </a:r>
            <a:r>
              <a:rPr lang="en-US" sz="2200">
                <a:cs typeface="Calibri" panose="020F0502020204030204"/>
              </a:rPr>
              <a:t> </a:t>
            </a:r>
            <a:r>
              <a:rPr lang="en-US" sz="2200" err="1">
                <a:cs typeface="Calibri" panose="020F0502020204030204"/>
              </a:rPr>
              <a:t>dažādu</a:t>
            </a:r>
            <a:r>
              <a:rPr lang="en-US" sz="2200">
                <a:cs typeface="Calibri" panose="020F0502020204030204"/>
              </a:rPr>
              <a:t> </a:t>
            </a:r>
            <a:r>
              <a:rPr lang="en-US" sz="2200" err="1">
                <a:cs typeface="Calibri" panose="020F0502020204030204"/>
              </a:rPr>
              <a:t>datubāzu</a:t>
            </a:r>
            <a:r>
              <a:rPr lang="en-US" sz="2200">
                <a:cs typeface="Calibri" panose="020F0502020204030204"/>
              </a:rPr>
              <a:t> </a:t>
            </a:r>
            <a:r>
              <a:rPr lang="en-US" sz="2200" err="1">
                <a:cs typeface="Calibri" panose="020F0502020204030204"/>
              </a:rPr>
              <a:t>veidu</a:t>
            </a:r>
            <a:r>
              <a:rPr lang="en-US" sz="2200">
                <a:cs typeface="Calibri" panose="020F0502020204030204"/>
              </a:rPr>
              <a:t>, </a:t>
            </a:r>
            <a:r>
              <a:rPr lang="en-US" sz="2200" err="1">
                <a:cs typeface="Calibri" panose="020F0502020204030204"/>
              </a:rPr>
              <a:t>tostarp</a:t>
            </a:r>
            <a:r>
              <a:rPr lang="en-US" sz="2200">
                <a:cs typeface="Calibri" panose="020F0502020204030204"/>
              </a:rPr>
              <a:t> </a:t>
            </a:r>
            <a:r>
              <a:rPr lang="en-US" sz="2200" err="1">
                <a:cs typeface="Calibri" panose="020F0502020204030204"/>
              </a:rPr>
              <a:t>relāciju</a:t>
            </a:r>
            <a:r>
              <a:rPr lang="en-US" sz="2200">
                <a:cs typeface="Calibri" panose="020F0502020204030204"/>
              </a:rPr>
              <a:t> (relational) </a:t>
            </a:r>
            <a:r>
              <a:rPr lang="en-US" sz="2200" err="1">
                <a:cs typeface="Calibri" panose="020F0502020204030204"/>
              </a:rPr>
              <a:t>datubāzes</a:t>
            </a:r>
            <a:r>
              <a:rPr lang="en-US" sz="2200">
                <a:cs typeface="Calibri" panose="020F0502020204030204"/>
              </a:rPr>
              <a:t>, bez-</a:t>
            </a:r>
            <a:r>
              <a:rPr lang="en-US" sz="2200" err="1">
                <a:cs typeface="Calibri" panose="020F0502020204030204"/>
              </a:rPr>
              <a:t>relāciju</a:t>
            </a:r>
            <a:r>
              <a:rPr lang="en-US" sz="2200">
                <a:cs typeface="Calibri" panose="020F0502020204030204"/>
              </a:rPr>
              <a:t> (non-relational) </a:t>
            </a:r>
            <a:r>
              <a:rPr lang="en-US" sz="2200" err="1">
                <a:cs typeface="Calibri" panose="020F0502020204030204"/>
              </a:rPr>
              <a:t>datubāzes</a:t>
            </a:r>
            <a:r>
              <a:rPr lang="en-US" sz="2200">
                <a:cs typeface="Calibri" panose="020F0502020204030204"/>
              </a:rPr>
              <a:t>, </a:t>
            </a:r>
            <a:r>
              <a:rPr lang="en-US" sz="2200" err="1">
                <a:cs typeface="Calibri" panose="020F0502020204030204"/>
              </a:rPr>
              <a:t>plakanās</a:t>
            </a:r>
            <a:r>
              <a:rPr lang="en-US" sz="2200">
                <a:cs typeface="Calibri" panose="020F0502020204030204"/>
              </a:rPr>
              <a:t> </a:t>
            </a:r>
            <a:r>
              <a:rPr lang="en-US" sz="2200" err="1">
                <a:cs typeface="Calibri" panose="020F0502020204030204"/>
              </a:rPr>
              <a:t>datubāzes</a:t>
            </a:r>
            <a:r>
              <a:rPr lang="en-US" sz="2200">
                <a:cs typeface="Calibri" panose="020F0502020204030204"/>
              </a:rPr>
              <a:t> un </a:t>
            </a:r>
            <a:r>
              <a:rPr lang="en-US" sz="2200" err="1">
                <a:cs typeface="Calibri" panose="020F0502020204030204"/>
              </a:rPr>
              <a:t>citas</a:t>
            </a:r>
            <a:r>
              <a:rPr lang="en-US" sz="2200">
                <a:cs typeface="Calibri" panose="020F0502020204030204"/>
              </a:rPr>
              <a:t>. </a:t>
            </a:r>
            <a:r>
              <a:rPr lang="en-US" sz="2200" err="1">
                <a:cs typeface="Calibri" panose="020F0502020204030204"/>
              </a:rPr>
              <a:t>Katram</a:t>
            </a:r>
            <a:r>
              <a:rPr lang="en-US" sz="2200">
                <a:cs typeface="Calibri" panose="020F0502020204030204"/>
              </a:rPr>
              <a:t> </a:t>
            </a:r>
            <a:r>
              <a:rPr lang="en-US" sz="2200" err="1">
                <a:cs typeface="Calibri" panose="020F0502020204030204"/>
              </a:rPr>
              <a:t>datubāzu</a:t>
            </a:r>
            <a:r>
              <a:rPr lang="en-US" sz="2200">
                <a:cs typeface="Calibri" panose="020F0502020204030204"/>
              </a:rPr>
              <a:t> </a:t>
            </a:r>
            <a:r>
              <a:rPr lang="en-US" sz="2200" err="1">
                <a:cs typeface="Calibri" panose="020F0502020204030204"/>
              </a:rPr>
              <a:t>veidam</a:t>
            </a:r>
            <a:r>
              <a:rPr lang="en-US" sz="2200">
                <a:cs typeface="Calibri" panose="020F0502020204030204"/>
              </a:rPr>
              <a:t> </a:t>
            </a:r>
            <a:r>
              <a:rPr lang="en-US" sz="2200" err="1">
                <a:cs typeface="Calibri" panose="020F0502020204030204"/>
              </a:rPr>
              <a:t>ir</a:t>
            </a:r>
            <a:r>
              <a:rPr lang="en-US" sz="2200">
                <a:cs typeface="Calibri" panose="020F0502020204030204"/>
              </a:rPr>
              <a:t> </a:t>
            </a:r>
            <a:r>
              <a:rPr lang="en-US" sz="2200" err="1">
                <a:cs typeface="Calibri" panose="020F0502020204030204"/>
              </a:rPr>
              <a:t>savas</a:t>
            </a:r>
            <a:r>
              <a:rPr lang="en-US" sz="2200">
                <a:cs typeface="Calibri" panose="020F0502020204030204"/>
              </a:rPr>
              <a:t> </a:t>
            </a:r>
            <a:r>
              <a:rPr lang="en-US" sz="2200" err="1">
                <a:cs typeface="Calibri" panose="020F0502020204030204"/>
              </a:rPr>
              <a:t>stiprās</a:t>
            </a:r>
            <a:r>
              <a:rPr lang="en-US" sz="2200">
                <a:cs typeface="Calibri" panose="020F0502020204030204"/>
              </a:rPr>
              <a:t> </a:t>
            </a:r>
            <a:r>
              <a:rPr lang="en-US" sz="2200" err="1">
                <a:cs typeface="Calibri" panose="020F0502020204030204"/>
              </a:rPr>
              <a:t>puses</a:t>
            </a:r>
            <a:r>
              <a:rPr lang="en-US" sz="2200">
                <a:cs typeface="Calibri" panose="020F0502020204030204"/>
              </a:rPr>
              <a:t>, un </a:t>
            </a:r>
            <a:r>
              <a:rPr lang="en-US" sz="2200" err="1">
                <a:cs typeface="Calibri" panose="020F0502020204030204"/>
              </a:rPr>
              <a:t>tās</a:t>
            </a:r>
            <a:r>
              <a:rPr lang="en-US" sz="2200">
                <a:cs typeface="Calibri" panose="020F0502020204030204"/>
              </a:rPr>
              <a:t> </a:t>
            </a:r>
            <a:r>
              <a:rPr lang="en-US" sz="2200" err="1">
                <a:cs typeface="Calibri" panose="020F0502020204030204"/>
              </a:rPr>
              <a:t>ir</a:t>
            </a:r>
            <a:r>
              <a:rPr lang="en-US" sz="2200">
                <a:cs typeface="Calibri" panose="020F0502020204030204"/>
              </a:rPr>
              <a:t> </a:t>
            </a:r>
            <a:r>
              <a:rPr lang="en-US" sz="2200" err="1">
                <a:cs typeface="Calibri" panose="020F0502020204030204"/>
              </a:rPr>
              <a:t>piemērotas</a:t>
            </a:r>
            <a:r>
              <a:rPr lang="en-US" sz="2200">
                <a:cs typeface="Calibri" panose="020F0502020204030204"/>
              </a:rPr>
              <a:t> </a:t>
            </a:r>
            <a:r>
              <a:rPr lang="en-US" sz="2200" err="1">
                <a:cs typeface="Calibri" panose="020F0502020204030204"/>
              </a:rPr>
              <a:t>dažādiem</a:t>
            </a:r>
            <a:r>
              <a:rPr lang="en-US" sz="2200">
                <a:cs typeface="Calibri" panose="020F0502020204030204"/>
              </a:rPr>
              <a:t> </a:t>
            </a:r>
            <a:r>
              <a:rPr lang="en-US" sz="2200" err="1">
                <a:cs typeface="Calibri" panose="020F0502020204030204"/>
              </a:rPr>
              <a:t>lietojumprogrammu</a:t>
            </a:r>
            <a:r>
              <a:rPr lang="en-US" sz="2200">
                <a:cs typeface="Calibri" panose="020F0502020204030204"/>
              </a:rPr>
              <a:t> </a:t>
            </a:r>
            <a:r>
              <a:rPr lang="en-US" sz="2200" err="1">
                <a:cs typeface="Calibri" panose="020F0502020204030204"/>
              </a:rPr>
              <a:t>veidiem</a:t>
            </a:r>
            <a:r>
              <a:rPr lang="en-US" sz="2200">
                <a:cs typeface="Calibri" panose="020F0502020204030204"/>
              </a:rPr>
              <a:t>.</a:t>
            </a:r>
          </a:p>
          <a:p>
            <a:pPr marL="0" indent="0">
              <a:buNone/>
            </a:pPr>
            <a:r>
              <a:rPr lang="en-US" sz="2200" err="1">
                <a:cs typeface="Calibri" panose="020F0502020204030204"/>
              </a:rPr>
              <a:t>Relāciju</a:t>
            </a:r>
            <a:r>
              <a:rPr lang="en-US" sz="2200">
                <a:cs typeface="Calibri" panose="020F0502020204030204"/>
              </a:rPr>
              <a:t> </a:t>
            </a:r>
            <a:r>
              <a:rPr lang="en-US" sz="2200" err="1">
                <a:cs typeface="Calibri" panose="020F0502020204030204"/>
              </a:rPr>
              <a:t>datubāzēs</a:t>
            </a:r>
            <a:r>
              <a:rPr lang="en-US" sz="2200">
                <a:cs typeface="Calibri" panose="020F0502020204030204"/>
              </a:rPr>
              <a:t>, </a:t>
            </a:r>
            <a:r>
              <a:rPr lang="en-US" sz="2200" err="1">
                <a:cs typeface="Calibri" panose="020F0502020204030204"/>
              </a:rPr>
              <a:t>piemēram</a:t>
            </a:r>
            <a:r>
              <a:rPr lang="en-US" sz="2200">
                <a:cs typeface="Calibri" panose="020F0502020204030204"/>
              </a:rPr>
              <a:t>, MySQL, SQLite un PostgreSQL, </a:t>
            </a:r>
            <a:r>
              <a:rPr lang="en-US" sz="2200" err="1">
                <a:cs typeface="Calibri" panose="020F0502020204030204"/>
              </a:rPr>
              <a:t>dati</a:t>
            </a:r>
            <a:r>
              <a:rPr lang="en-US" sz="2200">
                <a:cs typeface="Calibri" panose="020F0502020204030204"/>
              </a:rPr>
              <a:t> </a:t>
            </a:r>
            <a:r>
              <a:rPr lang="en-US" sz="2200" err="1">
                <a:cs typeface="Calibri" panose="020F0502020204030204"/>
              </a:rPr>
              <a:t>tiek</a:t>
            </a:r>
            <a:r>
              <a:rPr lang="en-US" sz="2200">
                <a:cs typeface="Calibri" panose="020F0502020204030204"/>
              </a:rPr>
              <a:t> </a:t>
            </a:r>
            <a:r>
              <a:rPr lang="en-US" sz="2200" err="1">
                <a:cs typeface="Calibri" panose="020F0502020204030204"/>
              </a:rPr>
              <a:t>glabāti</a:t>
            </a:r>
            <a:r>
              <a:rPr lang="en-US" sz="2200">
                <a:cs typeface="Calibri" panose="020F0502020204030204"/>
              </a:rPr>
              <a:t> </a:t>
            </a:r>
            <a:r>
              <a:rPr lang="en-US" sz="2200" err="1">
                <a:cs typeface="Calibri" panose="020F0502020204030204"/>
              </a:rPr>
              <a:t>tabulās</a:t>
            </a:r>
            <a:r>
              <a:rPr lang="en-US" sz="2200">
                <a:cs typeface="Calibri" panose="020F0502020204030204"/>
              </a:rPr>
              <a:t>, kas </a:t>
            </a:r>
            <a:r>
              <a:rPr lang="en-US" sz="2200" err="1">
                <a:cs typeface="Calibri" panose="020F0502020204030204"/>
              </a:rPr>
              <a:t>ir</a:t>
            </a:r>
            <a:r>
              <a:rPr lang="en-US" sz="2200">
                <a:cs typeface="Calibri" panose="020F0502020204030204"/>
              </a:rPr>
              <a:t> </a:t>
            </a:r>
            <a:r>
              <a:rPr lang="en-US" sz="2200" err="1">
                <a:cs typeface="Calibri" panose="020F0502020204030204"/>
              </a:rPr>
              <a:t>savstarpēji</a:t>
            </a:r>
            <a:r>
              <a:rPr lang="en-US" sz="2200">
                <a:cs typeface="Calibri" panose="020F0502020204030204"/>
              </a:rPr>
              <a:t> </a:t>
            </a:r>
            <a:r>
              <a:rPr lang="en-US" sz="2200" err="1">
                <a:cs typeface="Calibri" panose="020F0502020204030204"/>
              </a:rPr>
              <a:t>saistītas</a:t>
            </a:r>
            <a:r>
              <a:rPr lang="en-US" sz="2200">
                <a:cs typeface="Calibri" panose="020F0502020204030204"/>
              </a:rPr>
              <a:t> </a:t>
            </a:r>
            <a:r>
              <a:rPr lang="en-US" sz="2200" err="1">
                <a:cs typeface="Calibri" panose="020F0502020204030204"/>
              </a:rPr>
              <a:t>ar</a:t>
            </a:r>
            <a:r>
              <a:rPr lang="en-US" sz="2200">
                <a:cs typeface="Calibri" panose="020F0502020204030204"/>
              </a:rPr>
              <a:t> </a:t>
            </a:r>
            <a:r>
              <a:rPr lang="en-US" sz="2200" err="1">
                <a:cs typeface="Calibri" panose="020F0502020204030204"/>
              </a:rPr>
              <a:t>attiecībām</a:t>
            </a:r>
            <a:r>
              <a:rPr lang="en-US" sz="2200">
                <a:cs typeface="Calibri" panose="020F0502020204030204"/>
              </a:rPr>
              <a:t>. Bez-</a:t>
            </a:r>
            <a:r>
              <a:rPr lang="en-US" sz="2200" err="1">
                <a:cs typeface="Calibri" panose="020F0502020204030204"/>
              </a:rPr>
              <a:t>relāciju</a:t>
            </a:r>
            <a:r>
              <a:rPr lang="en-US" sz="2200">
                <a:cs typeface="Calibri" panose="020F0502020204030204"/>
              </a:rPr>
              <a:t> </a:t>
            </a:r>
            <a:r>
              <a:rPr lang="en-US" sz="2200" err="1">
                <a:cs typeface="Calibri" panose="020F0502020204030204"/>
              </a:rPr>
              <a:t>datubāzes</a:t>
            </a:r>
            <a:r>
              <a:rPr lang="en-US" sz="2200">
                <a:cs typeface="Calibri" panose="020F0502020204030204"/>
              </a:rPr>
              <a:t>, </a:t>
            </a:r>
            <a:r>
              <a:rPr lang="en-US" sz="2200" err="1">
                <a:cs typeface="Calibri" panose="020F0502020204030204"/>
              </a:rPr>
              <a:t>piemēram</a:t>
            </a:r>
            <a:r>
              <a:rPr lang="en-US" sz="2200">
                <a:cs typeface="Calibri" panose="020F0502020204030204"/>
              </a:rPr>
              <a:t>, MongoDB un Cassandra, </a:t>
            </a:r>
            <a:r>
              <a:rPr lang="en-US" sz="2200" err="1">
                <a:cs typeface="Calibri" panose="020F0502020204030204"/>
              </a:rPr>
              <a:t>glabā</a:t>
            </a:r>
            <a:r>
              <a:rPr lang="en-US" sz="2200">
                <a:cs typeface="Calibri" panose="020F0502020204030204"/>
              </a:rPr>
              <a:t> </a:t>
            </a:r>
            <a:r>
              <a:rPr lang="en-US" sz="2200" err="1">
                <a:cs typeface="Calibri" panose="020F0502020204030204"/>
              </a:rPr>
              <a:t>datus</a:t>
            </a:r>
            <a:r>
              <a:rPr lang="en-US" sz="2200">
                <a:cs typeface="Calibri" panose="020F0502020204030204"/>
              </a:rPr>
              <a:t> </a:t>
            </a:r>
            <a:r>
              <a:rPr lang="en-US" sz="2200" err="1">
                <a:cs typeface="Calibri" panose="020F0502020204030204"/>
              </a:rPr>
              <a:t>elastīgākā</a:t>
            </a:r>
            <a:r>
              <a:rPr lang="en-US" sz="2200">
                <a:cs typeface="Calibri" panose="020F0502020204030204"/>
              </a:rPr>
              <a:t>, </a:t>
            </a:r>
            <a:r>
              <a:rPr lang="en-US" sz="2200" err="1">
                <a:cs typeface="Calibri" panose="020F0502020204030204"/>
              </a:rPr>
              <a:t>uz</a:t>
            </a:r>
            <a:r>
              <a:rPr lang="en-US" sz="2200">
                <a:cs typeface="Calibri" panose="020F0502020204030204"/>
              </a:rPr>
              <a:t> </a:t>
            </a:r>
            <a:r>
              <a:rPr lang="en-US" sz="2200" err="1">
                <a:cs typeface="Calibri" panose="020F0502020204030204"/>
              </a:rPr>
              <a:t>dokumentiem</a:t>
            </a:r>
            <a:r>
              <a:rPr lang="en-US" sz="2200">
                <a:cs typeface="Calibri" panose="020F0502020204030204"/>
              </a:rPr>
              <a:t> </a:t>
            </a:r>
            <a:r>
              <a:rPr lang="en-US" sz="2200" err="1">
                <a:cs typeface="Calibri" panose="020F0502020204030204"/>
              </a:rPr>
              <a:t>orientētā</a:t>
            </a:r>
            <a:r>
              <a:rPr lang="en-US" sz="2200">
                <a:cs typeface="Calibri" panose="020F0502020204030204"/>
              </a:rPr>
              <a:t> </a:t>
            </a:r>
            <a:r>
              <a:rPr lang="en-US" sz="2200" err="1">
                <a:cs typeface="Calibri" panose="020F0502020204030204"/>
              </a:rPr>
              <a:t>formātā</a:t>
            </a:r>
            <a:r>
              <a:rPr lang="en-US" sz="2200">
                <a:cs typeface="Calibri" panose="020F0502020204030204"/>
              </a:rPr>
              <a:t>. </a:t>
            </a:r>
            <a:r>
              <a:rPr lang="en-US" sz="2200" err="1">
                <a:cs typeface="Calibri" panose="020F0502020204030204"/>
              </a:rPr>
              <a:t>Plakano</a:t>
            </a:r>
            <a:r>
              <a:rPr lang="en-US" sz="2200">
                <a:cs typeface="Calibri" panose="020F0502020204030204"/>
              </a:rPr>
              <a:t> </a:t>
            </a:r>
            <a:r>
              <a:rPr lang="en-US" sz="2200" err="1">
                <a:cs typeface="Calibri" panose="020F0502020204030204"/>
              </a:rPr>
              <a:t>failu</a:t>
            </a:r>
            <a:r>
              <a:rPr lang="en-US" sz="2200">
                <a:cs typeface="Calibri" panose="020F0502020204030204"/>
              </a:rPr>
              <a:t> </a:t>
            </a:r>
            <a:r>
              <a:rPr lang="en-US" sz="2200" err="1">
                <a:cs typeface="Calibri" panose="020F0502020204030204"/>
              </a:rPr>
              <a:t>datubāzēs</a:t>
            </a:r>
            <a:r>
              <a:rPr lang="en-US" sz="2200">
                <a:cs typeface="Calibri" panose="020F0502020204030204"/>
              </a:rPr>
              <a:t>, </a:t>
            </a:r>
            <a:r>
              <a:rPr lang="en-US" sz="2200" err="1">
                <a:cs typeface="Calibri" panose="020F0502020204030204"/>
              </a:rPr>
              <a:t>piemēram</a:t>
            </a:r>
            <a:r>
              <a:rPr lang="en-US" sz="2200">
                <a:cs typeface="Calibri" panose="020F0502020204030204"/>
              </a:rPr>
              <a:t>, CSV </a:t>
            </a:r>
            <a:r>
              <a:rPr lang="en-US" sz="2200" err="1">
                <a:cs typeface="Calibri" panose="020F0502020204030204"/>
              </a:rPr>
              <a:t>datnēs</a:t>
            </a:r>
            <a:r>
              <a:rPr lang="en-US" sz="2200">
                <a:cs typeface="Calibri" panose="020F0502020204030204"/>
              </a:rPr>
              <a:t>, </a:t>
            </a:r>
            <a:r>
              <a:rPr lang="en-US" sz="2200" err="1">
                <a:cs typeface="Calibri" panose="020F0502020204030204"/>
              </a:rPr>
              <a:t>dati</a:t>
            </a:r>
            <a:r>
              <a:rPr lang="en-US" sz="2200">
                <a:cs typeface="Calibri" panose="020F0502020204030204"/>
              </a:rPr>
              <a:t> </a:t>
            </a:r>
            <a:r>
              <a:rPr lang="en-US" sz="2200" err="1">
                <a:cs typeface="Calibri" panose="020F0502020204030204"/>
              </a:rPr>
              <a:t>tiek</a:t>
            </a:r>
            <a:r>
              <a:rPr lang="en-US" sz="2200">
                <a:cs typeface="Calibri" panose="020F0502020204030204"/>
              </a:rPr>
              <a:t> </a:t>
            </a:r>
            <a:r>
              <a:rPr lang="en-US" sz="2200" err="1">
                <a:cs typeface="Calibri" panose="020F0502020204030204"/>
              </a:rPr>
              <a:t>glabāti</a:t>
            </a:r>
            <a:r>
              <a:rPr lang="en-US" sz="2200">
                <a:cs typeface="Calibri" panose="020F0502020204030204"/>
              </a:rPr>
              <a:t> </a:t>
            </a:r>
            <a:r>
              <a:rPr lang="en-US" sz="2200" err="1">
                <a:cs typeface="Calibri" panose="020F0502020204030204"/>
              </a:rPr>
              <a:t>vienkāršā</a:t>
            </a:r>
            <a:r>
              <a:rPr lang="en-US" sz="2200">
                <a:cs typeface="Calibri" panose="020F0502020204030204"/>
              </a:rPr>
              <a:t>, </a:t>
            </a:r>
            <a:r>
              <a:rPr lang="en-US" sz="2200" err="1">
                <a:cs typeface="Calibri" panose="020F0502020204030204"/>
              </a:rPr>
              <a:t>uz</a:t>
            </a:r>
            <a:r>
              <a:rPr lang="en-US" sz="2200">
                <a:cs typeface="Calibri" panose="020F0502020204030204"/>
              </a:rPr>
              <a:t> </a:t>
            </a:r>
            <a:r>
              <a:rPr lang="en-US" sz="2200" err="1">
                <a:cs typeface="Calibri" panose="020F0502020204030204"/>
              </a:rPr>
              <a:t>tekstu</a:t>
            </a:r>
            <a:r>
              <a:rPr lang="en-US" sz="2200">
                <a:cs typeface="Calibri" panose="020F0502020204030204"/>
              </a:rPr>
              <a:t> </a:t>
            </a:r>
            <a:r>
              <a:rPr lang="en-US" sz="2200" err="1">
                <a:cs typeface="Calibri" panose="020F0502020204030204"/>
              </a:rPr>
              <a:t>balstītā</a:t>
            </a:r>
            <a:r>
              <a:rPr lang="en-US" sz="2200">
                <a:cs typeface="Calibri" panose="020F0502020204030204"/>
              </a:rPr>
              <a:t> </a:t>
            </a:r>
            <a:r>
              <a:rPr lang="en-US" sz="2200" err="1">
                <a:cs typeface="Calibri" panose="020F0502020204030204"/>
              </a:rPr>
              <a:t>formātā</a:t>
            </a:r>
            <a:r>
              <a:rPr lang="en-US" sz="2200">
                <a:cs typeface="Calibri" panose="020F0502020204030204"/>
              </a:rPr>
              <a:t>.</a:t>
            </a:r>
          </a:p>
          <a:p>
            <a:pPr marL="0" indent="0">
              <a:buNone/>
            </a:pPr>
            <a:r>
              <a:rPr lang="en-US" sz="2200">
                <a:cs typeface="Calibri" panose="020F0502020204030204"/>
              </a:rPr>
              <a:t>Lai </a:t>
            </a:r>
            <a:r>
              <a:rPr lang="en-US" sz="2200" err="1">
                <a:cs typeface="Calibri" panose="020F0502020204030204"/>
              </a:rPr>
              <a:t>mijiedarbotos</a:t>
            </a:r>
            <a:r>
              <a:rPr lang="en-US" sz="2200">
                <a:cs typeface="Calibri" panose="020F0502020204030204"/>
              </a:rPr>
              <a:t> </a:t>
            </a:r>
            <a:r>
              <a:rPr lang="en-US" sz="2200" err="1">
                <a:cs typeface="Calibri" panose="020F0502020204030204"/>
              </a:rPr>
              <a:t>ar</a:t>
            </a:r>
            <a:r>
              <a:rPr lang="en-US" sz="2200">
                <a:cs typeface="Calibri" panose="020F0502020204030204"/>
              </a:rPr>
              <a:t> </a:t>
            </a:r>
            <a:r>
              <a:rPr lang="en-US" sz="2200" err="1">
                <a:cs typeface="Calibri" panose="020F0502020204030204"/>
              </a:rPr>
              <a:t>datubāzi</a:t>
            </a:r>
            <a:r>
              <a:rPr lang="en-US" sz="2200">
                <a:cs typeface="Calibri" panose="020F0502020204030204"/>
              </a:rPr>
              <a:t>, </a:t>
            </a:r>
            <a:r>
              <a:rPr lang="en-US" sz="2200" err="1">
                <a:cs typeface="Calibri" panose="020F0502020204030204"/>
              </a:rPr>
              <a:t>lietojumprogrammās</a:t>
            </a:r>
            <a:r>
              <a:rPr lang="en-US" sz="2200">
                <a:cs typeface="Calibri" panose="020F0502020204030204"/>
              </a:rPr>
              <a:t> </a:t>
            </a:r>
            <a:r>
              <a:rPr lang="en-US" sz="2200" err="1">
                <a:cs typeface="Calibri" panose="020F0502020204030204"/>
              </a:rPr>
              <a:t>tiek</a:t>
            </a:r>
            <a:r>
              <a:rPr lang="en-US" sz="2200">
                <a:cs typeface="Calibri" panose="020F0502020204030204"/>
              </a:rPr>
              <a:t> </a:t>
            </a:r>
            <a:r>
              <a:rPr lang="en-US" sz="2200" err="1">
                <a:cs typeface="Calibri" panose="020F0502020204030204"/>
              </a:rPr>
              <a:t>izmantota</a:t>
            </a:r>
            <a:r>
              <a:rPr lang="en-US" sz="2200">
                <a:cs typeface="Calibri" panose="020F0502020204030204"/>
              </a:rPr>
              <a:t> </a:t>
            </a:r>
            <a:r>
              <a:rPr lang="en-US" sz="2200" err="1">
                <a:cs typeface="Calibri" panose="020F0502020204030204"/>
              </a:rPr>
              <a:t>datubāzes</a:t>
            </a:r>
            <a:r>
              <a:rPr lang="en-US" sz="2200">
                <a:cs typeface="Calibri" panose="020F0502020204030204"/>
              </a:rPr>
              <a:t> </a:t>
            </a:r>
            <a:r>
              <a:rPr lang="en-US" sz="2200" err="1">
                <a:cs typeface="Calibri" panose="020F0502020204030204"/>
              </a:rPr>
              <a:t>pārvaldības</a:t>
            </a:r>
            <a:r>
              <a:rPr lang="en-US" sz="2200">
                <a:cs typeface="Calibri" panose="020F0502020204030204"/>
              </a:rPr>
              <a:t> </a:t>
            </a:r>
            <a:r>
              <a:rPr lang="en-US" sz="2200" err="1">
                <a:cs typeface="Calibri" panose="020F0502020204030204"/>
              </a:rPr>
              <a:t>sistēma</a:t>
            </a:r>
            <a:r>
              <a:rPr lang="en-US" sz="2200">
                <a:cs typeface="Calibri" panose="020F0502020204030204"/>
              </a:rPr>
              <a:t> (DBVS), kas </a:t>
            </a:r>
            <a:r>
              <a:rPr lang="en-US" sz="2200" err="1">
                <a:cs typeface="Calibri" panose="020F0502020204030204"/>
              </a:rPr>
              <a:t>ir</a:t>
            </a:r>
            <a:r>
              <a:rPr lang="en-US" sz="2200">
                <a:cs typeface="Calibri" panose="020F0502020204030204"/>
              </a:rPr>
              <a:t> </a:t>
            </a:r>
            <a:r>
              <a:rPr lang="en-US" sz="2200" err="1">
                <a:cs typeface="Calibri" panose="020F0502020204030204"/>
              </a:rPr>
              <a:t>programmatūra</a:t>
            </a:r>
            <a:r>
              <a:rPr lang="en-US" sz="2200">
                <a:cs typeface="Calibri" panose="020F0502020204030204"/>
              </a:rPr>
              <a:t>, </a:t>
            </a:r>
            <a:r>
              <a:rPr lang="en-US" sz="2200" err="1">
                <a:cs typeface="Calibri" panose="020F0502020204030204"/>
              </a:rPr>
              <a:t>kura</a:t>
            </a:r>
            <a:r>
              <a:rPr lang="en-US" sz="2200">
                <a:cs typeface="Calibri" panose="020F0502020204030204"/>
              </a:rPr>
              <a:t> </a:t>
            </a:r>
            <a:r>
              <a:rPr lang="en-US" sz="2200" err="1">
                <a:cs typeface="Calibri" panose="020F0502020204030204"/>
              </a:rPr>
              <a:t>ir</a:t>
            </a:r>
            <a:r>
              <a:rPr lang="en-US" sz="2200">
                <a:cs typeface="Calibri" panose="020F0502020204030204"/>
              </a:rPr>
              <a:t> </a:t>
            </a:r>
            <a:r>
              <a:rPr lang="en-US" sz="2200" err="1">
                <a:cs typeface="Calibri" panose="020F0502020204030204"/>
              </a:rPr>
              <a:t>īpaši</a:t>
            </a:r>
            <a:r>
              <a:rPr lang="en-US" sz="2200">
                <a:cs typeface="Calibri" panose="020F0502020204030204"/>
              </a:rPr>
              <a:t> </a:t>
            </a:r>
            <a:r>
              <a:rPr lang="en-US" sz="2200" err="1">
                <a:cs typeface="Calibri" panose="020F0502020204030204"/>
              </a:rPr>
              <a:t>izstrādāta</a:t>
            </a:r>
            <a:r>
              <a:rPr lang="en-US" sz="2200">
                <a:cs typeface="Calibri" panose="020F0502020204030204"/>
              </a:rPr>
              <a:t> </a:t>
            </a:r>
            <a:r>
              <a:rPr lang="en-US" sz="2200" err="1">
                <a:cs typeface="Calibri" panose="020F0502020204030204"/>
              </a:rPr>
              <a:t>darbam</a:t>
            </a:r>
            <a:r>
              <a:rPr lang="en-US" sz="2200">
                <a:cs typeface="Calibri" panose="020F0502020204030204"/>
              </a:rPr>
              <a:t> </a:t>
            </a:r>
            <a:r>
              <a:rPr lang="en-US" sz="2200" err="1">
                <a:cs typeface="Calibri" panose="020F0502020204030204"/>
              </a:rPr>
              <a:t>ar</a:t>
            </a:r>
            <a:r>
              <a:rPr lang="en-US" sz="2200">
                <a:cs typeface="Calibri" panose="020F0502020204030204"/>
              </a:rPr>
              <a:t> </a:t>
            </a:r>
            <a:r>
              <a:rPr lang="en-US" sz="2200" err="1">
                <a:cs typeface="Calibri" panose="020F0502020204030204"/>
              </a:rPr>
              <a:t>datubāzēm</a:t>
            </a:r>
            <a:r>
              <a:rPr lang="en-US" sz="2200">
                <a:cs typeface="Calibri" panose="020F0502020204030204"/>
              </a:rPr>
              <a:t>. DBVS </a:t>
            </a:r>
            <a:r>
              <a:rPr lang="en-US" sz="2200" err="1">
                <a:cs typeface="Calibri" panose="020F0502020204030204"/>
              </a:rPr>
              <a:t>nodrošina</a:t>
            </a:r>
            <a:r>
              <a:rPr lang="en-US" sz="2200">
                <a:cs typeface="Calibri" panose="020F0502020204030204"/>
              </a:rPr>
              <a:t> </a:t>
            </a:r>
            <a:r>
              <a:rPr lang="en-US" sz="2200" err="1">
                <a:cs typeface="Calibri" panose="020F0502020204030204"/>
              </a:rPr>
              <a:t>rīkus</a:t>
            </a:r>
            <a:r>
              <a:rPr lang="en-US" sz="2200">
                <a:cs typeface="Calibri" panose="020F0502020204030204"/>
              </a:rPr>
              <a:t> </a:t>
            </a:r>
            <a:r>
              <a:rPr lang="en-US" sz="2200" err="1">
                <a:cs typeface="Calibri" panose="020F0502020204030204"/>
              </a:rPr>
              <a:t>datubāzes</a:t>
            </a:r>
            <a:r>
              <a:rPr lang="en-US" sz="2200">
                <a:cs typeface="Calibri" panose="020F0502020204030204"/>
              </a:rPr>
              <a:t> </a:t>
            </a:r>
            <a:r>
              <a:rPr lang="en-US" sz="2200" err="1">
                <a:cs typeface="Calibri" panose="020F0502020204030204"/>
              </a:rPr>
              <a:t>izveidei</a:t>
            </a:r>
            <a:r>
              <a:rPr lang="en-US" sz="2200">
                <a:cs typeface="Calibri" panose="020F0502020204030204"/>
              </a:rPr>
              <a:t> un </a:t>
            </a:r>
            <a:r>
              <a:rPr lang="en-US" sz="2200" err="1">
                <a:cs typeface="Calibri" panose="020F0502020204030204"/>
              </a:rPr>
              <a:t>pārvaldībai</a:t>
            </a:r>
            <a:r>
              <a:rPr lang="en-US" sz="2200">
                <a:cs typeface="Calibri" panose="020F0502020204030204"/>
              </a:rPr>
              <a:t>, </a:t>
            </a:r>
            <a:r>
              <a:rPr lang="en-US" sz="2200" err="1">
                <a:cs typeface="Calibri" panose="020F0502020204030204"/>
              </a:rPr>
              <a:t>kā</a:t>
            </a:r>
            <a:r>
              <a:rPr lang="en-US" sz="2200">
                <a:cs typeface="Calibri" panose="020F0502020204030204"/>
              </a:rPr>
              <a:t> </a:t>
            </a:r>
            <a:r>
              <a:rPr lang="en-US" sz="2200" err="1">
                <a:cs typeface="Calibri" panose="020F0502020204030204"/>
              </a:rPr>
              <a:t>arī</a:t>
            </a:r>
            <a:r>
              <a:rPr lang="en-US" sz="2200">
                <a:cs typeface="Calibri" panose="020F0502020204030204"/>
              </a:rPr>
              <a:t> </a:t>
            </a:r>
            <a:r>
              <a:rPr lang="en-US" sz="2200" err="1">
                <a:cs typeface="Calibri" panose="020F0502020204030204"/>
              </a:rPr>
              <a:t>mijiedarbībai</a:t>
            </a:r>
            <a:r>
              <a:rPr lang="en-US" sz="2200">
                <a:cs typeface="Calibri" panose="020F0502020204030204"/>
              </a:rPr>
              <a:t> </a:t>
            </a:r>
            <a:r>
              <a:rPr lang="en-US" sz="2200" err="1">
                <a:cs typeface="Calibri" panose="020F0502020204030204"/>
              </a:rPr>
              <a:t>ar</a:t>
            </a:r>
            <a:r>
              <a:rPr lang="en-US" sz="2200">
                <a:cs typeface="Calibri" panose="020F0502020204030204"/>
              </a:rPr>
              <a:t> </a:t>
            </a:r>
            <a:r>
              <a:rPr lang="en-US" sz="2200" err="1">
                <a:cs typeface="Calibri" panose="020F0502020204030204"/>
              </a:rPr>
              <a:t>datubāzē</a:t>
            </a:r>
            <a:r>
              <a:rPr lang="en-US" sz="2200">
                <a:cs typeface="Calibri" panose="020F0502020204030204"/>
              </a:rPr>
              <a:t> </a:t>
            </a:r>
            <a:r>
              <a:rPr lang="en-US" sz="2200" err="1">
                <a:cs typeface="Calibri" panose="020F0502020204030204"/>
              </a:rPr>
              <a:t>saglabātajiem</a:t>
            </a:r>
            <a:r>
              <a:rPr lang="en-US" sz="2200">
                <a:cs typeface="Calibri" panose="020F0502020204030204"/>
              </a:rPr>
              <a:t> </a:t>
            </a:r>
            <a:r>
              <a:rPr lang="en-US" sz="2200" err="1">
                <a:cs typeface="Calibri" panose="020F0502020204030204"/>
              </a:rPr>
              <a:t>datiem</a:t>
            </a:r>
            <a:r>
              <a:rPr lang="en-US" sz="2200">
                <a:cs typeface="Calibri" panose="020F0502020204030204"/>
              </a:rPr>
              <a:t>. </a:t>
            </a:r>
            <a:r>
              <a:rPr lang="en-US" sz="2200" b="1" err="1">
                <a:cs typeface="Calibri" panose="020F0502020204030204"/>
              </a:rPr>
              <a:t>Mēs</a:t>
            </a:r>
            <a:r>
              <a:rPr lang="en-US" sz="2200" b="1">
                <a:cs typeface="Calibri" panose="020F0502020204030204"/>
              </a:rPr>
              <a:t> </a:t>
            </a:r>
            <a:r>
              <a:rPr lang="en-US" sz="2200" b="1" err="1">
                <a:cs typeface="Calibri" panose="020F0502020204030204"/>
              </a:rPr>
              <a:t>arī</a:t>
            </a:r>
            <a:r>
              <a:rPr lang="en-US" sz="2200" b="1">
                <a:cs typeface="Calibri" panose="020F0502020204030204"/>
              </a:rPr>
              <a:t> </a:t>
            </a:r>
            <a:r>
              <a:rPr lang="en-US" sz="2200" b="1" err="1">
                <a:cs typeface="Calibri" panose="020F0502020204030204"/>
              </a:rPr>
              <a:t>strādāsim</a:t>
            </a:r>
            <a:r>
              <a:rPr lang="en-US" sz="2200" b="1">
                <a:cs typeface="Calibri" panose="020F0502020204030204"/>
              </a:rPr>
              <a:t> </a:t>
            </a:r>
            <a:r>
              <a:rPr lang="en-US" sz="2200" b="1" err="1">
                <a:cs typeface="Calibri" panose="020F0502020204030204"/>
              </a:rPr>
              <a:t>ar</a:t>
            </a:r>
            <a:r>
              <a:rPr lang="en-US" sz="2200" b="1">
                <a:cs typeface="Calibri" panose="020F0502020204030204"/>
              </a:rPr>
              <a:t> DBVS, kas </a:t>
            </a:r>
            <a:r>
              <a:rPr lang="en-US" sz="2200" b="1" err="1">
                <a:cs typeface="Calibri" panose="020F0502020204030204"/>
              </a:rPr>
              <a:t>ir</a:t>
            </a:r>
            <a:r>
              <a:rPr lang="en-US" sz="2200" b="1">
                <a:cs typeface="Calibri" panose="020F0502020204030204"/>
              </a:rPr>
              <a:t> DB browser for </a:t>
            </a:r>
            <a:r>
              <a:rPr lang="en-US" sz="2200" b="1" err="1">
                <a:cs typeface="Calibri" panose="020F0502020204030204"/>
              </a:rPr>
              <a:t>sqlite</a:t>
            </a:r>
            <a:r>
              <a:rPr lang="en-US" sz="2200" b="1">
                <a:cs typeface="Calibri" panose="020F0502020204030204"/>
              </a:rPr>
              <a:t>.</a:t>
            </a:r>
            <a:endParaRPr lang="en-US" sz="2200" b="1"/>
          </a:p>
          <a:p>
            <a:pPr marL="0" indent="0">
              <a:buNone/>
            </a:pPr>
            <a:endParaRPr lang="en-US">
              <a:cs typeface="Calibri" panose="020F0502020204030204"/>
            </a:endParaRPr>
          </a:p>
        </p:txBody>
      </p:sp>
    </p:spTree>
    <p:extLst>
      <p:ext uri="{BB962C8B-B14F-4D97-AF65-F5344CB8AC3E}">
        <p14:creationId xmlns:p14="http://schemas.microsoft.com/office/powerpoint/2010/main" val="2488967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79EC1-808B-EF77-493C-02DADC83F5BA}"/>
              </a:ext>
            </a:extLst>
          </p:cNvPr>
          <p:cNvSpPr>
            <a:spLocks noGrp="1"/>
          </p:cNvSpPr>
          <p:nvPr>
            <p:ph type="title"/>
          </p:nvPr>
        </p:nvSpPr>
        <p:spPr/>
        <p:txBody>
          <a:bodyPr/>
          <a:lstStyle/>
          <a:p>
            <a:r>
              <a:rPr lang="en-US" err="1">
                <a:cs typeface="Calibri Light"/>
              </a:rPr>
              <a:t>Relācijas</a:t>
            </a:r>
            <a:r>
              <a:rPr lang="en-US">
                <a:cs typeface="Calibri Light"/>
              </a:rPr>
              <a:t> datubāzes</a:t>
            </a:r>
            <a:endParaRPr lang="en-US"/>
          </a:p>
        </p:txBody>
      </p:sp>
      <p:sp>
        <p:nvSpPr>
          <p:cNvPr id="3" name="Content Placeholder 2">
            <a:extLst>
              <a:ext uri="{FF2B5EF4-FFF2-40B4-BE49-F238E27FC236}">
                <a16:creationId xmlns:a16="http://schemas.microsoft.com/office/drawing/2014/main" id="{9711C2AD-EADF-AFED-1E7C-691BC065D35D}"/>
              </a:ext>
            </a:extLst>
          </p:cNvPr>
          <p:cNvSpPr>
            <a:spLocks noGrp="1"/>
          </p:cNvSpPr>
          <p:nvPr>
            <p:ph idx="1"/>
          </p:nvPr>
        </p:nvSpPr>
        <p:spPr/>
        <p:txBody>
          <a:bodyPr vert="horz" lIns="91440" tIns="45720" rIns="91440" bIns="45720" rtlCol="0" anchor="t">
            <a:normAutofit/>
          </a:bodyPr>
          <a:lstStyle/>
          <a:p>
            <a:pPr marL="0" indent="0">
              <a:buNone/>
            </a:pPr>
            <a:r>
              <a:rPr lang="en-US" err="1">
                <a:cs typeface="Calibri" panose="020F0502020204030204"/>
              </a:rPr>
              <a:t>Relāciju</a:t>
            </a:r>
            <a:r>
              <a:rPr lang="en-US">
                <a:cs typeface="Calibri" panose="020F0502020204030204"/>
              </a:rPr>
              <a:t> </a:t>
            </a:r>
            <a:r>
              <a:rPr lang="en-US" err="1">
                <a:cs typeface="Calibri" panose="020F0502020204030204"/>
              </a:rPr>
              <a:t>datubāzēs</a:t>
            </a:r>
            <a:r>
              <a:rPr lang="en-US">
                <a:cs typeface="Calibri" panose="020F0502020204030204"/>
              </a:rPr>
              <a:t>, </a:t>
            </a:r>
            <a:r>
              <a:rPr lang="en-US" err="1">
                <a:cs typeface="Calibri" panose="020F0502020204030204"/>
              </a:rPr>
              <a:t>piemēram</a:t>
            </a:r>
            <a:r>
              <a:rPr lang="en-US">
                <a:cs typeface="Calibri" panose="020F0502020204030204"/>
              </a:rPr>
              <a:t>, MySQL, SQLite un PostgreSQL, dati tiek glabāti tabulās, kas ir savstarpēji saistītas ar attiecībām. Šīs attiecības tiek definētas, izmantojot </a:t>
            </a:r>
            <a:r>
              <a:rPr lang="en-US" b="1">
                <a:cs typeface="Calibri" panose="020F0502020204030204"/>
              </a:rPr>
              <a:t>ārējās atslēgas</a:t>
            </a:r>
            <a:r>
              <a:rPr lang="en-US">
                <a:cs typeface="Calibri" panose="020F0502020204030204"/>
              </a:rPr>
              <a:t>, kas ir lauki, kuri atsaucas </a:t>
            </a:r>
            <a:r>
              <a:rPr lang="en-US" err="1">
                <a:cs typeface="Calibri" panose="020F0502020204030204"/>
              </a:rPr>
              <a:t>uz</a:t>
            </a:r>
            <a:r>
              <a:rPr lang="en-US">
                <a:cs typeface="Calibri" panose="020F0502020204030204"/>
              </a:rPr>
              <a:t> </a:t>
            </a:r>
            <a:r>
              <a:rPr lang="en-US" err="1">
                <a:cs typeface="Calibri" panose="020F0502020204030204"/>
              </a:rPr>
              <a:t>citas</a:t>
            </a:r>
            <a:r>
              <a:rPr lang="en-US">
                <a:cs typeface="Calibri" panose="020F0502020204030204"/>
              </a:rPr>
              <a:t> </a:t>
            </a:r>
            <a:r>
              <a:rPr lang="en-US" err="1">
                <a:cs typeface="Calibri" panose="020F0502020204030204"/>
              </a:rPr>
              <a:t>tabulas</a:t>
            </a:r>
            <a:r>
              <a:rPr lang="en-US">
                <a:cs typeface="Calibri" panose="020F0502020204030204"/>
              </a:rPr>
              <a:t> </a:t>
            </a:r>
            <a:r>
              <a:rPr lang="en-US" b="1" err="1">
                <a:cs typeface="Calibri" panose="020F0502020204030204"/>
              </a:rPr>
              <a:t>primāro</a:t>
            </a:r>
            <a:r>
              <a:rPr lang="en-US">
                <a:cs typeface="Calibri" panose="020F0502020204030204"/>
              </a:rPr>
              <a:t> </a:t>
            </a:r>
            <a:r>
              <a:rPr lang="en-US" err="1">
                <a:cs typeface="Calibri" panose="020F0502020204030204"/>
              </a:rPr>
              <a:t>atslēgu</a:t>
            </a:r>
            <a:r>
              <a:rPr lang="en-US">
                <a:cs typeface="Calibri" panose="020F0502020204030204"/>
              </a:rPr>
              <a:t>.</a:t>
            </a:r>
            <a:endParaRPr lang="en-US"/>
          </a:p>
        </p:txBody>
      </p:sp>
    </p:spTree>
    <p:extLst>
      <p:ext uri="{BB962C8B-B14F-4D97-AF65-F5344CB8AC3E}">
        <p14:creationId xmlns:p14="http://schemas.microsoft.com/office/powerpoint/2010/main" val="39492108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BE43-2F02-D453-F05D-56AF18C0AD92}"/>
              </a:ext>
            </a:extLst>
          </p:cNvPr>
          <p:cNvSpPr>
            <a:spLocks noGrp="1"/>
          </p:cNvSpPr>
          <p:nvPr>
            <p:ph type="title"/>
          </p:nvPr>
        </p:nvSpPr>
        <p:spPr/>
        <p:txBody>
          <a:bodyPr/>
          <a:lstStyle/>
          <a:p>
            <a:r>
              <a:rPr lang="en-US" err="1">
                <a:cs typeface="Calibri Light"/>
              </a:rPr>
              <a:t>Relāciju</a:t>
            </a:r>
            <a:r>
              <a:rPr lang="en-US">
                <a:cs typeface="Calibri Light"/>
              </a:rPr>
              <a:t> </a:t>
            </a:r>
            <a:r>
              <a:rPr lang="en-US" err="1">
                <a:cs typeface="Calibri Light"/>
              </a:rPr>
              <a:t>datubāzes</a:t>
            </a:r>
            <a:r>
              <a:rPr lang="en-US">
                <a:cs typeface="Calibri Light"/>
              </a:rPr>
              <a:t> </a:t>
            </a:r>
            <a:r>
              <a:rPr lang="en-US" err="1">
                <a:cs typeface="Calibri Light"/>
              </a:rPr>
              <a:t>piemērs</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F21BCA85-1824-21DC-330B-E3BEEDAE73C5}"/>
              </a:ext>
            </a:extLst>
          </p:cNvPr>
          <p:cNvPicPr>
            <a:picLocks noGrp="1" noChangeAspect="1"/>
          </p:cNvPicPr>
          <p:nvPr>
            <p:ph idx="1"/>
          </p:nvPr>
        </p:nvPicPr>
        <p:blipFill>
          <a:blip r:embed="rId2"/>
          <a:stretch>
            <a:fillRect/>
          </a:stretch>
        </p:blipFill>
        <p:spPr>
          <a:xfrm>
            <a:off x="1687086" y="1374601"/>
            <a:ext cx="7507558" cy="5197629"/>
          </a:xfrm>
        </p:spPr>
      </p:pic>
    </p:spTree>
    <p:extLst>
      <p:ext uri="{BB962C8B-B14F-4D97-AF65-F5344CB8AC3E}">
        <p14:creationId xmlns:p14="http://schemas.microsoft.com/office/powerpoint/2010/main" val="1832977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A0E6-8CD5-8FB6-4F55-63297C8A35BB}"/>
              </a:ext>
            </a:extLst>
          </p:cNvPr>
          <p:cNvSpPr>
            <a:spLocks noGrp="1"/>
          </p:cNvSpPr>
          <p:nvPr>
            <p:ph type="title"/>
          </p:nvPr>
        </p:nvSpPr>
        <p:spPr/>
        <p:txBody>
          <a:bodyPr/>
          <a:lstStyle/>
          <a:p>
            <a:r>
              <a:rPr lang="en-US">
                <a:cs typeface="Calibri Light"/>
              </a:rPr>
              <a:t>Bez-</a:t>
            </a:r>
            <a:r>
              <a:rPr lang="en-US" err="1">
                <a:cs typeface="Calibri Light"/>
              </a:rPr>
              <a:t>relāciju</a:t>
            </a:r>
            <a:r>
              <a:rPr lang="en-US">
                <a:cs typeface="Calibri Light"/>
              </a:rPr>
              <a:t> </a:t>
            </a:r>
            <a:r>
              <a:rPr lang="en-US" err="1">
                <a:cs typeface="Calibri Light"/>
              </a:rPr>
              <a:t>datubāzes</a:t>
            </a:r>
            <a:endParaRPr lang="en-US" err="1"/>
          </a:p>
        </p:txBody>
      </p:sp>
      <p:sp>
        <p:nvSpPr>
          <p:cNvPr id="3" name="Content Placeholder 2">
            <a:extLst>
              <a:ext uri="{FF2B5EF4-FFF2-40B4-BE49-F238E27FC236}">
                <a16:creationId xmlns:a16="http://schemas.microsoft.com/office/drawing/2014/main" id="{8FB4771F-38D1-0D28-B61A-40959797054C}"/>
              </a:ext>
            </a:extLst>
          </p:cNvPr>
          <p:cNvSpPr>
            <a:spLocks noGrp="1"/>
          </p:cNvSpPr>
          <p:nvPr>
            <p:ph idx="1"/>
          </p:nvPr>
        </p:nvSpPr>
        <p:spPr/>
        <p:txBody>
          <a:bodyPr vert="horz" lIns="91440" tIns="45720" rIns="91440" bIns="45720" rtlCol="0" anchor="t">
            <a:normAutofit fontScale="85000" lnSpcReduction="10000"/>
          </a:bodyPr>
          <a:lstStyle/>
          <a:p>
            <a:pPr marL="0" indent="0">
              <a:buNone/>
            </a:pPr>
            <a:r>
              <a:rPr lang="en-US">
                <a:cs typeface="Calibri" panose="020F0502020204030204"/>
              </a:rPr>
              <a:t>Bez-</a:t>
            </a:r>
            <a:r>
              <a:rPr lang="en-US" err="1">
                <a:cs typeface="Calibri" panose="020F0502020204030204"/>
              </a:rPr>
              <a:t>relāciju</a:t>
            </a:r>
            <a:r>
              <a:rPr lang="en-US">
                <a:cs typeface="Calibri" panose="020F0502020204030204"/>
              </a:rPr>
              <a:t> </a:t>
            </a:r>
            <a:r>
              <a:rPr lang="en-US" err="1">
                <a:cs typeface="Calibri" panose="020F0502020204030204"/>
              </a:rPr>
              <a:t>datubāzes</a:t>
            </a:r>
            <a:r>
              <a:rPr lang="en-US">
                <a:cs typeface="Calibri" panose="020F0502020204030204"/>
              </a:rPr>
              <a:t>, </a:t>
            </a:r>
            <a:r>
              <a:rPr lang="en-US" err="1">
                <a:cs typeface="Calibri" panose="020F0502020204030204"/>
              </a:rPr>
              <a:t>piemēram</a:t>
            </a:r>
            <a:r>
              <a:rPr lang="en-US">
                <a:cs typeface="Calibri" panose="020F0502020204030204"/>
              </a:rPr>
              <a:t>, MongoDB un Cassandra, </a:t>
            </a:r>
            <a:r>
              <a:rPr lang="en-US" err="1">
                <a:cs typeface="Calibri" panose="020F0502020204030204"/>
              </a:rPr>
              <a:t>glabā</a:t>
            </a:r>
            <a:r>
              <a:rPr lang="en-US">
                <a:cs typeface="Calibri" panose="020F0502020204030204"/>
              </a:rPr>
              <a:t> </a:t>
            </a:r>
            <a:r>
              <a:rPr lang="en-US" err="1">
                <a:cs typeface="Calibri" panose="020F0502020204030204"/>
              </a:rPr>
              <a:t>datus</a:t>
            </a:r>
            <a:r>
              <a:rPr lang="en-US">
                <a:cs typeface="Calibri" panose="020F0502020204030204"/>
              </a:rPr>
              <a:t> </a:t>
            </a:r>
            <a:r>
              <a:rPr lang="en-US" err="1">
                <a:cs typeface="Calibri" panose="020F0502020204030204"/>
              </a:rPr>
              <a:t>elastīgākā</a:t>
            </a:r>
            <a:r>
              <a:rPr lang="en-US">
                <a:cs typeface="Calibri" panose="020F0502020204030204"/>
              </a:rPr>
              <a:t>, </a:t>
            </a:r>
            <a:r>
              <a:rPr lang="en-US" err="1">
                <a:cs typeface="Calibri" panose="020F0502020204030204"/>
              </a:rPr>
              <a:t>uz</a:t>
            </a:r>
            <a:r>
              <a:rPr lang="en-US">
                <a:cs typeface="Calibri" panose="020F0502020204030204"/>
              </a:rPr>
              <a:t> </a:t>
            </a:r>
            <a:r>
              <a:rPr lang="en-US" err="1">
                <a:cs typeface="Calibri" panose="020F0502020204030204"/>
              </a:rPr>
              <a:t>dokumentiem</a:t>
            </a:r>
            <a:r>
              <a:rPr lang="en-US">
                <a:cs typeface="Calibri" panose="020F0502020204030204"/>
              </a:rPr>
              <a:t> </a:t>
            </a:r>
            <a:r>
              <a:rPr lang="en-US" err="1">
                <a:cs typeface="Calibri" panose="020F0502020204030204"/>
              </a:rPr>
              <a:t>orientētā</a:t>
            </a:r>
            <a:r>
              <a:rPr lang="en-US">
                <a:cs typeface="Calibri" panose="020F0502020204030204"/>
              </a:rPr>
              <a:t> </a:t>
            </a:r>
            <a:r>
              <a:rPr lang="en-US" err="1">
                <a:cs typeface="Calibri" panose="020F0502020204030204"/>
              </a:rPr>
              <a:t>formātā</a:t>
            </a:r>
            <a:r>
              <a:rPr lang="en-US">
                <a:cs typeface="Calibri" panose="020F0502020204030204"/>
              </a:rPr>
              <a:t>. </a:t>
            </a:r>
            <a:r>
              <a:rPr lang="en-US" err="1">
                <a:cs typeface="Calibri" panose="020F0502020204030204"/>
              </a:rPr>
              <a:t>Tā</a:t>
            </a:r>
            <a:r>
              <a:rPr lang="en-US">
                <a:cs typeface="Calibri" panose="020F0502020204030204"/>
              </a:rPr>
              <a:t> </a:t>
            </a:r>
            <a:r>
              <a:rPr lang="en-US" err="1">
                <a:cs typeface="Calibri" panose="020F0502020204030204"/>
              </a:rPr>
              <a:t>vietā</a:t>
            </a:r>
            <a:r>
              <a:rPr lang="en-US">
                <a:cs typeface="Calibri" panose="020F0502020204030204"/>
              </a:rPr>
              <a:t>, </a:t>
            </a:r>
            <a:r>
              <a:rPr lang="en-US" err="1">
                <a:cs typeface="Calibri" panose="020F0502020204030204"/>
              </a:rPr>
              <a:t>lai</a:t>
            </a:r>
            <a:r>
              <a:rPr lang="en-US">
                <a:cs typeface="Calibri" panose="020F0502020204030204"/>
              </a:rPr>
              <a:t> </a:t>
            </a:r>
            <a:r>
              <a:rPr lang="en-US" err="1">
                <a:cs typeface="Calibri" panose="020F0502020204030204"/>
              </a:rPr>
              <a:t>datus</a:t>
            </a:r>
            <a:r>
              <a:rPr lang="en-US">
                <a:cs typeface="Calibri" panose="020F0502020204030204"/>
              </a:rPr>
              <a:t> </a:t>
            </a:r>
            <a:r>
              <a:rPr lang="en-US" err="1">
                <a:cs typeface="Calibri" panose="020F0502020204030204"/>
              </a:rPr>
              <a:t>uzglabātu</a:t>
            </a:r>
            <a:r>
              <a:rPr lang="en-US">
                <a:cs typeface="Calibri" panose="020F0502020204030204"/>
              </a:rPr>
              <a:t> </a:t>
            </a:r>
            <a:r>
              <a:rPr lang="en-US" err="1">
                <a:cs typeface="Calibri" panose="020F0502020204030204"/>
              </a:rPr>
              <a:t>tabulās</a:t>
            </a:r>
            <a:r>
              <a:rPr lang="en-US">
                <a:cs typeface="Calibri" panose="020F0502020204030204"/>
              </a:rPr>
              <a:t> </a:t>
            </a:r>
            <a:r>
              <a:rPr lang="en-US" err="1">
                <a:cs typeface="Calibri" panose="020F0502020204030204"/>
              </a:rPr>
              <a:t>ar</a:t>
            </a:r>
            <a:r>
              <a:rPr lang="en-US">
                <a:cs typeface="Calibri" panose="020F0502020204030204"/>
              </a:rPr>
              <a:t> </a:t>
            </a:r>
            <a:r>
              <a:rPr lang="en-US" err="1">
                <a:cs typeface="Calibri" panose="020F0502020204030204"/>
              </a:rPr>
              <a:t>rindām</a:t>
            </a:r>
            <a:r>
              <a:rPr lang="en-US">
                <a:cs typeface="Calibri" panose="020F0502020204030204"/>
              </a:rPr>
              <a:t> un </a:t>
            </a:r>
            <a:r>
              <a:rPr lang="en-US" err="1">
                <a:cs typeface="Calibri" panose="020F0502020204030204"/>
              </a:rPr>
              <a:t>stabiņiem</a:t>
            </a:r>
            <a:r>
              <a:rPr lang="en-US">
                <a:cs typeface="Calibri" panose="020F0502020204030204"/>
              </a:rPr>
              <a:t>, bez-</a:t>
            </a:r>
            <a:r>
              <a:rPr lang="en-US" err="1">
                <a:cs typeface="Calibri" panose="020F0502020204030204"/>
              </a:rPr>
              <a:t>relāciju</a:t>
            </a:r>
            <a:r>
              <a:rPr lang="en-US">
                <a:cs typeface="Calibri" panose="020F0502020204030204"/>
              </a:rPr>
              <a:t> </a:t>
            </a:r>
            <a:r>
              <a:rPr lang="en-US" err="1">
                <a:cs typeface="Calibri" panose="020F0502020204030204"/>
              </a:rPr>
              <a:t>datubāzes</a:t>
            </a:r>
            <a:r>
              <a:rPr lang="en-US">
                <a:cs typeface="Calibri" panose="020F0502020204030204"/>
              </a:rPr>
              <a:t> </a:t>
            </a:r>
            <a:r>
              <a:rPr lang="en-US" err="1">
                <a:cs typeface="Calibri" panose="020F0502020204030204"/>
              </a:rPr>
              <a:t>datus</a:t>
            </a:r>
            <a:r>
              <a:rPr lang="en-US">
                <a:cs typeface="Calibri" panose="020F0502020204030204"/>
              </a:rPr>
              <a:t> </a:t>
            </a:r>
            <a:r>
              <a:rPr lang="en-US" err="1">
                <a:cs typeface="Calibri" panose="020F0502020204030204"/>
              </a:rPr>
              <a:t>glabā</a:t>
            </a:r>
            <a:r>
              <a:rPr lang="en-US">
                <a:cs typeface="Calibri" panose="020F0502020204030204"/>
              </a:rPr>
              <a:t> </a:t>
            </a:r>
            <a:r>
              <a:rPr lang="en-US" err="1">
                <a:cs typeface="Calibri" panose="020F0502020204030204"/>
              </a:rPr>
              <a:t>kā</a:t>
            </a:r>
            <a:r>
              <a:rPr lang="en-US">
                <a:cs typeface="Calibri" panose="020F0502020204030204"/>
              </a:rPr>
              <a:t> </a:t>
            </a:r>
            <a:r>
              <a:rPr lang="en-US" err="1">
                <a:cs typeface="Calibri" panose="020F0502020204030204"/>
              </a:rPr>
              <a:t>dokumentus</a:t>
            </a:r>
            <a:r>
              <a:rPr lang="en-US">
                <a:cs typeface="Calibri" panose="020F0502020204030204"/>
              </a:rPr>
              <a:t>, </a:t>
            </a:r>
            <a:r>
              <a:rPr lang="en-US" err="1">
                <a:cs typeface="Calibri" panose="020F0502020204030204"/>
              </a:rPr>
              <a:t>kuriem</a:t>
            </a:r>
            <a:r>
              <a:rPr lang="en-US">
                <a:cs typeface="Calibri" panose="020F0502020204030204"/>
              </a:rPr>
              <a:t> var </a:t>
            </a:r>
            <a:r>
              <a:rPr lang="en-US" err="1">
                <a:cs typeface="Calibri" panose="020F0502020204030204"/>
              </a:rPr>
              <a:t>būt</a:t>
            </a:r>
            <a:r>
              <a:rPr lang="en-US">
                <a:cs typeface="Calibri" panose="020F0502020204030204"/>
              </a:rPr>
              <a:t> </a:t>
            </a:r>
            <a:r>
              <a:rPr lang="en-US" err="1">
                <a:cs typeface="Calibri" panose="020F0502020204030204"/>
              </a:rPr>
              <a:t>jebkāda</a:t>
            </a:r>
            <a:r>
              <a:rPr lang="en-US">
                <a:cs typeface="Calibri" panose="020F0502020204030204"/>
              </a:rPr>
              <a:t> </a:t>
            </a:r>
            <a:r>
              <a:rPr lang="en-US" err="1">
                <a:cs typeface="Calibri" panose="020F0502020204030204"/>
              </a:rPr>
              <a:t>struktūra</a:t>
            </a:r>
            <a:r>
              <a:rPr lang="en-US">
                <a:cs typeface="Calibri" panose="020F0502020204030204"/>
              </a:rPr>
              <a:t> un </a:t>
            </a:r>
            <a:r>
              <a:rPr lang="en-US" err="1">
                <a:cs typeface="Calibri" panose="020F0502020204030204"/>
              </a:rPr>
              <a:t>kuri</a:t>
            </a:r>
            <a:r>
              <a:rPr lang="en-US">
                <a:cs typeface="Calibri" panose="020F0502020204030204"/>
              </a:rPr>
              <a:t> var </a:t>
            </a:r>
            <a:r>
              <a:rPr lang="en-US" err="1">
                <a:cs typeface="Calibri" panose="020F0502020204030204"/>
              </a:rPr>
              <a:t>saturēt</a:t>
            </a:r>
            <a:r>
              <a:rPr lang="en-US">
                <a:cs typeface="Calibri" panose="020F0502020204030204"/>
              </a:rPr>
              <a:t> </a:t>
            </a:r>
            <a:r>
              <a:rPr lang="en-US" err="1">
                <a:cs typeface="Calibri" panose="020F0502020204030204"/>
              </a:rPr>
              <a:t>ieliktu</a:t>
            </a:r>
            <a:r>
              <a:rPr lang="en-US">
                <a:cs typeface="Calibri" panose="020F0502020204030204"/>
              </a:rPr>
              <a:t> </a:t>
            </a:r>
            <a:r>
              <a:rPr lang="en-US" err="1">
                <a:cs typeface="Calibri" panose="020F0502020204030204"/>
              </a:rPr>
              <a:t>informāciju</a:t>
            </a:r>
            <a:r>
              <a:rPr lang="en-US">
                <a:cs typeface="Calibri" panose="020F0502020204030204"/>
              </a:rPr>
              <a:t>.</a:t>
            </a:r>
            <a:endParaRPr lang="en-US"/>
          </a:p>
          <a:p>
            <a:pPr marL="0" indent="0">
              <a:buNone/>
            </a:pPr>
            <a:r>
              <a:rPr lang="en-US">
                <a:cs typeface="Calibri" panose="020F0502020204030204"/>
              </a:rPr>
              <a:t>Bez-</a:t>
            </a:r>
            <a:r>
              <a:rPr lang="en-US" err="1">
                <a:cs typeface="Calibri" panose="020F0502020204030204"/>
              </a:rPr>
              <a:t>relāciju</a:t>
            </a:r>
            <a:r>
              <a:rPr lang="en-US">
                <a:cs typeface="Calibri" panose="020F0502020204030204"/>
              </a:rPr>
              <a:t> </a:t>
            </a:r>
            <a:r>
              <a:rPr lang="en-US" err="1">
                <a:cs typeface="Calibri" panose="020F0502020204030204"/>
              </a:rPr>
              <a:t>datubāzes</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elastīgākas</a:t>
            </a:r>
            <a:r>
              <a:rPr lang="en-US">
                <a:cs typeface="Calibri" panose="020F0502020204030204"/>
              </a:rPr>
              <a:t> </a:t>
            </a:r>
            <a:r>
              <a:rPr lang="en-US" err="1">
                <a:cs typeface="Calibri" panose="020F0502020204030204"/>
              </a:rPr>
              <a:t>nekā</a:t>
            </a:r>
            <a:r>
              <a:rPr lang="en-US">
                <a:cs typeface="Calibri" panose="020F0502020204030204"/>
              </a:rPr>
              <a:t> </a:t>
            </a:r>
            <a:r>
              <a:rPr lang="en-US" err="1">
                <a:cs typeface="Calibri" panose="020F0502020204030204"/>
              </a:rPr>
              <a:t>relācijas</a:t>
            </a:r>
            <a:r>
              <a:rPr lang="en-US">
                <a:cs typeface="Calibri" panose="020F0502020204030204"/>
              </a:rPr>
              <a:t> </a:t>
            </a:r>
            <a:r>
              <a:rPr lang="en-US" err="1">
                <a:cs typeface="Calibri" panose="020F0502020204030204"/>
              </a:rPr>
              <a:t>datubāzes</a:t>
            </a:r>
            <a:r>
              <a:rPr lang="en-US">
                <a:cs typeface="Calibri" panose="020F0502020204030204"/>
              </a:rPr>
              <a:t>, </a:t>
            </a:r>
            <a:r>
              <a:rPr lang="en-US" err="1">
                <a:cs typeface="Calibri" panose="020F0502020204030204"/>
              </a:rPr>
              <a:t>taču</a:t>
            </a:r>
            <a:r>
              <a:rPr lang="en-US">
                <a:cs typeface="Calibri" panose="020F0502020204030204"/>
              </a:rPr>
              <a:t> </a:t>
            </a:r>
            <a:r>
              <a:rPr lang="en-US" err="1">
                <a:cs typeface="Calibri" panose="020F0502020204030204"/>
              </a:rPr>
              <a:t>tās</a:t>
            </a:r>
            <a:r>
              <a:rPr lang="en-US">
                <a:cs typeface="Calibri" panose="020F0502020204030204"/>
              </a:rPr>
              <a:t> var </a:t>
            </a:r>
            <a:r>
              <a:rPr lang="en-US" err="1">
                <a:cs typeface="Calibri" panose="020F0502020204030204"/>
              </a:rPr>
              <a:t>nebūt</a:t>
            </a:r>
            <a:r>
              <a:rPr lang="en-US">
                <a:cs typeface="Calibri" panose="020F0502020204030204"/>
              </a:rPr>
              <a:t> tik </a:t>
            </a:r>
            <a:r>
              <a:rPr lang="en-US" err="1">
                <a:cs typeface="Calibri" panose="020F0502020204030204"/>
              </a:rPr>
              <a:t>labi</a:t>
            </a:r>
            <a:r>
              <a:rPr lang="en-US">
                <a:cs typeface="Calibri" panose="020F0502020204030204"/>
              </a:rPr>
              <a:t> </a:t>
            </a:r>
            <a:r>
              <a:rPr lang="en-US" err="1">
                <a:cs typeface="Calibri" panose="020F0502020204030204"/>
              </a:rPr>
              <a:t>piemērotas</a:t>
            </a:r>
            <a:r>
              <a:rPr lang="en-US">
                <a:cs typeface="Calibri" panose="020F0502020204030204"/>
              </a:rPr>
              <a:t> </a:t>
            </a:r>
            <a:r>
              <a:rPr lang="en-US" err="1">
                <a:cs typeface="Calibri" panose="020F0502020204030204"/>
              </a:rPr>
              <a:t>lietojumprogrammām</a:t>
            </a:r>
            <a:r>
              <a:rPr lang="en-US">
                <a:cs typeface="Calibri" panose="020F0502020204030204"/>
              </a:rPr>
              <a:t>, </a:t>
            </a:r>
            <a:r>
              <a:rPr lang="en-US" err="1">
                <a:cs typeface="Calibri" panose="020F0502020204030204"/>
              </a:rPr>
              <a:t>kurās</a:t>
            </a:r>
            <a:r>
              <a:rPr lang="en-US">
                <a:cs typeface="Calibri" panose="020F0502020204030204"/>
              </a:rPr>
              <a:t> </a:t>
            </a:r>
            <a:r>
              <a:rPr lang="en-US" err="1">
                <a:cs typeface="Calibri" panose="020F0502020204030204"/>
              </a:rPr>
              <a:t>nepieciešamas</a:t>
            </a:r>
            <a:r>
              <a:rPr lang="en-US">
                <a:cs typeface="Calibri" panose="020F0502020204030204"/>
              </a:rPr>
              <a:t> </a:t>
            </a:r>
            <a:r>
              <a:rPr lang="en-US" err="1">
                <a:cs typeface="Calibri" panose="020F0502020204030204"/>
              </a:rPr>
              <a:t>sarežģītas</a:t>
            </a:r>
            <a:r>
              <a:rPr lang="en-US">
                <a:cs typeface="Calibri" panose="020F0502020204030204"/>
              </a:rPr>
              <a:t> </a:t>
            </a:r>
            <a:r>
              <a:rPr lang="en-US" err="1">
                <a:cs typeface="Calibri" panose="020F0502020204030204"/>
              </a:rPr>
              <a:t>datu</a:t>
            </a:r>
            <a:r>
              <a:rPr lang="en-US">
                <a:cs typeface="Calibri" panose="020F0502020204030204"/>
              </a:rPr>
              <a:t> </a:t>
            </a:r>
            <a:r>
              <a:rPr lang="en-US" err="1">
                <a:cs typeface="Calibri" panose="020F0502020204030204"/>
              </a:rPr>
              <a:t>savstarpējās</a:t>
            </a:r>
            <a:r>
              <a:rPr lang="en-US">
                <a:cs typeface="Calibri" panose="020F0502020204030204"/>
              </a:rPr>
              <a:t> </a:t>
            </a:r>
            <a:r>
              <a:rPr lang="en-US" err="1">
                <a:cs typeface="Calibri" panose="020F0502020204030204"/>
              </a:rPr>
              <a:t>attiecības</a:t>
            </a:r>
            <a:r>
              <a:rPr lang="en-US">
                <a:cs typeface="Calibri" panose="020F0502020204030204"/>
              </a:rPr>
              <a:t> </a:t>
            </a:r>
            <a:r>
              <a:rPr lang="en-US" err="1">
                <a:cs typeface="Calibri" panose="020F0502020204030204"/>
              </a:rPr>
              <a:t>vai</a:t>
            </a:r>
            <a:r>
              <a:rPr lang="en-US">
                <a:cs typeface="Calibri" panose="020F0502020204030204"/>
              </a:rPr>
              <a:t> </a:t>
            </a:r>
            <a:r>
              <a:rPr lang="en-US" err="1">
                <a:cs typeface="Calibri" panose="020F0502020204030204"/>
              </a:rPr>
              <a:t>kurās</a:t>
            </a:r>
            <a:r>
              <a:rPr lang="en-US">
                <a:cs typeface="Calibri" panose="020F0502020204030204"/>
              </a:rPr>
              <a:t> </a:t>
            </a:r>
            <a:r>
              <a:rPr lang="en-US" err="1">
                <a:cs typeface="Calibri" panose="020F0502020204030204"/>
              </a:rPr>
              <a:t>jāveic</a:t>
            </a:r>
            <a:r>
              <a:rPr lang="en-US">
                <a:cs typeface="Calibri" panose="020F0502020204030204"/>
              </a:rPr>
              <a:t> </a:t>
            </a:r>
            <a:r>
              <a:rPr lang="en-US" err="1">
                <a:cs typeface="Calibri" panose="020F0502020204030204"/>
              </a:rPr>
              <a:t>sarežģīti</a:t>
            </a:r>
            <a:r>
              <a:rPr lang="en-US">
                <a:cs typeface="Calibri" panose="020F0502020204030204"/>
              </a:rPr>
              <a:t> </a:t>
            </a:r>
            <a:r>
              <a:rPr lang="en-US" err="1">
                <a:cs typeface="Calibri" panose="020F0502020204030204"/>
              </a:rPr>
              <a:t>pieprasījumi</a:t>
            </a:r>
            <a:r>
              <a:rPr lang="en-US">
                <a:cs typeface="Calibri" panose="020F0502020204030204"/>
              </a:rPr>
              <a:t>. </a:t>
            </a:r>
            <a:r>
              <a:rPr lang="en-US" err="1">
                <a:cs typeface="Calibri" panose="020F0502020204030204"/>
              </a:rPr>
              <a:t>Tās</a:t>
            </a:r>
            <a:r>
              <a:rPr lang="en-US">
                <a:cs typeface="Calibri" panose="020F0502020204030204"/>
              </a:rPr>
              <a:t> </a:t>
            </a:r>
            <a:r>
              <a:rPr lang="en-US" err="1">
                <a:cs typeface="Calibri" panose="020F0502020204030204"/>
              </a:rPr>
              <a:t>bieži</a:t>
            </a:r>
            <a:r>
              <a:rPr lang="en-US">
                <a:cs typeface="Calibri" panose="020F0502020204030204"/>
              </a:rPr>
              <a:t> </a:t>
            </a:r>
            <a:r>
              <a:rPr lang="en-US" err="1">
                <a:cs typeface="Calibri" panose="020F0502020204030204"/>
              </a:rPr>
              <a:t>tiek</a:t>
            </a:r>
            <a:r>
              <a:rPr lang="en-US">
                <a:cs typeface="Calibri" panose="020F0502020204030204"/>
              </a:rPr>
              <a:t> </a:t>
            </a:r>
            <a:r>
              <a:rPr lang="en-US" err="1">
                <a:cs typeface="Calibri" panose="020F0502020204030204"/>
              </a:rPr>
              <a:t>izmantotas</a:t>
            </a:r>
            <a:r>
              <a:rPr lang="en-US">
                <a:cs typeface="Calibri" panose="020F0502020204030204"/>
              </a:rPr>
              <a:t> </a:t>
            </a:r>
            <a:r>
              <a:rPr lang="en-US" err="1">
                <a:cs typeface="Calibri" panose="020F0502020204030204"/>
              </a:rPr>
              <a:t>lietojumprogrammās</a:t>
            </a:r>
            <a:r>
              <a:rPr lang="en-US">
                <a:cs typeface="Calibri" panose="020F0502020204030204"/>
              </a:rPr>
              <a:t>, </a:t>
            </a:r>
            <a:r>
              <a:rPr lang="en-US" err="1">
                <a:cs typeface="Calibri" panose="020F0502020204030204"/>
              </a:rPr>
              <a:t>kurās</a:t>
            </a:r>
            <a:r>
              <a:rPr lang="en-US">
                <a:cs typeface="Calibri" panose="020F0502020204030204"/>
              </a:rPr>
              <a:t> </a:t>
            </a:r>
            <a:r>
              <a:rPr lang="en-US" err="1">
                <a:cs typeface="Calibri" panose="020F0502020204030204"/>
              </a:rPr>
              <a:t>nepieciešama</a:t>
            </a:r>
            <a:r>
              <a:rPr lang="en-US">
                <a:cs typeface="Calibri" panose="020F0502020204030204"/>
              </a:rPr>
              <a:t> </a:t>
            </a:r>
            <a:r>
              <a:rPr lang="en-US" err="1">
                <a:cs typeface="Calibri" panose="020F0502020204030204"/>
              </a:rPr>
              <a:t>ātra</a:t>
            </a:r>
            <a:r>
              <a:rPr lang="en-US">
                <a:cs typeface="Calibri" panose="020F0502020204030204"/>
              </a:rPr>
              <a:t> </a:t>
            </a:r>
            <a:r>
              <a:rPr lang="en-US" err="1">
                <a:cs typeface="Calibri" panose="020F0502020204030204"/>
              </a:rPr>
              <a:t>lasīšanas</a:t>
            </a:r>
            <a:r>
              <a:rPr lang="en-US">
                <a:cs typeface="Calibri" panose="020F0502020204030204"/>
              </a:rPr>
              <a:t> un </a:t>
            </a:r>
            <a:r>
              <a:rPr lang="en-US" err="1">
                <a:cs typeface="Calibri" panose="020F0502020204030204"/>
              </a:rPr>
              <a:t>rakstīšanas</a:t>
            </a:r>
            <a:r>
              <a:rPr lang="en-US">
                <a:cs typeface="Calibri" panose="020F0502020204030204"/>
              </a:rPr>
              <a:t> </a:t>
            </a:r>
            <a:r>
              <a:rPr lang="en-US" err="1">
                <a:cs typeface="Calibri" panose="020F0502020204030204"/>
              </a:rPr>
              <a:t>veiktspēja</a:t>
            </a:r>
            <a:r>
              <a:rPr lang="en-US">
                <a:cs typeface="Calibri" panose="020F0502020204030204"/>
              </a:rPr>
              <a:t> un </a:t>
            </a:r>
            <a:r>
              <a:rPr lang="en-US" err="1">
                <a:cs typeface="Calibri" panose="020F0502020204030204"/>
              </a:rPr>
              <a:t>kurās</a:t>
            </a:r>
            <a:r>
              <a:rPr lang="en-US">
                <a:cs typeface="Calibri" panose="020F0502020204030204"/>
              </a:rPr>
              <a:t> </a:t>
            </a:r>
            <a:r>
              <a:rPr lang="en-US" err="1">
                <a:cs typeface="Calibri" panose="020F0502020204030204"/>
              </a:rPr>
              <a:t>tiek</a:t>
            </a:r>
            <a:r>
              <a:rPr lang="en-US">
                <a:cs typeface="Calibri" panose="020F0502020204030204"/>
              </a:rPr>
              <a:t> </a:t>
            </a:r>
            <a:r>
              <a:rPr lang="en-US" err="1">
                <a:cs typeface="Calibri" panose="020F0502020204030204"/>
              </a:rPr>
              <a:t>apstrādāts</a:t>
            </a:r>
            <a:r>
              <a:rPr lang="en-US">
                <a:cs typeface="Calibri" panose="020F0502020204030204"/>
              </a:rPr>
              <a:t> </a:t>
            </a:r>
            <a:r>
              <a:rPr lang="en-US" err="1">
                <a:cs typeface="Calibri" panose="020F0502020204030204"/>
              </a:rPr>
              <a:t>liels</a:t>
            </a:r>
            <a:r>
              <a:rPr lang="en-US">
                <a:cs typeface="Calibri" panose="020F0502020204030204"/>
              </a:rPr>
              <a:t> </a:t>
            </a:r>
            <a:r>
              <a:rPr lang="en-US" err="1">
                <a:cs typeface="Calibri" panose="020F0502020204030204"/>
              </a:rPr>
              <a:t>daudzums</a:t>
            </a:r>
            <a:r>
              <a:rPr lang="en-US">
                <a:cs typeface="Calibri" panose="020F0502020204030204"/>
              </a:rPr>
              <a:t> </a:t>
            </a:r>
            <a:r>
              <a:rPr lang="en-US" err="1">
                <a:cs typeface="Calibri" panose="020F0502020204030204"/>
              </a:rPr>
              <a:t>nestrukturētu</a:t>
            </a:r>
            <a:r>
              <a:rPr lang="en-US">
                <a:cs typeface="Calibri" panose="020F0502020204030204"/>
              </a:rPr>
              <a:t> </a:t>
            </a:r>
            <a:r>
              <a:rPr lang="en-US" err="1">
                <a:cs typeface="Calibri" panose="020F0502020204030204"/>
              </a:rPr>
              <a:t>datu</a:t>
            </a:r>
            <a:r>
              <a:rPr lang="en-US">
                <a:cs typeface="Calibri" panose="020F0502020204030204"/>
              </a:rPr>
              <a:t>.</a:t>
            </a:r>
            <a:endParaRPr lang="en-US"/>
          </a:p>
          <a:p>
            <a:pPr marL="0" indent="0">
              <a:buNone/>
            </a:pPr>
            <a:r>
              <a:rPr lang="en-US" err="1">
                <a:cs typeface="Calibri" panose="020F0502020204030204"/>
              </a:rPr>
              <a:t>Galvenā</a:t>
            </a:r>
            <a:r>
              <a:rPr lang="en-US">
                <a:cs typeface="Calibri" panose="020F0502020204030204"/>
              </a:rPr>
              <a:t> </a:t>
            </a:r>
            <a:r>
              <a:rPr lang="en-US" err="1">
                <a:cs typeface="Calibri" panose="020F0502020204030204"/>
              </a:rPr>
              <a:t>atšķirība</a:t>
            </a:r>
            <a:r>
              <a:rPr lang="en-US">
                <a:cs typeface="Calibri" panose="020F0502020204030204"/>
              </a:rPr>
              <a:t> </a:t>
            </a:r>
            <a:r>
              <a:rPr lang="en-US" err="1">
                <a:cs typeface="Calibri" panose="020F0502020204030204"/>
              </a:rPr>
              <a:t>starp</a:t>
            </a:r>
            <a:r>
              <a:rPr lang="en-US">
                <a:cs typeface="Calibri" panose="020F0502020204030204"/>
              </a:rPr>
              <a:t> </a:t>
            </a:r>
            <a:r>
              <a:rPr lang="en-US" err="1">
                <a:cs typeface="Calibri" panose="020F0502020204030204"/>
              </a:rPr>
              <a:t>relāciju</a:t>
            </a:r>
            <a:r>
              <a:rPr lang="en-US">
                <a:cs typeface="Calibri" panose="020F0502020204030204"/>
              </a:rPr>
              <a:t> un bez-</a:t>
            </a:r>
            <a:r>
              <a:rPr lang="en-US" err="1">
                <a:cs typeface="Calibri" panose="020F0502020204030204"/>
              </a:rPr>
              <a:t>relāciju</a:t>
            </a:r>
            <a:r>
              <a:rPr lang="en-US">
                <a:cs typeface="Calibri" panose="020F0502020204030204"/>
              </a:rPr>
              <a:t> </a:t>
            </a:r>
            <a:r>
              <a:rPr lang="en-US" err="1">
                <a:cs typeface="Calibri" panose="020F0502020204030204"/>
              </a:rPr>
              <a:t>datubāzēm</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veids</a:t>
            </a:r>
            <a:r>
              <a:rPr lang="en-US">
                <a:cs typeface="Calibri" panose="020F0502020204030204"/>
              </a:rPr>
              <a:t>, </a:t>
            </a:r>
            <a:r>
              <a:rPr lang="en-US" err="1">
                <a:cs typeface="Calibri" panose="020F0502020204030204"/>
              </a:rPr>
              <a:t>kā</a:t>
            </a:r>
            <a:r>
              <a:rPr lang="en-US">
                <a:cs typeface="Calibri" panose="020F0502020204030204"/>
              </a:rPr>
              <a:t> </a:t>
            </a:r>
            <a:r>
              <a:rPr lang="en-US" err="1">
                <a:cs typeface="Calibri" panose="020F0502020204030204"/>
              </a:rPr>
              <a:t>tās</a:t>
            </a:r>
            <a:r>
              <a:rPr lang="en-US">
                <a:cs typeface="Calibri" panose="020F0502020204030204"/>
              </a:rPr>
              <a:t> </a:t>
            </a:r>
            <a:r>
              <a:rPr lang="en-US" err="1">
                <a:cs typeface="Calibri" panose="020F0502020204030204"/>
              </a:rPr>
              <a:t>glabā</a:t>
            </a:r>
            <a:r>
              <a:rPr lang="en-US">
                <a:cs typeface="Calibri" panose="020F0502020204030204"/>
              </a:rPr>
              <a:t> un </a:t>
            </a:r>
            <a:r>
              <a:rPr lang="en-US" err="1">
                <a:cs typeface="Calibri" panose="020F0502020204030204"/>
              </a:rPr>
              <a:t>organizē</a:t>
            </a:r>
            <a:r>
              <a:rPr lang="en-US">
                <a:cs typeface="Calibri" panose="020F0502020204030204"/>
              </a:rPr>
              <a:t> </a:t>
            </a:r>
            <a:r>
              <a:rPr lang="en-US" err="1">
                <a:cs typeface="Calibri" panose="020F0502020204030204"/>
              </a:rPr>
              <a:t>datus</a:t>
            </a:r>
            <a:r>
              <a:rPr lang="en-US">
                <a:cs typeface="Calibri" panose="020F0502020204030204"/>
              </a:rPr>
              <a:t>. </a:t>
            </a:r>
            <a:r>
              <a:rPr lang="en-US" err="1">
                <a:cs typeface="Calibri" panose="020F0502020204030204"/>
              </a:rPr>
              <a:t>Relāciju</a:t>
            </a:r>
            <a:r>
              <a:rPr lang="en-US">
                <a:cs typeface="Calibri" panose="020F0502020204030204"/>
              </a:rPr>
              <a:t> </a:t>
            </a:r>
            <a:r>
              <a:rPr lang="en-US" err="1">
                <a:cs typeface="Calibri" panose="020F0502020204030204"/>
              </a:rPr>
              <a:t>datubāzēs</a:t>
            </a:r>
            <a:r>
              <a:rPr lang="en-US">
                <a:cs typeface="Calibri" panose="020F0502020204030204"/>
              </a:rPr>
              <a:t> </a:t>
            </a:r>
            <a:r>
              <a:rPr lang="en-US" err="1">
                <a:cs typeface="Calibri" panose="020F0502020204030204"/>
              </a:rPr>
              <a:t>izmanto</a:t>
            </a:r>
            <a:r>
              <a:rPr lang="en-US">
                <a:cs typeface="Calibri" panose="020F0502020204030204"/>
              </a:rPr>
              <a:t> </a:t>
            </a:r>
            <a:r>
              <a:rPr lang="en-US" err="1">
                <a:cs typeface="Calibri" panose="020F0502020204030204"/>
              </a:rPr>
              <a:t>tabulas</a:t>
            </a:r>
            <a:r>
              <a:rPr lang="en-US">
                <a:cs typeface="Calibri" panose="020F0502020204030204"/>
              </a:rPr>
              <a:t> un </a:t>
            </a:r>
            <a:r>
              <a:rPr lang="en-US" err="1">
                <a:cs typeface="Calibri" panose="020F0502020204030204"/>
              </a:rPr>
              <a:t>sakarības</a:t>
            </a:r>
            <a:r>
              <a:rPr lang="en-US">
                <a:cs typeface="Calibri" panose="020F0502020204030204"/>
              </a:rPr>
              <a:t>, </a:t>
            </a:r>
            <a:r>
              <a:rPr lang="en-US" err="1">
                <a:cs typeface="Calibri" panose="020F0502020204030204"/>
              </a:rPr>
              <a:t>savukārt</a:t>
            </a:r>
            <a:r>
              <a:rPr lang="en-US">
                <a:cs typeface="Calibri" panose="020F0502020204030204"/>
              </a:rPr>
              <a:t> bez-</a:t>
            </a:r>
            <a:r>
              <a:rPr lang="en-US" err="1">
                <a:cs typeface="Calibri" panose="020F0502020204030204"/>
              </a:rPr>
              <a:t>relāciju</a:t>
            </a:r>
            <a:r>
              <a:rPr lang="en-US">
                <a:cs typeface="Calibri" panose="020F0502020204030204"/>
              </a:rPr>
              <a:t> </a:t>
            </a:r>
            <a:r>
              <a:rPr lang="en-US" err="1">
                <a:cs typeface="Calibri" panose="020F0502020204030204"/>
              </a:rPr>
              <a:t>datubāzēs</a:t>
            </a:r>
            <a:r>
              <a:rPr lang="en-US">
                <a:cs typeface="Calibri" panose="020F0502020204030204"/>
              </a:rPr>
              <a:t> </a:t>
            </a:r>
            <a:r>
              <a:rPr lang="en-US" err="1">
                <a:cs typeface="Calibri" panose="020F0502020204030204"/>
              </a:rPr>
              <a:t>izmanto</a:t>
            </a:r>
            <a:r>
              <a:rPr lang="en-US">
                <a:cs typeface="Calibri" panose="020F0502020204030204"/>
              </a:rPr>
              <a:t> </a:t>
            </a:r>
            <a:r>
              <a:rPr lang="en-US" err="1">
                <a:cs typeface="Calibri" panose="020F0502020204030204"/>
              </a:rPr>
              <a:t>dokumentus</a:t>
            </a:r>
            <a:r>
              <a:rPr lang="en-US">
                <a:cs typeface="Calibri" panose="020F0502020204030204"/>
              </a:rPr>
              <a:t> un </a:t>
            </a:r>
            <a:r>
              <a:rPr lang="en-US" err="1">
                <a:cs typeface="Calibri" panose="020F0502020204030204"/>
              </a:rPr>
              <a:t>kolekcijas</a:t>
            </a:r>
            <a:r>
              <a:rPr lang="en-US">
                <a:cs typeface="Calibri" panose="020F0502020204030204"/>
              </a:rPr>
              <a:t>. </a:t>
            </a:r>
            <a:r>
              <a:rPr lang="en-US" err="1">
                <a:cs typeface="Calibri" panose="020F0502020204030204"/>
              </a:rPr>
              <a:t>Katram</a:t>
            </a:r>
            <a:r>
              <a:rPr lang="en-US">
                <a:cs typeface="Calibri" panose="020F0502020204030204"/>
              </a:rPr>
              <a:t> </a:t>
            </a:r>
            <a:r>
              <a:rPr lang="en-US" err="1">
                <a:cs typeface="Calibri" panose="020F0502020204030204"/>
              </a:rPr>
              <a:t>datubāzes</a:t>
            </a:r>
            <a:r>
              <a:rPr lang="en-US">
                <a:cs typeface="Calibri" panose="020F0502020204030204"/>
              </a:rPr>
              <a:t> </a:t>
            </a:r>
            <a:r>
              <a:rPr lang="en-US" err="1">
                <a:cs typeface="Calibri" panose="020F0502020204030204"/>
              </a:rPr>
              <a:t>veidam</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savas</a:t>
            </a:r>
            <a:r>
              <a:rPr lang="en-US">
                <a:cs typeface="Calibri" panose="020F0502020204030204"/>
              </a:rPr>
              <a:t> </a:t>
            </a:r>
            <a:r>
              <a:rPr lang="en-US" err="1">
                <a:cs typeface="Calibri" panose="020F0502020204030204"/>
              </a:rPr>
              <a:t>stiprās</a:t>
            </a:r>
            <a:r>
              <a:rPr lang="en-US">
                <a:cs typeface="Calibri" panose="020F0502020204030204"/>
              </a:rPr>
              <a:t> </a:t>
            </a:r>
            <a:r>
              <a:rPr lang="en-US" err="1">
                <a:cs typeface="Calibri" panose="020F0502020204030204"/>
              </a:rPr>
              <a:t>puses</a:t>
            </a:r>
            <a:r>
              <a:rPr lang="en-US">
                <a:cs typeface="Calibri" panose="020F0502020204030204"/>
              </a:rPr>
              <a:t>, un </a:t>
            </a:r>
            <a:r>
              <a:rPr lang="en-US" err="1">
                <a:cs typeface="Calibri" panose="020F0502020204030204"/>
              </a:rPr>
              <a:t>tas</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piemērots</a:t>
            </a:r>
            <a:r>
              <a:rPr lang="en-US">
                <a:cs typeface="Calibri" panose="020F0502020204030204"/>
              </a:rPr>
              <a:t> </a:t>
            </a:r>
            <a:r>
              <a:rPr lang="en-US" err="1">
                <a:cs typeface="Calibri" panose="020F0502020204030204"/>
              </a:rPr>
              <a:t>dažādiem</a:t>
            </a:r>
            <a:r>
              <a:rPr lang="en-US">
                <a:cs typeface="Calibri" panose="020F0502020204030204"/>
              </a:rPr>
              <a:t> </a:t>
            </a:r>
            <a:r>
              <a:rPr lang="en-US" err="1">
                <a:cs typeface="Calibri" panose="020F0502020204030204"/>
              </a:rPr>
              <a:t>lietojumu</a:t>
            </a:r>
            <a:r>
              <a:rPr lang="en-US">
                <a:cs typeface="Calibri" panose="020F0502020204030204"/>
              </a:rPr>
              <a:t> </a:t>
            </a:r>
            <a:r>
              <a:rPr lang="en-US" err="1">
                <a:cs typeface="Calibri" panose="020F0502020204030204"/>
              </a:rPr>
              <a:t>veidiem</a:t>
            </a:r>
            <a:r>
              <a:rPr lang="en-US">
                <a:cs typeface="Calibri" panose="020F0502020204030204"/>
              </a:rPr>
              <a:t>.</a:t>
            </a:r>
            <a:endParaRPr lang="en-US"/>
          </a:p>
          <a:p>
            <a:pPr marL="0" indent="0">
              <a:buNone/>
            </a:pPr>
            <a:endParaRPr lang="en-US">
              <a:cs typeface="Calibri" panose="020F0502020204030204"/>
            </a:endParaRPr>
          </a:p>
          <a:p>
            <a:pPr marL="0" indent="0">
              <a:buNone/>
            </a:pPr>
            <a:endParaRPr lang="en-US">
              <a:cs typeface="Calibri" panose="020F0502020204030204"/>
            </a:endParaRPr>
          </a:p>
        </p:txBody>
      </p:sp>
    </p:spTree>
    <p:extLst>
      <p:ext uri="{BB962C8B-B14F-4D97-AF65-F5344CB8AC3E}">
        <p14:creationId xmlns:p14="http://schemas.microsoft.com/office/powerpoint/2010/main" val="746497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8D73-B757-153C-29EF-102B415597D3}"/>
              </a:ext>
            </a:extLst>
          </p:cNvPr>
          <p:cNvSpPr>
            <a:spLocks noGrp="1"/>
          </p:cNvSpPr>
          <p:nvPr>
            <p:ph type="title"/>
          </p:nvPr>
        </p:nvSpPr>
        <p:spPr/>
        <p:txBody>
          <a:bodyPr/>
          <a:lstStyle/>
          <a:p>
            <a:r>
              <a:rPr lang="en-US">
                <a:cs typeface="Calibri Light"/>
              </a:rPr>
              <a:t>Bez-</a:t>
            </a:r>
            <a:r>
              <a:rPr lang="en-US" err="1">
                <a:cs typeface="Calibri Light"/>
              </a:rPr>
              <a:t>relāciju</a:t>
            </a:r>
            <a:r>
              <a:rPr lang="en-US">
                <a:cs typeface="Calibri Light"/>
              </a:rPr>
              <a:t> </a:t>
            </a:r>
            <a:r>
              <a:rPr lang="en-US" err="1">
                <a:cs typeface="Calibri Light"/>
              </a:rPr>
              <a:t>datubāzes</a:t>
            </a:r>
            <a:r>
              <a:rPr lang="en-US">
                <a:cs typeface="Calibri Light"/>
              </a:rPr>
              <a:t> </a:t>
            </a:r>
            <a:r>
              <a:rPr lang="en-US" err="1">
                <a:cs typeface="Calibri Light"/>
              </a:rPr>
              <a:t>piemērs</a:t>
            </a:r>
            <a:endParaRPr lang="en-US" err="1"/>
          </a:p>
        </p:txBody>
      </p:sp>
      <p:pic>
        <p:nvPicPr>
          <p:cNvPr id="4" name="Content Placeholder 3" descr="A screen shot of a computer&#10;&#10;Description automatically generated">
            <a:extLst>
              <a:ext uri="{FF2B5EF4-FFF2-40B4-BE49-F238E27FC236}">
                <a16:creationId xmlns:a16="http://schemas.microsoft.com/office/drawing/2014/main" id="{5BA59B8F-4C87-05AE-BD74-114043F9D8C3}"/>
              </a:ext>
            </a:extLst>
          </p:cNvPr>
          <p:cNvPicPr>
            <a:picLocks noGrp="1" noChangeAspect="1"/>
          </p:cNvPicPr>
          <p:nvPr>
            <p:ph idx="1"/>
          </p:nvPr>
        </p:nvPicPr>
        <p:blipFill>
          <a:blip r:embed="rId2"/>
          <a:stretch>
            <a:fillRect/>
          </a:stretch>
        </p:blipFill>
        <p:spPr>
          <a:xfrm>
            <a:off x="382278" y="1713551"/>
            <a:ext cx="11427444" cy="4529021"/>
          </a:xfrm>
        </p:spPr>
      </p:pic>
    </p:spTree>
    <p:extLst>
      <p:ext uri="{BB962C8B-B14F-4D97-AF65-F5344CB8AC3E}">
        <p14:creationId xmlns:p14="http://schemas.microsoft.com/office/powerpoint/2010/main" val="30377627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6744B-2EF5-9273-D476-81FDE1A4225D}"/>
              </a:ext>
            </a:extLst>
          </p:cNvPr>
          <p:cNvSpPr>
            <a:spLocks noGrp="1"/>
          </p:cNvSpPr>
          <p:nvPr>
            <p:ph type="title"/>
          </p:nvPr>
        </p:nvSpPr>
        <p:spPr/>
        <p:txBody>
          <a:bodyPr/>
          <a:lstStyle/>
          <a:p>
            <a:r>
              <a:rPr lang="en-US" err="1">
                <a:cs typeface="Calibri Light"/>
              </a:rPr>
              <a:t>Datubāzes</a:t>
            </a:r>
            <a:r>
              <a:rPr lang="en-US">
                <a:cs typeface="Calibri Light"/>
              </a:rPr>
              <a:t> </a:t>
            </a:r>
            <a:r>
              <a:rPr lang="en-US" err="1">
                <a:cs typeface="Calibri Light"/>
              </a:rPr>
              <a:t>struktūra</a:t>
            </a:r>
            <a:endParaRPr lang="en-US" err="1"/>
          </a:p>
        </p:txBody>
      </p:sp>
      <p:sp>
        <p:nvSpPr>
          <p:cNvPr id="3" name="Content Placeholder 2">
            <a:extLst>
              <a:ext uri="{FF2B5EF4-FFF2-40B4-BE49-F238E27FC236}">
                <a16:creationId xmlns:a16="http://schemas.microsoft.com/office/drawing/2014/main" id="{500B8F63-27F1-3E6B-8CC7-8EEB0C8A134B}"/>
              </a:ext>
            </a:extLst>
          </p:cNvPr>
          <p:cNvSpPr>
            <a:spLocks noGrp="1"/>
          </p:cNvSpPr>
          <p:nvPr>
            <p:ph idx="1"/>
          </p:nvPr>
        </p:nvSpPr>
        <p:spPr/>
        <p:txBody>
          <a:bodyPr vert="horz" lIns="91440" tIns="45720" rIns="91440" bIns="45720" rtlCol="0" anchor="t">
            <a:normAutofit/>
          </a:bodyPr>
          <a:lstStyle/>
          <a:p>
            <a:pPr marL="0" indent="0">
              <a:buNone/>
            </a:pPr>
            <a:r>
              <a:rPr lang="en-US" sz="2400" b="1" err="1">
                <a:cs typeface="Calibri" panose="020F0502020204030204"/>
              </a:rPr>
              <a:t>Tabulas</a:t>
            </a:r>
            <a:r>
              <a:rPr lang="en-US" sz="2400">
                <a:cs typeface="Calibri" panose="020F0502020204030204"/>
              </a:rPr>
              <a:t> </a:t>
            </a:r>
            <a:r>
              <a:rPr lang="en-US" sz="2400" err="1">
                <a:cs typeface="Calibri" panose="020F0502020204030204"/>
              </a:rPr>
              <a:t>ir</a:t>
            </a:r>
            <a:r>
              <a:rPr lang="en-US" sz="2400">
                <a:cs typeface="Calibri" panose="020F0502020204030204"/>
              </a:rPr>
              <a:t> </a:t>
            </a:r>
            <a:r>
              <a:rPr lang="en-US" sz="2400" err="1">
                <a:cs typeface="Calibri" panose="020F0502020204030204"/>
              </a:rPr>
              <a:t>datubāzes</a:t>
            </a:r>
            <a:r>
              <a:rPr lang="en-US" sz="2400">
                <a:cs typeface="Calibri" panose="020F0502020204030204"/>
              </a:rPr>
              <a:t> </a:t>
            </a:r>
            <a:r>
              <a:rPr lang="en-US" sz="2400" err="1">
                <a:cs typeface="Calibri" panose="020F0502020204030204"/>
              </a:rPr>
              <a:t>organizācijas</a:t>
            </a:r>
            <a:r>
              <a:rPr lang="en-US" sz="2400">
                <a:cs typeface="Calibri" panose="020F0502020204030204"/>
              </a:rPr>
              <a:t> </a:t>
            </a:r>
            <a:r>
              <a:rPr lang="en-US" sz="2400" err="1">
                <a:cs typeface="Calibri" panose="020F0502020204030204"/>
              </a:rPr>
              <a:t>pamatvienības</a:t>
            </a:r>
            <a:r>
              <a:rPr lang="en-US" sz="2400">
                <a:cs typeface="Calibri" panose="020F0502020204030204"/>
              </a:rPr>
              <a:t>. </a:t>
            </a:r>
            <a:r>
              <a:rPr lang="en-US" sz="2400" err="1">
                <a:cs typeface="Calibri" panose="020F0502020204030204"/>
              </a:rPr>
              <a:t>Tajās</a:t>
            </a:r>
            <a:r>
              <a:rPr lang="en-US" sz="2400">
                <a:cs typeface="Calibri" panose="020F0502020204030204"/>
              </a:rPr>
              <a:t> </a:t>
            </a:r>
            <a:r>
              <a:rPr lang="en-US" sz="2400" err="1">
                <a:cs typeface="Calibri" panose="020F0502020204030204"/>
              </a:rPr>
              <a:t>ir</a:t>
            </a:r>
            <a:r>
              <a:rPr lang="en-US" sz="2400">
                <a:cs typeface="Calibri" panose="020F0502020204030204"/>
              </a:rPr>
              <a:t> </a:t>
            </a:r>
            <a:r>
              <a:rPr lang="en-US" sz="2400" err="1">
                <a:cs typeface="Calibri" panose="020F0502020204030204"/>
              </a:rPr>
              <a:t>datu</a:t>
            </a:r>
            <a:r>
              <a:rPr lang="en-US" sz="2400">
                <a:cs typeface="Calibri" panose="020F0502020204030204"/>
              </a:rPr>
              <a:t> </a:t>
            </a:r>
            <a:r>
              <a:rPr lang="en-US" sz="2400" err="1">
                <a:cs typeface="Calibri" panose="020F0502020204030204"/>
              </a:rPr>
              <a:t>rindas</a:t>
            </a:r>
            <a:r>
              <a:rPr lang="en-US" sz="2400">
                <a:cs typeface="Calibri" panose="020F0502020204030204"/>
              </a:rPr>
              <a:t>, un </a:t>
            </a:r>
            <a:r>
              <a:rPr lang="en-US" sz="2400" err="1">
                <a:cs typeface="Calibri" panose="020F0502020204030204"/>
              </a:rPr>
              <a:t>katrai</a:t>
            </a:r>
            <a:r>
              <a:rPr lang="en-US" sz="2400">
                <a:cs typeface="Calibri" panose="020F0502020204030204"/>
              </a:rPr>
              <a:t> </a:t>
            </a:r>
            <a:r>
              <a:rPr lang="en-US" sz="2400" err="1">
                <a:cs typeface="Calibri" panose="020F0502020204030204"/>
              </a:rPr>
              <a:t>rindai</a:t>
            </a:r>
            <a:r>
              <a:rPr lang="en-US" sz="2400">
                <a:cs typeface="Calibri" panose="020F0502020204030204"/>
              </a:rPr>
              <a:t> </a:t>
            </a:r>
            <a:r>
              <a:rPr lang="en-US" sz="2400" err="1">
                <a:cs typeface="Calibri" panose="020F0502020204030204"/>
              </a:rPr>
              <a:t>ir</a:t>
            </a:r>
            <a:r>
              <a:rPr lang="en-US" sz="2400">
                <a:cs typeface="Calibri" panose="020F0502020204030204"/>
              </a:rPr>
              <a:t> </a:t>
            </a:r>
            <a:r>
              <a:rPr lang="en-US" sz="2400" err="1">
                <a:cs typeface="Calibri" panose="020F0502020204030204"/>
              </a:rPr>
              <a:t>kolonnu</a:t>
            </a:r>
            <a:r>
              <a:rPr lang="en-US" sz="2400">
                <a:cs typeface="Calibri" panose="020F0502020204030204"/>
              </a:rPr>
              <a:t> </a:t>
            </a:r>
            <a:r>
              <a:rPr lang="en-US" sz="2400" err="1">
                <a:cs typeface="Calibri" panose="020F0502020204030204"/>
              </a:rPr>
              <a:t>kopums</a:t>
            </a:r>
            <a:r>
              <a:rPr lang="en-US" sz="2400">
                <a:cs typeface="Calibri" panose="020F0502020204030204"/>
              </a:rPr>
              <a:t>, </a:t>
            </a:r>
            <a:r>
              <a:rPr lang="en-US" sz="2400" err="1">
                <a:cs typeface="Calibri" panose="020F0502020204030204"/>
              </a:rPr>
              <a:t>kurās</a:t>
            </a:r>
            <a:r>
              <a:rPr lang="en-US" sz="2400">
                <a:cs typeface="Calibri" panose="020F0502020204030204"/>
              </a:rPr>
              <a:t> </a:t>
            </a:r>
            <a:r>
              <a:rPr lang="en-US" sz="2400" err="1">
                <a:cs typeface="Calibri" panose="020F0502020204030204"/>
              </a:rPr>
              <a:t>tiek</a:t>
            </a:r>
            <a:r>
              <a:rPr lang="en-US" sz="2400">
                <a:cs typeface="Calibri" panose="020F0502020204030204"/>
              </a:rPr>
              <a:t> </a:t>
            </a:r>
            <a:r>
              <a:rPr lang="en-US" sz="2400" err="1">
                <a:cs typeface="Calibri" panose="020F0502020204030204"/>
              </a:rPr>
              <a:t>glabāta</a:t>
            </a:r>
            <a:r>
              <a:rPr lang="en-US" sz="2400">
                <a:cs typeface="Calibri" panose="020F0502020204030204"/>
              </a:rPr>
              <a:t> </a:t>
            </a:r>
            <a:r>
              <a:rPr lang="en-US" sz="2400" err="1">
                <a:cs typeface="Calibri" panose="020F0502020204030204"/>
              </a:rPr>
              <a:t>dažāda</a:t>
            </a:r>
            <a:r>
              <a:rPr lang="en-US" sz="2400">
                <a:cs typeface="Calibri" panose="020F0502020204030204"/>
              </a:rPr>
              <a:t> </a:t>
            </a:r>
            <a:r>
              <a:rPr lang="en-US" sz="2400" err="1">
                <a:cs typeface="Calibri" panose="020F0502020204030204"/>
              </a:rPr>
              <a:t>informācija</a:t>
            </a:r>
            <a:r>
              <a:rPr lang="en-US" sz="2400">
                <a:cs typeface="Calibri" panose="020F0502020204030204"/>
              </a:rPr>
              <a:t>. </a:t>
            </a:r>
            <a:r>
              <a:rPr lang="en-US" sz="2400" err="1">
                <a:cs typeface="Calibri" panose="020F0502020204030204"/>
              </a:rPr>
              <a:t>Piemēram</a:t>
            </a:r>
            <a:r>
              <a:rPr lang="en-US" sz="2400">
                <a:cs typeface="Calibri" panose="020F0502020204030204"/>
              </a:rPr>
              <a:t>, </a:t>
            </a:r>
            <a:r>
              <a:rPr lang="en-US" sz="2400" err="1">
                <a:cs typeface="Calibri" panose="020F0502020204030204"/>
              </a:rPr>
              <a:t>tiešsaistes</a:t>
            </a:r>
            <a:r>
              <a:rPr lang="en-US" sz="2400">
                <a:cs typeface="Calibri" panose="020F0502020204030204"/>
              </a:rPr>
              <a:t> </a:t>
            </a:r>
            <a:r>
              <a:rPr lang="en-US" sz="2400" err="1">
                <a:cs typeface="Calibri" panose="020F0502020204030204"/>
              </a:rPr>
              <a:t>veikala</a:t>
            </a:r>
            <a:r>
              <a:rPr lang="en-US" sz="2400">
                <a:cs typeface="Calibri" panose="020F0502020204030204"/>
              </a:rPr>
              <a:t> </a:t>
            </a:r>
            <a:r>
              <a:rPr lang="en-US" sz="2400" err="1">
                <a:cs typeface="Calibri" panose="020F0502020204030204"/>
              </a:rPr>
              <a:t>datubāzē</a:t>
            </a:r>
            <a:r>
              <a:rPr lang="en-US" sz="2400">
                <a:cs typeface="Calibri" panose="020F0502020204030204"/>
              </a:rPr>
              <a:t> var </a:t>
            </a:r>
            <a:r>
              <a:rPr lang="en-US" sz="2400" err="1">
                <a:cs typeface="Calibri" panose="020F0502020204030204"/>
              </a:rPr>
              <a:t>būt</a:t>
            </a:r>
            <a:r>
              <a:rPr lang="en-US" sz="2400">
                <a:cs typeface="Calibri" panose="020F0502020204030204"/>
              </a:rPr>
              <a:t> tabula </a:t>
            </a:r>
            <a:r>
              <a:rPr lang="en-US" sz="2400" err="1">
                <a:cs typeface="Calibri" panose="020F0502020204030204"/>
              </a:rPr>
              <a:t>ar</a:t>
            </a:r>
            <a:r>
              <a:rPr lang="en-US" sz="2400">
                <a:cs typeface="Calibri" panose="020F0502020204030204"/>
              </a:rPr>
              <a:t> </a:t>
            </a:r>
            <a:r>
              <a:rPr lang="en-US" sz="2400" err="1">
                <a:cs typeface="Calibri" panose="020F0502020204030204"/>
              </a:rPr>
              <a:t>informāciju</a:t>
            </a:r>
            <a:r>
              <a:rPr lang="en-US" sz="2400">
                <a:cs typeface="Calibri" panose="020F0502020204030204"/>
              </a:rPr>
              <a:t> par </a:t>
            </a:r>
            <a:r>
              <a:rPr lang="en-US" sz="2400" err="1">
                <a:cs typeface="Calibri" panose="020F0502020204030204"/>
              </a:rPr>
              <a:t>klientiem</a:t>
            </a:r>
            <a:r>
              <a:rPr lang="en-US" sz="2400">
                <a:cs typeface="Calibri" panose="020F0502020204030204"/>
              </a:rPr>
              <a:t>, </a:t>
            </a:r>
            <a:r>
              <a:rPr lang="en-US" sz="2400" err="1">
                <a:cs typeface="Calibri" panose="020F0502020204030204"/>
              </a:rPr>
              <a:t>kurā</a:t>
            </a:r>
            <a:r>
              <a:rPr lang="en-US" sz="2400">
                <a:cs typeface="Calibri" panose="020F0502020204030204"/>
              </a:rPr>
              <a:t> </a:t>
            </a:r>
            <a:r>
              <a:rPr lang="en-US" sz="2400" err="1">
                <a:cs typeface="Calibri" panose="020F0502020204030204"/>
              </a:rPr>
              <a:t>ir</a:t>
            </a:r>
            <a:r>
              <a:rPr lang="en-US" sz="2400">
                <a:cs typeface="Calibri" panose="020F0502020204030204"/>
              </a:rPr>
              <a:t> </a:t>
            </a:r>
            <a:r>
              <a:rPr lang="en-US" sz="2400" err="1">
                <a:cs typeface="Calibri" panose="020F0502020204030204"/>
              </a:rPr>
              <a:t>slejas</a:t>
            </a:r>
            <a:r>
              <a:rPr lang="en-US" sz="2400">
                <a:cs typeface="Calibri" panose="020F0502020204030204"/>
              </a:rPr>
              <a:t> </a:t>
            </a:r>
            <a:r>
              <a:rPr lang="en-US" sz="2400" err="1">
                <a:cs typeface="Calibri" panose="020F0502020204030204"/>
              </a:rPr>
              <a:t>ar</a:t>
            </a:r>
            <a:r>
              <a:rPr lang="en-US" sz="2400">
                <a:cs typeface="Calibri" panose="020F0502020204030204"/>
              </a:rPr>
              <a:t> </a:t>
            </a:r>
            <a:r>
              <a:rPr lang="en-US" sz="2400" err="1">
                <a:cs typeface="Calibri" panose="020F0502020204030204"/>
              </a:rPr>
              <a:t>klienta</a:t>
            </a:r>
            <a:r>
              <a:rPr lang="en-US" sz="2400">
                <a:cs typeface="Calibri" panose="020F0502020204030204"/>
              </a:rPr>
              <a:t> </a:t>
            </a:r>
            <a:r>
              <a:rPr lang="en-US" sz="2400" err="1">
                <a:cs typeface="Calibri" panose="020F0502020204030204"/>
              </a:rPr>
              <a:t>vārdu</a:t>
            </a:r>
            <a:r>
              <a:rPr lang="en-US" sz="2400">
                <a:cs typeface="Calibri" panose="020F0502020204030204"/>
              </a:rPr>
              <a:t>, e-pasta </a:t>
            </a:r>
            <a:r>
              <a:rPr lang="en-US" sz="2400" err="1">
                <a:cs typeface="Calibri" panose="020F0502020204030204"/>
              </a:rPr>
              <a:t>adresi</a:t>
            </a:r>
            <a:r>
              <a:rPr lang="en-US" sz="2400">
                <a:cs typeface="Calibri" panose="020F0502020204030204"/>
              </a:rPr>
              <a:t> un </a:t>
            </a:r>
            <a:r>
              <a:rPr lang="en-US" sz="2400" err="1">
                <a:cs typeface="Calibri" panose="020F0502020204030204"/>
              </a:rPr>
              <a:t>norēķinu</a:t>
            </a:r>
            <a:r>
              <a:rPr lang="en-US" sz="2400">
                <a:cs typeface="Calibri" panose="020F0502020204030204"/>
              </a:rPr>
              <a:t> </a:t>
            </a:r>
            <a:r>
              <a:rPr lang="en-US" sz="2400" err="1">
                <a:cs typeface="Calibri" panose="020F0502020204030204"/>
              </a:rPr>
              <a:t>adresi</a:t>
            </a:r>
            <a:r>
              <a:rPr lang="en-US" sz="2400">
                <a:cs typeface="Calibri" panose="020F0502020204030204"/>
              </a:rPr>
              <a:t>.</a:t>
            </a:r>
          </a:p>
          <a:p>
            <a:pPr marL="0" indent="0">
              <a:buNone/>
            </a:pPr>
            <a:r>
              <a:rPr lang="en-US" sz="2400" b="1">
                <a:cs typeface="Calibri" panose="020F0502020204030204"/>
              </a:rPr>
              <a:t>Rindas</a:t>
            </a:r>
            <a:r>
              <a:rPr lang="en-US" sz="2400">
                <a:cs typeface="Calibri" panose="020F0502020204030204"/>
              </a:rPr>
              <a:t> </a:t>
            </a:r>
            <a:r>
              <a:rPr lang="en-US" sz="2400" err="1">
                <a:cs typeface="Calibri" panose="020F0502020204030204"/>
              </a:rPr>
              <a:t>ir</a:t>
            </a:r>
            <a:r>
              <a:rPr lang="en-US" sz="2400">
                <a:cs typeface="Calibri" panose="020F0502020204030204"/>
              </a:rPr>
              <a:t> </a:t>
            </a:r>
            <a:r>
              <a:rPr lang="en-US" sz="2400" err="1">
                <a:cs typeface="Calibri" panose="020F0502020204030204"/>
              </a:rPr>
              <a:t>atsevišķi</a:t>
            </a:r>
            <a:r>
              <a:rPr lang="en-US" sz="2400">
                <a:cs typeface="Calibri" panose="020F0502020204030204"/>
              </a:rPr>
              <a:t> </a:t>
            </a:r>
            <a:r>
              <a:rPr lang="en-US" sz="2400" err="1">
                <a:cs typeface="Calibri" panose="020F0502020204030204"/>
              </a:rPr>
              <a:t>ieraksti</a:t>
            </a:r>
            <a:r>
              <a:rPr lang="en-US" sz="2400">
                <a:cs typeface="Calibri" panose="020F0502020204030204"/>
              </a:rPr>
              <a:t> </a:t>
            </a:r>
            <a:r>
              <a:rPr lang="en-US" sz="2400" err="1">
                <a:cs typeface="Calibri" panose="020F0502020204030204"/>
              </a:rPr>
              <a:t>tabulā</a:t>
            </a:r>
            <a:r>
              <a:rPr lang="en-US" sz="2400">
                <a:cs typeface="Calibri" panose="020F0502020204030204"/>
              </a:rPr>
              <a:t>. Katra </a:t>
            </a:r>
            <a:r>
              <a:rPr lang="en-US" sz="2400" err="1">
                <a:cs typeface="Calibri" panose="020F0502020204030204"/>
              </a:rPr>
              <a:t>rinda</a:t>
            </a:r>
            <a:r>
              <a:rPr lang="en-US" sz="2400">
                <a:cs typeface="Calibri" panose="020F0502020204030204"/>
              </a:rPr>
              <a:t> </a:t>
            </a:r>
            <a:r>
              <a:rPr lang="en-US" sz="2400" err="1">
                <a:cs typeface="Calibri" panose="020F0502020204030204"/>
              </a:rPr>
              <a:t>ir</a:t>
            </a:r>
            <a:r>
              <a:rPr lang="en-US" sz="2400">
                <a:cs typeface="Calibri" panose="020F0502020204030204"/>
              </a:rPr>
              <a:t> </a:t>
            </a:r>
            <a:r>
              <a:rPr lang="en-US" sz="2400" err="1">
                <a:cs typeface="Calibri" panose="020F0502020204030204"/>
              </a:rPr>
              <a:t>unikāla</a:t>
            </a:r>
            <a:r>
              <a:rPr lang="en-US" sz="2400">
                <a:cs typeface="Calibri" panose="020F0502020204030204"/>
              </a:rPr>
              <a:t> </a:t>
            </a:r>
            <a:r>
              <a:rPr lang="en-US" sz="2400" err="1">
                <a:cs typeface="Calibri" panose="020F0502020204030204"/>
              </a:rPr>
              <a:t>vienība</a:t>
            </a:r>
            <a:r>
              <a:rPr lang="en-US" sz="2400">
                <a:cs typeface="Calibri" panose="020F0502020204030204"/>
              </a:rPr>
              <a:t>, </a:t>
            </a:r>
            <a:r>
              <a:rPr lang="en-US" sz="2400" err="1">
                <a:cs typeface="Calibri" panose="020F0502020204030204"/>
              </a:rPr>
              <a:t>piemēram</a:t>
            </a:r>
            <a:r>
              <a:rPr lang="en-US" sz="2400">
                <a:cs typeface="Calibri" panose="020F0502020204030204"/>
              </a:rPr>
              <a:t>, </a:t>
            </a:r>
            <a:r>
              <a:rPr lang="en-US" sz="2400" err="1">
                <a:cs typeface="Calibri" panose="020F0502020204030204"/>
              </a:rPr>
              <a:t>klients</a:t>
            </a:r>
            <a:r>
              <a:rPr lang="en-US" sz="2400">
                <a:cs typeface="Calibri" panose="020F0502020204030204"/>
              </a:rPr>
              <a:t> </a:t>
            </a:r>
            <a:r>
              <a:rPr lang="en-US" sz="2400" err="1">
                <a:cs typeface="Calibri" panose="020F0502020204030204"/>
              </a:rPr>
              <a:t>vai</a:t>
            </a:r>
            <a:r>
              <a:rPr lang="en-US" sz="2400">
                <a:cs typeface="Calibri" panose="020F0502020204030204"/>
              </a:rPr>
              <a:t> </a:t>
            </a:r>
            <a:r>
              <a:rPr lang="en-US" sz="2400" err="1">
                <a:cs typeface="Calibri" panose="020F0502020204030204"/>
              </a:rPr>
              <a:t>produkts</a:t>
            </a:r>
            <a:r>
              <a:rPr lang="en-US" sz="2400">
                <a:cs typeface="Calibri" panose="020F0502020204030204"/>
              </a:rPr>
              <a:t>. </a:t>
            </a:r>
            <a:r>
              <a:rPr lang="en-US" sz="2400" err="1">
                <a:cs typeface="Calibri" panose="020F0502020204030204"/>
              </a:rPr>
              <a:t>Tabulas</a:t>
            </a:r>
            <a:r>
              <a:rPr lang="en-US" sz="2400">
                <a:cs typeface="Calibri" panose="020F0502020204030204"/>
              </a:rPr>
              <a:t> </a:t>
            </a:r>
            <a:r>
              <a:rPr lang="en-US" sz="2400" err="1">
                <a:cs typeface="Calibri" panose="020F0502020204030204"/>
              </a:rPr>
              <a:t>kolonnās</a:t>
            </a:r>
            <a:r>
              <a:rPr lang="en-US" sz="2400">
                <a:cs typeface="Calibri" panose="020F0502020204030204"/>
              </a:rPr>
              <a:t> </a:t>
            </a:r>
            <a:r>
              <a:rPr lang="en-US" sz="2400" err="1">
                <a:cs typeface="Calibri" panose="020F0502020204030204"/>
              </a:rPr>
              <a:t>tiek</a:t>
            </a:r>
            <a:r>
              <a:rPr lang="en-US" sz="2400">
                <a:cs typeface="Calibri" panose="020F0502020204030204"/>
              </a:rPr>
              <a:t> </a:t>
            </a:r>
            <a:r>
              <a:rPr lang="en-US" sz="2400" err="1">
                <a:cs typeface="Calibri" panose="020F0502020204030204"/>
              </a:rPr>
              <a:t>saglabāti</a:t>
            </a:r>
            <a:r>
              <a:rPr lang="en-US" sz="2400">
                <a:cs typeface="Calibri" panose="020F0502020204030204"/>
              </a:rPr>
              <a:t> </a:t>
            </a:r>
            <a:r>
              <a:rPr lang="en-US" sz="2400" err="1">
                <a:cs typeface="Calibri" panose="020F0502020204030204"/>
              </a:rPr>
              <a:t>katras</a:t>
            </a:r>
            <a:r>
              <a:rPr lang="en-US" sz="2400">
                <a:cs typeface="Calibri" panose="020F0502020204030204"/>
              </a:rPr>
              <a:t> </a:t>
            </a:r>
            <a:r>
              <a:rPr lang="en-US" sz="2400" err="1">
                <a:cs typeface="Calibri" panose="020F0502020204030204"/>
              </a:rPr>
              <a:t>rindas</a:t>
            </a:r>
            <a:r>
              <a:rPr lang="en-US" sz="2400">
                <a:cs typeface="Calibri" panose="020F0502020204030204"/>
              </a:rPr>
              <a:t> </a:t>
            </a:r>
            <a:r>
              <a:rPr lang="en-US" sz="2400" err="1">
                <a:cs typeface="Calibri" panose="020F0502020204030204"/>
              </a:rPr>
              <a:t>dati</a:t>
            </a:r>
            <a:r>
              <a:rPr lang="en-US" sz="2400">
                <a:cs typeface="Calibri" panose="020F0502020204030204"/>
              </a:rPr>
              <a:t>. </a:t>
            </a:r>
            <a:r>
              <a:rPr lang="en-US" sz="2400" err="1">
                <a:cs typeface="Calibri" panose="020F0502020204030204"/>
              </a:rPr>
              <a:t>Piemēram</a:t>
            </a:r>
            <a:r>
              <a:rPr lang="en-US" sz="2400">
                <a:cs typeface="Calibri" panose="020F0502020204030204"/>
              </a:rPr>
              <a:t>, </a:t>
            </a:r>
            <a:r>
              <a:rPr lang="en-US" sz="2400" err="1">
                <a:cs typeface="Calibri" panose="020F0502020204030204"/>
              </a:rPr>
              <a:t>klientu</a:t>
            </a:r>
            <a:r>
              <a:rPr lang="en-US" sz="2400">
                <a:cs typeface="Calibri" panose="020F0502020204030204"/>
              </a:rPr>
              <a:t> </a:t>
            </a:r>
            <a:r>
              <a:rPr lang="en-US" sz="2400" err="1">
                <a:cs typeface="Calibri" panose="020F0502020204030204"/>
              </a:rPr>
              <a:t>tabulā</a:t>
            </a:r>
            <a:r>
              <a:rPr lang="en-US" sz="2400">
                <a:cs typeface="Calibri" panose="020F0502020204030204"/>
              </a:rPr>
              <a:t> </a:t>
            </a:r>
            <a:r>
              <a:rPr lang="en-US" sz="2400" err="1">
                <a:cs typeface="Calibri" panose="020F0502020204030204"/>
              </a:rPr>
              <a:t>katra</a:t>
            </a:r>
            <a:r>
              <a:rPr lang="en-US" sz="2400">
                <a:cs typeface="Calibri" panose="020F0502020204030204"/>
              </a:rPr>
              <a:t> </a:t>
            </a:r>
            <a:r>
              <a:rPr lang="en-US" sz="2400" err="1">
                <a:cs typeface="Calibri" panose="020F0502020204030204"/>
              </a:rPr>
              <a:t>rinda</a:t>
            </a:r>
            <a:r>
              <a:rPr lang="en-US" sz="2400">
                <a:cs typeface="Calibri" panose="020F0502020204030204"/>
              </a:rPr>
              <a:t> var </a:t>
            </a:r>
            <a:r>
              <a:rPr lang="en-US" sz="2400" err="1">
                <a:cs typeface="Calibri" panose="020F0502020204030204"/>
              </a:rPr>
              <a:t>pārstāvēt</a:t>
            </a:r>
            <a:r>
              <a:rPr lang="en-US" sz="2400">
                <a:cs typeface="Calibri" panose="020F0502020204030204"/>
              </a:rPr>
              <a:t> </a:t>
            </a:r>
            <a:r>
              <a:rPr lang="en-US" sz="2400" err="1">
                <a:cs typeface="Calibri" panose="020F0502020204030204"/>
              </a:rPr>
              <a:t>atšķirīgu</a:t>
            </a:r>
            <a:r>
              <a:rPr lang="en-US" sz="2400">
                <a:cs typeface="Calibri" panose="020F0502020204030204"/>
              </a:rPr>
              <a:t> </a:t>
            </a:r>
            <a:r>
              <a:rPr lang="en-US" sz="2400" err="1">
                <a:cs typeface="Calibri" panose="020F0502020204030204"/>
              </a:rPr>
              <a:t>klientu</a:t>
            </a:r>
            <a:r>
              <a:rPr lang="en-US" sz="2400">
                <a:cs typeface="Calibri" panose="020F0502020204030204"/>
              </a:rPr>
              <a:t>, un </a:t>
            </a:r>
            <a:r>
              <a:rPr lang="en-US" sz="2400" err="1">
                <a:cs typeface="Calibri" panose="020F0502020204030204"/>
              </a:rPr>
              <a:t>kolonnās</a:t>
            </a:r>
            <a:r>
              <a:rPr lang="en-US" sz="2400">
                <a:cs typeface="Calibri" panose="020F0502020204030204"/>
              </a:rPr>
              <a:t> </a:t>
            </a:r>
            <a:r>
              <a:rPr lang="en-US" sz="2400" err="1">
                <a:cs typeface="Calibri" panose="020F0502020204030204"/>
              </a:rPr>
              <a:t>tiek</a:t>
            </a:r>
            <a:r>
              <a:rPr lang="en-US" sz="2400">
                <a:cs typeface="Calibri" panose="020F0502020204030204"/>
              </a:rPr>
              <a:t> </a:t>
            </a:r>
            <a:r>
              <a:rPr lang="en-US" sz="2400" err="1">
                <a:cs typeface="Calibri" panose="020F0502020204030204"/>
              </a:rPr>
              <a:t>saglabāta</a:t>
            </a:r>
            <a:r>
              <a:rPr lang="en-US" sz="2400">
                <a:cs typeface="Calibri" panose="020F0502020204030204"/>
              </a:rPr>
              <a:t> </a:t>
            </a:r>
            <a:r>
              <a:rPr lang="en-US" sz="2400" err="1">
                <a:cs typeface="Calibri" panose="020F0502020204030204"/>
              </a:rPr>
              <a:t>tāda</a:t>
            </a:r>
            <a:r>
              <a:rPr lang="en-US" sz="2400">
                <a:cs typeface="Calibri" panose="020F0502020204030204"/>
              </a:rPr>
              <a:t> </a:t>
            </a:r>
            <a:r>
              <a:rPr lang="en-US" sz="2400" err="1">
                <a:cs typeface="Calibri" panose="020F0502020204030204"/>
              </a:rPr>
              <a:t>informācija</a:t>
            </a:r>
            <a:r>
              <a:rPr lang="en-US" sz="2400">
                <a:cs typeface="Calibri" panose="020F0502020204030204"/>
              </a:rPr>
              <a:t> </a:t>
            </a:r>
            <a:r>
              <a:rPr lang="en-US" sz="2400" err="1">
                <a:cs typeface="Calibri" panose="020F0502020204030204"/>
              </a:rPr>
              <a:t>kā</a:t>
            </a:r>
            <a:r>
              <a:rPr lang="en-US" sz="2400">
                <a:cs typeface="Calibri" panose="020F0502020204030204"/>
              </a:rPr>
              <a:t> </a:t>
            </a:r>
            <a:r>
              <a:rPr lang="en-US" sz="2400" err="1">
                <a:cs typeface="Calibri" panose="020F0502020204030204"/>
              </a:rPr>
              <a:t>klienta</a:t>
            </a:r>
            <a:r>
              <a:rPr lang="en-US" sz="2400">
                <a:cs typeface="Calibri" panose="020F0502020204030204"/>
              </a:rPr>
              <a:t> </a:t>
            </a:r>
            <a:r>
              <a:rPr lang="en-US" sz="2400" err="1">
                <a:cs typeface="Calibri" panose="020F0502020204030204"/>
              </a:rPr>
              <a:t>vārds</a:t>
            </a:r>
            <a:r>
              <a:rPr lang="en-US" sz="2400">
                <a:cs typeface="Calibri" panose="020F0502020204030204"/>
              </a:rPr>
              <a:t>, e-pasta </a:t>
            </a:r>
            <a:r>
              <a:rPr lang="en-US" sz="2400" err="1">
                <a:cs typeface="Calibri" panose="020F0502020204030204"/>
              </a:rPr>
              <a:t>adrese</a:t>
            </a:r>
            <a:r>
              <a:rPr lang="en-US" sz="2400">
                <a:cs typeface="Calibri" panose="020F0502020204030204"/>
              </a:rPr>
              <a:t> un </a:t>
            </a:r>
            <a:r>
              <a:rPr lang="en-US" sz="2400" err="1">
                <a:cs typeface="Calibri" panose="020F0502020204030204"/>
              </a:rPr>
              <a:t>norēķinu</a:t>
            </a:r>
            <a:r>
              <a:rPr lang="en-US" sz="2400">
                <a:cs typeface="Calibri" panose="020F0502020204030204"/>
              </a:rPr>
              <a:t> </a:t>
            </a:r>
            <a:r>
              <a:rPr lang="en-US" sz="2400" err="1">
                <a:cs typeface="Calibri" panose="020F0502020204030204"/>
              </a:rPr>
              <a:t>adrese</a:t>
            </a:r>
            <a:r>
              <a:rPr lang="en-US" sz="2400">
                <a:cs typeface="Calibri" panose="020F0502020204030204"/>
              </a:rPr>
              <a:t>.</a:t>
            </a:r>
          </a:p>
          <a:p>
            <a:pPr marL="0" indent="0">
              <a:buNone/>
            </a:pPr>
            <a:r>
              <a:rPr lang="en-US" sz="2400" b="1" err="1">
                <a:cs typeface="Calibri" panose="020F0502020204030204"/>
              </a:rPr>
              <a:t>Kolonnas</a:t>
            </a:r>
            <a:r>
              <a:rPr lang="en-US" sz="2400">
                <a:cs typeface="Calibri" panose="020F0502020204030204"/>
              </a:rPr>
              <a:t> </a:t>
            </a:r>
            <a:r>
              <a:rPr lang="en-US" sz="2400" err="1">
                <a:cs typeface="Calibri" panose="020F0502020204030204"/>
              </a:rPr>
              <a:t>ir</a:t>
            </a:r>
            <a:r>
              <a:rPr lang="en-US" sz="2400">
                <a:cs typeface="Calibri" panose="020F0502020204030204"/>
              </a:rPr>
              <a:t> </a:t>
            </a:r>
            <a:r>
              <a:rPr lang="en-US" sz="2400" err="1">
                <a:cs typeface="Calibri" panose="020F0502020204030204"/>
              </a:rPr>
              <a:t>tabulas</a:t>
            </a:r>
            <a:r>
              <a:rPr lang="en-US" sz="2400">
                <a:cs typeface="Calibri" panose="020F0502020204030204"/>
              </a:rPr>
              <a:t> </a:t>
            </a:r>
            <a:r>
              <a:rPr lang="en-US" sz="2400" err="1">
                <a:cs typeface="Calibri" panose="020F0502020204030204"/>
              </a:rPr>
              <a:t>lauki</a:t>
            </a:r>
            <a:r>
              <a:rPr lang="en-US" sz="2400">
                <a:cs typeface="Calibri" panose="020F0502020204030204"/>
              </a:rPr>
              <a:t>, </a:t>
            </a:r>
            <a:r>
              <a:rPr lang="en-US" sz="2400" err="1">
                <a:cs typeface="Calibri" panose="020F0502020204030204"/>
              </a:rPr>
              <a:t>kuros</a:t>
            </a:r>
            <a:r>
              <a:rPr lang="en-US" sz="2400">
                <a:cs typeface="Calibri" panose="020F0502020204030204"/>
              </a:rPr>
              <a:t> </a:t>
            </a:r>
            <a:r>
              <a:rPr lang="en-US" sz="2400" err="1">
                <a:cs typeface="Calibri" panose="020F0502020204030204"/>
              </a:rPr>
              <a:t>tiek</a:t>
            </a:r>
            <a:r>
              <a:rPr lang="en-US" sz="2400">
                <a:cs typeface="Calibri" panose="020F0502020204030204"/>
              </a:rPr>
              <a:t> </a:t>
            </a:r>
            <a:r>
              <a:rPr lang="en-US" sz="2400" err="1">
                <a:cs typeface="Calibri" panose="020F0502020204030204"/>
              </a:rPr>
              <a:t>saglabāti</a:t>
            </a:r>
            <a:r>
              <a:rPr lang="en-US" sz="2400">
                <a:cs typeface="Calibri" panose="020F0502020204030204"/>
              </a:rPr>
              <a:t> </a:t>
            </a:r>
            <a:r>
              <a:rPr lang="en-US" sz="2400" err="1">
                <a:cs typeface="Calibri" panose="020F0502020204030204"/>
              </a:rPr>
              <a:t>konkrēti</a:t>
            </a:r>
            <a:r>
              <a:rPr lang="en-US" sz="2400">
                <a:cs typeface="Calibri" panose="020F0502020204030204"/>
              </a:rPr>
              <a:t> </a:t>
            </a:r>
            <a:r>
              <a:rPr lang="en-US" sz="2400" err="1">
                <a:cs typeface="Calibri" panose="020F0502020204030204"/>
              </a:rPr>
              <a:t>dati</a:t>
            </a:r>
            <a:r>
              <a:rPr lang="en-US" sz="2400">
                <a:cs typeface="Calibri" panose="020F0502020204030204"/>
              </a:rPr>
              <a:t>. </a:t>
            </a:r>
            <a:r>
              <a:rPr lang="en-US" sz="2400" err="1">
                <a:cs typeface="Calibri" panose="020F0502020204030204"/>
              </a:rPr>
              <a:t>Katrai</a:t>
            </a:r>
            <a:r>
              <a:rPr lang="en-US" sz="2400">
                <a:cs typeface="Calibri" panose="020F0502020204030204"/>
              </a:rPr>
              <a:t> </a:t>
            </a:r>
            <a:r>
              <a:rPr lang="en-US" sz="2400" err="1">
                <a:cs typeface="Calibri" panose="020F0502020204030204"/>
              </a:rPr>
              <a:t>kolonnai</a:t>
            </a:r>
            <a:r>
              <a:rPr lang="en-US" sz="2400">
                <a:cs typeface="Calibri" panose="020F0502020204030204"/>
              </a:rPr>
              <a:t> </a:t>
            </a:r>
            <a:r>
              <a:rPr lang="en-US" sz="2400" err="1">
                <a:cs typeface="Calibri" panose="020F0502020204030204"/>
              </a:rPr>
              <a:t>ir</a:t>
            </a:r>
            <a:r>
              <a:rPr lang="en-US" sz="2400">
                <a:cs typeface="Calibri" panose="020F0502020204030204"/>
              </a:rPr>
              <a:t> </a:t>
            </a:r>
            <a:r>
              <a:rPr lang="en-US" sz="2400" err="1">
                <a:cs typeface="Calibri" panose="020F0502020204030204"/>
              </a:rPr>
              <a:t>nosaukums</a:t>
            </a:r>
            <a:r>
              <a:rPr lang="en-US" sz="2400">
                <a:cs typeface="Calibri" panose="020F0502020204030204"/>
              </a:rPr>
              <a:t> un </a:t>
            </a:r>
            <a:r>
              <a:rPr lang="en-US" sz="2400" err="1">
                <a:cs typeface="Calibri" panose="020F0502020204030204"/>
              </a:rPr>
              <a:t>datu</a:t>
            </a:r>
            <a:r>
              <a:rPr lang="en-US" sz="2400">
                <a:cs typeface="Calibri" panose="020F0502020204030204"/>
              </a:rPr>
              <a:t> tips, kas </a:t>
            </a:r>
            <a:r>
              <a:rPr lang="en-US" sz="2400" err="1">
                <a:cs typeface="Calibri" panose="020F0502020204030204"/>
              </a:rPr>
              <a:t>norāda</a:t>
            </a:r>
            <a:r>
              <a:rPr lang="en-US" sz="2400">
                <a:cs typeface="Calibri" panose="020F0502020204030204"/>
              </a:rPr>
              <a:t> </a:t>
            </a:r>
            <a:r>
              <a:rPr lang="en-US" sz="2400" err="1">
                <a:cs typeface="Calibri" panose="020F0502020204030204"/>
              </a:rPr>
              <a:t>datu</a:t>
            </a:r>
            <a:r>
              <a:rPr lang="en-US" sz="2400">
                <a:cs typeface="Calibri" panose="020F0502020204030204"/>
              </a:rPr>
              <a:t> </a:t>
            </a:r>
            <a:r>
              <a:rPr lang="en-US" sz="2400" err="1">
                <a:cs typeface="Calibri" panose="020F0502020204030204"/>
              </a:rPr>
              <a:t>veidu</a:t>
            </a:r>
            <a:r>
              <a:rPr lang="en-US" sz="2400">
                <a:cs typeface="Calibri" panose="020F0502020204030204"/>
              </a:rPr>
              <a:t>, ko var </a:t>
            </a:r>
            <a:r>
              <a:rPr lang="en-US" sz="2400" err="1">
                <a:cs typeface="Calibri" panose="020F0502020204030204"/>
              </a:rPr>
              <a:t>saglabāt</a:t>
            </a:r>
            <a:r>
              <a:rPr lang="en-US" sz="2400">
                <a:cs typeface="Calibri" panose="020F0502020204030204"/>
              </a:rPr>
              <a:t> </a:t>
            </a:r>
            <a:r>
              <a:rPr lang="en-US" sz="2400" err="1">
                <a:cs typeface="Calibri" panose="020F0502020204030204"/>
              </a:rPr>
              <a:t>kolonnā</a:t>
            </a:r>
            <a:r>
              <a:rPr lang="en-US" sz="2400">
                <a:cs typeface="Calibri" panose="020F0502020204030204"/>
              </a:rPr>
              <a:t>. </a:t>
            </a:r>
            <a:r>
              <a:rPr lang="en-US" sz="2400" err="1">
                <a:cs typeface="Calibri" panose="020F0502020204030204"/>
              </a:rPr>
              <a:t>Piemēram</a:t>
            </a:r>
            <a:r>
              <a:rPr lang="en-US" sz="2400">
                <a:cs typeface="Calibri" panose="020F0502020204030204"/>
              </a:rPr>
              <a:t>, </a:t>
            </a:r>
            <a:r>
              <a:rPr lang="en-US" sz="2400" err="1">
                <a:cs typeface="Calibri" panose="020F0502020204030204"/>
              </a:rPr>
              <a:t>slejā</a:t>
            </a:r>
            <a:r>
              <a:rPr lang="en-US" sz="2400">
                <a:cs typeface="Calibri" panose="020F0502020204030204"/>
              </a:rPr>
              <a:t> </a:t>
            </a:r>
            <a:r>
              <a:rPr lang="en-US" sz="2400" err="1">
                <a:cs typeface="Calibri" panose="020F0502020204030204"/>
              </a:rPr>
              <a:t>ar</a:t>
            </a:r>
            <a:r>
              <a:rPr lang="en-US" sz="2400">
                <a:cs typeface="Calibri" panose="020F0502020204030204"/>
              </a:rPr>
              <a:t> </a:t>
            </a:r>
            <a:r>
              <a:rPr lang="en-US" sz="2400" err="1">
                <a:cs typeface="Calibri" panose="020F0502020204030204"/>
              </a:rPr>
              <a:t>nosaukumu</a:t>
            </a:r>
            <a:r>
              <a:rPr lang="en-US" sz="2400">
                <a:cs typeface="Calibri" panose="020F0502020204030204"/>
              </a:rPr>
              <a:t> "email" var </a:t>
            </a:r>
            <a:r>
              <a:rPr lang="en-US" sz="2400" err="1">
                <a:cs typeface="Calibri" panose="020F0502020204030204"/>
              </a:rPr>
              <a:t>būt</a:t>
            </a:r>
            <a:r>
              <a:rPr lang="en-US" sz="2400">
                <a:cs typeface="Calibri" panose="020F0502020204030204"/>
              </a:rPr>
              <a:t> </a:t>
            </a:r>
            <a:r>
              <a:rPr lang="en-US" sz="2400" err="1">
                <a:cs typeface="Calibri" panose="020F0502020204030204"/>
              </a:rPr>
              <a:t>datu</a:t>
            </a:r>
            <a:r>
              <a:rPr lang="en-US" sz="2400">
                <a:cs typeface="Calibri" panose="020F0502020204030204"/>
              </a:rPr>
              <a:t> tips "text", kas </a:t>
            </a:r>
            <a:r>
              <a:rPr lang="en-US" sz="2400" err="1">
                <a:cs typeface="Calibri" panose="020F0502020204030204"/>
              </a:rPr>
              <a:t>norāda</a:t>
            </a:r>
            <a:r>
              <a:rPr lang="en-US" sz="2400">
                <a:cs typeface="Calibri" panose="020F0502020204030204"/>
              </a:rPr>
              <a:t>, ka </a:t>
            </a:r>
            <a:r>
              <a:rPr lang="en-US" sz="2400" err="1">
                <a:cs typeface="Calibri" panose="020F0502020204030204"/>
              </a:rPr>
              <a:t>tajā</a:t>
            </a:r>
            <a:r>
              <a:rPr lang="en-US" sz="2400">
                <a:cs typeface="Calibri" panose="020F0502020204030204"/>
              </a:rPr>
              <a:t> var </a:t>
            </a:r>
            <a:r>
              <a:rPr lang="en-US" sz="2400" err="1">
                <a:cs typeface="Calibri" panose="020F0502020204030204"/>
              </a:rPr>
              <a:t>saglabāt</a:t>
            </a:r>
            <a:r>
              <a:rPr lang="en-US" sz="2400">
                <a:cs typeface="Calibri" panose="020F0502020204030204"/>
              </a:rPr>
              <a:t> </a:t>
            </a:r>
            <a:r>
              <a:rPr lang="en-US" sz="2400" err="1">
                <a:cs typeface="Calibri" panose="020F0502020204030204"/>
              </a:rPr>
              <a:t>teksta</a:t>
            </a:r>
            <a:r>
              <a:rPr lang="en-US" sz="2400">
                <a:cs typeface="Calibri" panose="020F0502020204030204"/>
              </a:rPr>
              <a:t> </a:t>
            </a:r>
            <a:r>
              <a:rPr lang="en-US" sz="2400" err="1">
                <a:cs typeface="Calibri" panose="020F0502020204030204"/>
              </a:rPr>
              <a:t>datus</a:t>
            </a:r>
            <a:r>
              <a:rPr lang="en-US" sz="2400">
                <a:cs typeface="Calibri" panose="020F0502020204030204"/>
              </a:rPr>
              <a:t>, </a:t>
            </a:r>
            <a:r>
              <a:rPr lang="en-US" sz="2400" err="1">
                <a:cs typeface="Calibri" panose="020F0502020204030204"/>
              </a:rPr>
              <a:t>piemēram</a:t>
            </a:r>
            <a:r>
              <a:rPr lang="en-US" sz="2400">
                <a:cs typeface="Calibri" panose="020F0502020204030204"/>
              </a:rPr>
              <a:t>, e-pasta </a:t>
            </a:r>
            <a:r>
              <a:rPr lang="en-US" sz="2400" err="1">
                <a:cs typeface="Calibri" panose="020F0502020204030204"/>
              </a:rPr>
              <a:t>adresi</a:t>
            </a:r>
            <a:r>
              <a:rPr lang="en-US" sz="2400">
                <a:cs typeface="Calibri" panose="020F0502020204030204"/>
              </a:rPr>
              <a:t>.</a:t>
            </a:r>
            <a:endParaRPr lang="en-US" sz="2400"/>
          </a:p>
          <a:p>
            <a:pPr marL="0" indent="0">
              <a:buNone/>
            </a:pPr>
            <a:endParaRPr lang="en-US">
              <a:cs typeface="Calibri" panose="020F0502020204030204"/>
            </a:endParaRPr>
          </a:p>
        </p:txBody>
      </p:sp>
    </p:spTree>
    <p:extLst>
      <p:ext uri="{BB962C8B-B14F-4D97-AF65-F5344CB8AC3E}">
        <p14:creationId xmlns:p14="http://schemas.microsoft.com/office/powerpoint/2010/main" val="16777279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68FC-6E8A-CF7A-86C3-C04524BA6159}"/>
              </a:ext>
            </a:extLst>
          </p:cNvPr>
          <p:cNvSpPr>
            <a:spLocks noGrp="1"/>
          </p:cNvSpPr>
          <p:nvPr>
            <p:ph type="title"/>
          </p:nvPr>
        </p:nvSpPr>
        <p:spPr/>
        <p:txBody>
          <a:bodyPr/>
          <a:lstStyle/>
          <a:p>
            <a:r>
              <a:rPr lang="en-US" err="1">
                <a:cs typeface="Calibri Light"/>
              </a:rPr>
              <a:t>Datubāzu</a:t>
            </a:r>
            <a:r>
              <a:rPr lang="en-US">
                <a:cs typeface="Calibri Light"/>
              </a:rPr>
              <a:t> </a:t>
            </a:r>
            <a:r>
              <a:rPr lang="en-US" err="1">
                <a:cs typeface="Calibri Light"/>
              </a:rPr>
              <a:t>drošība</a:t>
            </a:r>
            <a:endParaRPr lang="en-US" err="1"/>
          </a:p>
        </p:txBody>
      </p:sp>
      <p:sp>
        <p:nvSpPr>
          <p:cNvPr id="3" name="Content Placeholder 2">
            <a:extLst>
              <a:ext uri="{FF2B5EF4-FFF2-40B4-BE49-F238E27FC236}">
                <a16:creationId xmlns:a16="http://schemas.microsoft.com/office/drawing/2014/main" id="{3CC64C42-62A2-E8CD-D0C4-33FC32EC6A26}"/>
              </a:ext>
            </a:extLst>
          </p:cNvPr>
          <p:cNvSpPr>
            <a:spLocks noGrp="1"/>
          </p:cNvSpPr>
          <p:nvPr>
            <p:ph idx="1"/>
          </p:nvPr>
        </p:nvSpPr>
        <p:spPr/>
        <p:txBody>
          <a:bodyPr vert="horz" lIns="91440" tIns="45720" rIns="91440" bIns="45720" rtlCol="0" anchor="t">
            <a:normAutofit/>
          </a:bodyPr>
          <a:lstStyle/>
          <a:p>
            <a:pPr marL="0" indent="0">
              <a:buNone/>
            </a:pPr>
            <a:r>
              <a:rPr lang="en-US" sz="2000" b="1" err="1">
                <a:cs typeface="Calibri" panose="020F0502020204030204"/>
              </a:rPr>
              <a:t>Autentifikācija</a:t>
            </a:r>
            <a:r>
              <a:rPr lang="en-US" sz="2000">
                <a:cs typeface="Calibri" panose="020F0502020204030204"/>
              </a:rPr>
              <a:t>: Tas </a:t>
            </a:r>
            <a:r>
              <a:rPr lang="en-US" sz="2000" err="1">
                <a:cs typeface="Calibri" panose="020F0502020204030204"/>
              </a:rPr>
              <a:t>ir</a:t>
            </a:r>
            <a:r>
              <a:rPr lang="en-US" sz="2000">
                <a:cs typeface="Calibri" panose="020F0502020204030204"/>
              </a:rPr>
              <a:t> process, </a:t>
            </a:r>
            <a:r>
              <a:rPr lang="en-US" sz="2000" err="1">
                <a:cs typeface="Calibri" panose="020F0502020204030204"/>
              </a:rPr>
              <a:t>kurā</a:t>
            </a:r>
            <a:r>
              <a:rPr lang="en-US" sz="2000">
                <a:cs typeface="Calibri" panose="020F0502020204030204"/>
              </a:rPr>
              <a:t> </a:t>
            </a:r>
            <a:r>
              <a:rPr lang="en-US" sz="2000" err="1">
                <a:cs typeface="Calibri" panose="020F0502020204030204"/>
              </a:rPr>
              <a:t>tiek</a:t>
            </a:r>
            <a:r>
              <a:rPr lang="en-US" sz="2000">
                <a:cs typeface="Calibri" panose="020F0502020204030204"/>
              </a:rPr>
              <a:t> </a:t>
            </a:r>
            <a:r>
              <a:rPr lang="en-US" sz="2000" err="1">
                <a:cs typeface="Calibri" panose="020F0502020204030204"/>
              </a:rPr>
              <a:t>pārbaudīta</a:t>
            </a:r>
            <a:r>
              <a:rPr lang="en-US" sz="2000">
                <a:cs typeface="Calibri" panose="020F0502020204030204"/>
              </a:rPr>
              <a:t> </a:t>
            </a:r>
            <a:r>
              <a:rPr lang="en-US" sz="2000" err="1">
                <a:cs typeface="Calibri" panose="020F0502020204030204"/>
              </a:rPr>
              <a:t>tā</a:t>
            </a:r>
            <a:r>
              <a:rPr lang="en-US" sz="2000">
                <a:cs typeface="Calibri" panose="020F0502020204030204"/>
              </a:rPr>
              <a:t> </a:t>
            </a:r>
            <a:r>
              <a:rPr lang="en-US" sz="2000" err="1">
                <a:cs typeface="Calibri" panose="020F0502020204030204"/>
              </a:rPr>
              <a:t>lietotāja</a:t>
            </a:r>
            <a:r>
              <a:rPr lang="en-US" sz="2000">
                <a:cs typeface="Calibri" panose="020F0502020204030204"/>
              </a:rPr>
              <a:t> </a:t>
            </a:r>
            <a:r>
              <a:rPr lang="en-US" sz="2000" err="1">
                <a:cs typeface="Calibri" panose="020F0502020204030204"/>
              </a:rPr>
              <a:t>identitāte</a:t>
            </a:r>
            <a:r>
              <a:rPr lang="en-US" sz="2000">
                <a:cs typeface="Calibri" panose="020F0502020204030204"/>
              </a:rPr>
              <a:t>, </a:t>
            </a:r>
            <a:r>
              <a:rPr lang="en-US" sz="2000" err="1">
                <a:cs typeface="Calibri" panose="020F0502020204030204"/>
              </a:rPr>
              <a:t>kurš</a:t>
            </a:r>
            <a:r>
              <a:rPr lang="en-US" sz="2000">
                <a:cs typeface="Calibri" panose="020F0502020204030204"/>
              </a:rPr>
              <a:t> </a:t>
            </a:r>
            <a:r>
              <a:rPr lang="en-US" sz="2000" err="1">
                <a:cs typeface="Calibri" panose="020F0502020204030204"/>
              </a:rPr>
              <a:t>mēģina</a:t>
            </a:r>
            <a:r>
              <a:rPr lang="en-US" sz="2000">
                <a:cs typeface="Calibri" panose="020F0502020204030204"/>
              </a:rPr>
              <a:t> </a:t>
            </a:r>
            <a:r>
              <a:rPr lang="en-US" sz="2000" err="1">
                <a:cs typeface="Calibri" panose="020F0502020204030204"/>
              </a:rPr>
              <a:t>piekļūt</a:t>
            </a:r>
            <a:r>
              <a:rPr lang="en-US" sz="2000">
                <a:cs typeface="Calibri" panose="020F0502020204030204"/>
              </a:rPr>
              <a:t> </a:t>
            </a:r>
            <a:r>
              <a:rPr lang="en-US" sz="2000" err="1">
                <a:cs typeface="Calibri" panose="020F0502020204030204"/>
              </a:rPr>
              <a:t>datubāzei</a:t>
            </a:r>
            <a:r>
              <a:rPr lang="en-US" sz="2000">
                <a:cs typeface="Calibri" panose="020F0502020204030204"/>
              </a:rPr>
              <a:t>. To var </a:t>
            </a:r>
            <a:r>
              <a:rPr lang="en-US" sz="2000" err="1">
                <a:cs typeface="Calibri" panose="020F0502020204030204"/>
              </a:rPr>
              <a:t>veikt</a:t>
            </a:r>
            <a:r>
              <a:rPr lang="en-US" sz="2000">
                <a:cs typeface="Calibri" panose="020F0502020204030204"/>
              </a:rPr>
              <a:t>, </a:t>
            </a:r>
            <a:r>
              <a:rPr lang="en-US" sz="2000" err="1">
                <a:cs typeface="Calibri" panose="020F0502020204030204"/>
              </a:rPr>
              <a:t>izmantojot</a:t>
            </a:r>
            <a:r>
              <a:rPr lang="en-US" sz="2000">
                <a:cs typeface="Calibri" panose="020F0502020204030204"/>
              </a:rPr>
              <a:t> paroles, </a:t>
            </a:r>
            <a:r>
              <a:rPr lang="en-US" sz="2000" err="1">
                <a:cs typeface="Calibri" panose="020F0502020204030204"/>
              </a:rPr>
              <a:t>biometrisko</a:t>
            </a:r>
            <a:r>
              <a:rPr lang="en-US" sz="2000">
                <a:cs typeface="Calibri" panose="020F0502020204030204"/>
              </a:rPr>
              <a:t> </a:t>
            </a:r>
            <a:r>
              <a:rPr lang="en-US" sz="2000" err="1">
                <a:cs typeface="Calibri" panose="020F0502020204030204"/>
              </a:rPr>
              <a:t>autentifikāciju</a:t>
            </a:r>
            <a:r>
              <a:rPr lang="en-US" sz="2000">
                <a:cs typeface="Calibri" panose="020F0502020204030204"/>
              </a:rPr>
              <a:t> </a:t>
            </a:r>
            <a:r>
              <a:rPr lang="en-US" sz="2000" err="1">
                <a:cs typeface="Calibri" panose="020F0502020204030204"/>
              </a:rPr>
              <a:t>vai</a:t>
            </a:r>
            <a:r>
              <a:rPr lang="en-US" sz="2000">
                <a:cs typeface="Calibri" panose="020F0502020204030204"/>
              </a:rPr>
              <a:t> </a:t>
            </a:r>
            <a:r>
              <a:rPr lang="en-US" sz="2000" err="1">
                <a:cs typeface="Calibri" panose="020F0502020204030204"/>
              </a:rPr>
              <a:t>citas</a:t>
            </a:r>
            <a:r>
              <a:rPr lang="en-US" sz="2000">
                <a:cs typeface="Calibri" panose="020F0502020204030204"/>
              </a:rPr>
              <a:t> </a:t>
            </a:r>
            <a:r>
              <a:rPr lang="en-US" sz="2000" err="1">
                <a:cs typeface="Calibri" panose="020F0502020204030204"/>
              </a:rPr>
              <a:t>metodes</a:t>
            </a:r>
            <a:r>
              <a:rPr lang="en-US" sz="2000">
                <a:cs typeface="Calibri" panose="020F0502020204030204"/>
              </a:rPr>
              <a:t>.</a:t>
            </a:r>
          </a:p>
          <a:p>
            <a:pPr marL="0" indent="0">
              <a:buNone/>
            </a:pPr>
            <a:r>
              <a:rPr lang="en-US" sz="2000" b="1" err="1">
                <a:cs typeface="Calibri" panose="020F0502020204030204"/>
              </a:rPr>
              <a:t>Autorizācija</a:t>
            </a:r>
            <a:r>
              <a:rPr lang="en-US" sz="2000">
                <a:cs typeface="Calibri" panose="020F0502020204030204"/>
              </a:rPr>
              <a:t>: Tas </a:t>
            </a:r>
            <a:r>
              <a:rPr lang="en-US" sz="2000" err="1">
                <a:cs typeface="Calibri" panose="020F0502020204030204"/>
              </a:rPr>
              <a:t>ir</a:t>
            </a:r>
            <a:r>
              <a:rPr lang="en-US" sz="2000">
                <a:cs typeface="Calibri" panose="020F0502020204030204"/>
              </a:rPr>
              <a:t> process, </a:t>
            </a:r>
            <a:r>
              <a:rPr lang="en-US" sz="2000" err="1">
                <a:cs typeface="Calibri" panose="020F0502020204030204"/>
              </a:rPr>
              <a:t>kurā</a:t>
            </a:r>
            <a:r>
              <a:rPr lang="en-US" sz="2000">
                <a:cs typeface="Calibri" panose="020F0502020204030204"/>
              </a:rPr>
              <a:t>, </a:t>
            </a:r>
            <a:r>
              <a:rPr lang="en-US" sz="2000" err="1">
                <a:cs typeface="Calibri" panose="020F0502020204030204"/>
              </a:rPr>
              <a:t>pamatojoties</a:t>
            </a:r>
            <a:r>
              <a:rPr lang="en-US" sz="2000">
                <a:cs typeface="Calibri" panose="020F0502020204030204"/>
              </a:rPr>
              <a:t> </a:t>
            </a:r>
            <a:r>
              <a:rPr lang="en-US" sz="2000" err="1">
                <a:cs typeface="Calibri" panose="020F0502020204030204"/>
              </a:rPr>
              <a:t>uz</a:t>
            </a:r>
            <a:r>
              <a:rPr lang="en-US" sz="2000">
                <a:cs typeface="Calibri" panose="020F0502020204030204"/>
              </a:rPr>
              <a:t> </a:t>
            </a:r>
            <a:r>
              <a:rPr lang="en-US" sz="2000" err="1">
                <a:cs typeface="Calibri" panose="020F0502020204030204"/>
              </a:rPr>
              <a:t>lietotāja</a:t>
            </a:r>
            <a:r>
              <a:rPr lang="en-US" sz="2000">
                <a:cs typeface="Calibri" panose="020F0502020204030204"/>
              </a:rPr>
              <a:t> </a:t>
            </a:r>
            <a:r>
              <a:rPr lang="en-US" sz="2000" err="1">
                <a:cs typeface="Calibri" panose="020F0502020204030204"/>
              </a:rPr>
              <a:t>privilēģijām</a:t>
            </a:r>
            <a:r>
              <a:rPr lang="en-US" sz="2000">
                <a:cs typeface="Calibri" panose="020F0502020204030204"/>
              </a:rPr>
              <a:t>, </a:t>
            </a:r>
            <a:r>
              <a:rPr lang="en-US" sz="2000" err="1">
                <a:cs typeface="Calibri" panose="020F0502020204030204"/>
              </a:rPr>
              <a:t>tiek</a:t>
            </a:r>
            <a:r>
              <a:rPr lang="en-US" sz="2000">
                <a:cs typeface="Calibri" panose="020F0502020204030204"/>
              </a:rPr>
              <a:t> </a:t>
            </a:r>
            <a:r>
              <a:rPr lang="en-US" sz="2000" err="1">
                <a:cs typeface="Calibri" panose="020F0502020204030204"/>
              </a:rPr>
              <a:t>piešķirta</a:t>
            </a:r>
            <a:r>
              <a:rPr lang="en-US" sz="2000">
                <a:cs typeface="Calibri" panose="020F0502020204030204"/>
              </a:rPr>
              <a:t> </a:t>
            </a:r>
            <a:r>
              <a:rPr lang="en-US" sz="2000" err="1">
                <a:cs typeface="Calibri" panose="020F0502020204030204"/>
              </a:rPr>
              <a:t>vai</a:t>
            </a:r>
            <a:r>
              <a:rPr lang="en-US" sz="2000">
                <a:cs typeface="Calibri" panose="020F0502020204030204"/>
              </a:rPr>
              <a:t> </a:t>
            </a:r>
            <a:r>
              <a:rPr lang="en-US" sz="2000" err="1">
                <a:cs typeface="Calibri" panose="020F0502020204030204"/>
              </a:rPr>
              <a:t>liegta</a:t>
            </a:r>
            <a:r>
              <a:rPr lang="en-US" sz="2000">
                <a:cs typeface="Calibri" panose="020F0502020204030204"/>
              </a:rPr>
              <a:t> </a:t>
            </a:r>
            <a:r>
              <a:rPr lang="en-US" sz="2000" err="1">
                <a:cs typeface="Calibri" panose="020F0502020204030204"/>
              </a:rPr>
              <a:t>piekļuve</a:t>
            </a:r>
            <a:r>
              <a:rPr lang="en-US" sz="2000">
                <a:cs typeface="Calibri" panose="020F0502020204030204"/>
              </a:rPr>
              <a:t> </a:t>
            </a:r>
            <a:r>
              <a:rPr lang="en-US" sz="2000" err="1">
                <a:cs typeface="Calibri" panose="020F0502020204030204"/>
              </a:rPr>
              <a:t>konkrētiem</a:t>
            </a:r>
            <a:r>
              <a:rPr lang="en-US" sz="2000">
                <a:cs typeface="Calibri" panose="020F0502020204030204"/>
              </a:rPr>
              <a:t> </a:t>
            </a:r>
            <a:r>
              <a:rPr lang="en-US" sz="2000" err="1">
                <a:cs typeface="Calibri" panose="020F0502020204030204"/>
              </a:rPr>
              <a:t>resursiem</a:t>
            </a:r>
            <a:r>
              <a:rPr lang="en-US" sz="2000">
                <a:cs typeface="Calibri" panose="020F0502020204030204"/>
              </a:rPr>
              <a:t> </a:t>
            </a:r>
            <a:r>
              <a:rPr lang="en-US" sz="2000" err="1">
                <a:cs typeface="Calibri" panose="020F0502020204030204"/>
              </a:rPr>
              <a:t>vai</a:t>
            </a:r>
            <a:r>
              <a:rPr lang="en-US" sz="2000">
                <a:cs typeface="Calibri" panose="020F0502020204030204"/>
              </a:rPr>
              <a:t> </a:t>
            </a:r>
            <a:r>
              <a:rPr lang="en-US" sz="2000" err="1">
                <a:cs typeface="Calibri" panose="020F0502020204030204"/>
              </a:rPr>
              <a:t>darbībām</a:t>
            </a:r>
            <a:r>
              <a:rPr lang="en-US" sz="2000">
                <a:cs typeface="Calibri" panose="020F0502020204030204"/>
              </a:rPr>
              <a:t> </a:t>
            </a:r>
            <a:r>
              <a:rPr lang="en-US" sz="2000" err="1">
                <a:cs typeface="Calibri" panose="020F0502020204030204"/>
              </a:rPr>
              <a:t>datubāzē</a:t>
            </a:r>
            <a:r>
              <a:rPr lang="en-US" sz="2000">
                <a:cs typeface="Calibri" panose="020F0502020204030204"/>
              </a:rPr>
              <a:t>. </a:t>
            </a:r>
            <a:r>
              <a:rPr lang="en-US" sz="2000" err="1">
                <a:cs typeface="Calibri" panose="020F0502020204030204"/>
              </a:rPr>
              <a:t>Lietotājiem</a:t>
            </a:r>
            <a:r>
              <a:rPr lang="en-US" sz="2000">
                <a:cs typeface="Calibri" panose="020F0502020204030204"/>
              </a:rPr>
              <a:t> var </a:t>
            </a:r>
            <a:r>
              <a:rPr lang="en-US" sz="2000" err="1">
                <a:cs typeface="Calibri" panose="020F0502020204030204"/>
              </a:rPr>
              <a:t>piešķirt</a:t>
            </a:r>
            <a:r>
              <a:rPr lang="en-US" sz="2000">
                <a:cs typeface="Calibri" panose="020F0502020204030204"/>
              </a:rPr>
              <a:t> </a:t>
            </a:r>
            <a:r>
              <a:rPr lang="en-US" sz="2000" err="1">
                <a:cs typeface="Calibri" panose="020F0502020204030204"/>
              </a:rPr>
              <a:t>dažādus</a:t>
            </a:r>
            <a:r>
              <a:rPr lang="en-US" sz="2000">
                <a:cs typeface="Calibri" panose="020F0502020204030204"/>
              </a:rPr>
              <a:t> </a:t>
            </a:r>
            <a:r>
              <a:rPr lang="en-US" sz="2000" err="1">
                <a:cs typeface="Calibri" panose="020F0502020204030204"/>
              </a:rPr>
              <a:t>piekļuves</a:t>
            </a:r>
            <a:r>
              <a:rPr lang="en-US" sz="2000">
                <a:cs typeface="Calibri" panose="020F0502020204030204"/>
              </a:rPr>
              <a:t> </a:t>
            </a:r>
            <a:r>
              <a:rPr lang="en-US" sz="2000" err="1">
                <a:cs typeface="Calibri" panose="020F0502020204030204"/>
              </a:rPr>
              <a:t>līmeņus</a:t>
            </a:r>
            <a:r>
              <a:rPr lang="en-US" sz="2000">
                <a:cs typeface="Calibri" panose="020F0502020204030204"/>
              </a:rPr>
              <a:t>, </a:t>
            </a:r>
            <a:r>
              <a:rPr lang="en-US" sz="2000" err="1">
                <a:cs typeface="Calibri" panose="020F0502020204030204"/>
              </a:rPr>
              <a:t>pamatojoties</a:t>
            </a:r>
            <a:r>
              <a:rPr lang="en-US" sz="2000">
                <a:cs typeface="Calibri" panose="020F0502020204030204"/>
              </a:rPr>
              <a:t> </a:t>
            </a:r>
            <a:r>
              <a:rPr lang="en-US" sz="2000" err="1">
                <a:cs typeface="Calibri" panose="020F0502020204030204"/>
              </a:rPr>
              <a:t>uz</a:t>
            </a:r>
            <a:r>
              <a:rPr lang="en-US" sz="2000">
                <a:cs typeface="Calibri" panose="020F0502020204030204"/>
              </a:rPr>
              <a:t> </a:t>
            </a:r>
            <a:r>
              <a:rPr lang="en-US" sz="2000" err="1">
                <a:cs typeface="Calibri" panose="020F0502020204030204"/>
              </a:rPr>
              <a:t>viņu</a:t>
            </a:r>
            <a:r>
              <a:rPr lang="en-US" sz="2000">
                <a:cs typeface="Calibri" panose="020F0502020204030204"/>
              </a:rPr>
              <a:t> </a:t>
            </a:r>
            <a:r>
              <a:rPr lang="en-US" sz="2000" err="1">
                <a:cs typeface="Calibri" panose="020F0502020204030204"/>
              </a:rPr>
              <a:t>lomu</a:t>
            </a:r>
            <a:r>
              <a:rPr lang="en-US" sz="2000">
                <a:cs typeface="Calibri" panose="020F0502020204030204"/>
              </a:rPr>
              <a:t> </a:t>
            </a:r>
            <a:r>
              <a:rPr lang="en-US" sz="2000" err="1">
                <a:cs typeface="Calibri" panose="020F0502020204030204"/>
              </a:rPr>
              <a:t>vai</a:t>
            </a:r>
            <a:r>
              <a:rPr lang="en-US" sz="2000">
                <a:cs typeface="Calibri" panose="020F0502020204030204"/>
              </a:rPr>
              <a:t> </a:t>
            </a:r>
            <a:r>
              <a:rPr lang="en-US" sz="2000" err="1">
                <a:cs typeface="Calibri" panose="020F0502020204030204"/>
              </a:rPr>
              <a:t>pienākumiem</a:t>
            </a:r>
            <a:r>
              <a:rPr lang="en-US" sz="2000">
                <a:cs typeface="Calibri" panose="020F0502020204030204"/>
              </a:rPr>
              <a:t> </a:t>
            </a:r>
            <a:r>
              <a:rPr lang="en-US" sz="2000" err="1">
                <a:cs typeface="Calibri" panose="020F0502020204030204"/>
              </a:rPr>
              <a:t>organizācijā</a:t>
            </a:r>
            <a:r>
              <a:rPr lang="en-US" sz="2000">
                <a:cs typeface="Calibri" panose="020F0502020204030204"/>
              </a:rPr>
              <a:t>.</a:t>
            </a:r>
          </a:p>
          <a:p>
            <a:pPr marL="0" indent="0">
              <a:buNone/>
            </a:pPr>
            <a:r>
              <a:rPr lang="en-US" sz="2000" b="1" err="1">
                <a:cs typeface="Calibri" panose="020F0502020204030204"/>
              </a:rPr>
              <a:t>Šifrēšana</a:t>
            </a:r>
            <a:r>
              <a:rPr lang="en-US" sz="2000">
                <a:cs typeface="Calibri" panose="020F0502020204030204"/>
              </a:rPr>
              <a:t>: Tas </a:t>
            </a:r>
            <a:r>
              <a:rPr lang="en-US" sz="2000" err="1">
                <a:cs typeface="Calibri" panose="020F0502020204030204"/>
              </a:rPr>
              <a:t>ir</a:t>
            </a:r>
            <a:r>
              <a:rPr lang="en-US" sz="2000">
                <a:cs typeface="Calibri" panose="020F0502020204030204"/>
              </a:rPr>
              <a:t> process, </a:t>
            </a:r>
            <a:r>
              <a:rPr lang="en-US" sz="2000" err="1">
                <a:cs typeface="Calibri" panose="020F0502020204030204"/>
              </a:rPr>
              <a:t>kurā</a:t>
            </a:r>
            <a:r>
              <a:rPr lang="en-US" sz="2000">
                <a:cs typeface="Calibri" panose="020F0502020204030204"/>
              </a:rPr>
              <a:t> </a:t>
            </a:r>
            <a:r>
              <a:rPr lang="en-US" sz="2000" err="1">
                <a:cs typeface="Calibri" panose="020F0502020204030204"/>
              </a:rPr>
              <a:t>dati</a:t>
            </a:r>
            <a:r>
              <a:rPr lang="en-US" sz="2000">
                <a:cs typeface="Calibri" panose="020F0502020204030204"/>
              </a:rPr>
              <a:t> </a:t>
            </a:r>
            <a:r>
              <a:rPr lang="en-US" sz="2000" err="1">
                <a:cs typeface="Calibri" panose="020F0502020204030204"/>
              </a:rPr>
              <a:t>tiek</a:t>
            </a:r>
            <a:r>
              <a:rPr lang="en-US" sz="2000">
                <a:cs typeface="Calibri" panose="020F0502020204030204"/>
              </a:rPr>
              <a:t> </a:t>
            </a:r>
            <a:r>
              <a:rPr lang="en-US" sz="2000" err="1">
                <a:cs typeface="Calibri" panose="020F0502020204030204"/>
              </a:rPr>
              <a:t>pārveidoti</a:t>
            </a:r>
            <a:r>
              <a:rPr lang="en-US" sz="2000">
                <a:cs typeface="Calibri" panose="020F0502020204030204"/>
              </a:rPr>
              <a:t> </a:t>
            </a:r>
            <a:r>
              <a:rPr lang="en-US" sz="2000" err="1">
                <a:cs typeface="Calibri" panose="020F0502020204030204"/>
              </a:rPr>
              <a:t>tādā</a:t>
            </a:r>
            <a:r>
              <a:rPr lang="en-US" sz="2000">
                <a:cs typeface="Calibri" panose="020F0502020204030204"/>
              </a:rPr>
              <a:t> </a:t>
            </a:r>
            <a:r>
              <a:rPr lang="en-US" sz="2000" err="1">
                <a:cs typeface="Calibri" panose="020F0502020204030204"/>
              </a:rPr>
              <a:t>formā</a:t>
            </a:r>
            <a:r>
              <a:rPr lang="en-US" sz="2000">
                <a:cs typeface="Calibri" panose="020F0502020204030204"/>
              </a:rPr>
              <a:t>, ko var </a:t>
            </a:r>
            <a:r>
              <a:rPr lang="en-US" sz="2000" err="1">
                <a:cs typeface="Calibri" panose="020F0502020204030204"/>
              </a:rPr>
              <a:t>nolasīt</a:t>
            </a:r>
            <a:r>
              <a:rPr lang="en-US" sz="2000">
                <a:cs typeface="Calibri" panose="020F0502020204030204"/>
              </a:rPr>
              <a:t> </a:t>
            </a:r>
            <a:r>
              <a:rPr lang="en-US" sz="2000" err="1">
                <a:cs typeface="Calibri" panose="020F0502020204030204"/>
              </a:rPr>
              <a:t>tikai</a:t>
            </a:r>
            <a:r>
              <a:rPr lang="en-US" sz="2000">
                <a:cs typeface="Calibri" panose="020F0502020204030204"/>
              </a:rPr>
              <a:t> persona, </a:t>
            </a:r>
            <a:r>
              <a:rPr lang="en-US" sz="2000" err="1">
                <a:cs typeface="Calibri" panose="020F0502020204030204"/>
              </a:rPr>
              <a:t>kurai</a:t>
            </a:r>
            <a:r>
              <a:rPr lang="en-US" sz="2000">
                <a:cs typeface="Calibri" panose="020F0502020204030204"/>
              </a:rPr>
              <a:t> </a:t>
            </a:r>
            <a:r>
              <a:rPr lang="en-US" sz="2000" err="1">
                <a:cs typeface="Calibri" panose="020F0502020204030204"/>
              </a:rPr>
              <a:t>ir</a:t>
            </a:r>
            <a:r>
              <a:rPr lang="en-US" sz="2000">
                <a:cs typeface="Calibri" panose="020F0502020204030204"/>
              </a:rPr>
              <a:t> </a:t>
            </a:r>
            <a:r>
              <a:rPr lang="en-US" sz="2000" err="1">
                <a:cs typeface="Calibri" panose="020F0502020204030204"/>
              </a:rPr>
              <a:t>pareizā</a:t>
            </a:r>
            <a:r>
              <a:rPr lang="en-US" sz="2000">
                <a:cs typeface="Calibri" panose="020F0502020204030204"/>
              </a:rPr>
              <a:t> </a:t>
            </a:r>
            <a:r>
              <a:rPr lang="en-US" sz="2000" err="1">
                <a:cs typeface="Calibri" panose="020F0502020204030204"/>
              </a:rPr>
              <a:t>atšifrēšanas</a:t>
            </a:r>
            <a:r>
              <a:rPr lang="en-US" sz="2000">
                <a:cs typeface="Calibri" panose="020F0502020204030204"/>
              </a:rPr>
              <a:t> </a:t>
            </a:r>
            <a:r>
              <a:rPr lang="en-US" sz="2000" err="1">
                <a:cs typeface="Calibri" panose="020F0502020204030204"/>
              </a:rPr>
              <a:t>atslēga</a:t>
            </a:r>
            <a:r>
              <a:rPr lang="en-US" sz="2000">
                <a:cs typeface="Calibri" panose="020F0502020204030204"/>
              </a:rPr>
              <a:t>. </a:t>
            </a:r>
            <a:r>
              <a:rPr lang="en-US" sz="2000" err="1">
                <a:cs typeface="Calibri" panose="020F0502020204030204"/>
              </a:rPr>
              <a:t>Šifrēšanu</a:t>
            </a:r>
            <a:r>
              <a:rPr lang="en-US" sz="2000">
                <a:cs typeface="Calibri" panose="020F0502020204030204"/>
              </a:rPr>
              <a:t> var </a:t>
            </a:r>
            <a:r>
              <a:rPr lang="en-US" sz="2000" err="1">
                <a:cs typeface="Calibri" panose="020F0502020204030204"/>
              </a:rPr>
              <a:t>izmantot</a:t>
            </a:r>
            <a:r>
              <a:rPr lang="en-US" sz="2000">
                <a:cs typeface="Calibri" panose="020F0502020204030204"/>
              </a:rPr>
              <a:t>, </a:t>
            </a:r>
            <a:r>
              <a:rPr lang="en-US" sz="2000" err="1">
                <a:cs typeface="Calibri" panose="020F0502020204030204"/>
              </a:rPr>
              <a:t>lai</a:t>
            </a:r>
            <a:r>
              <a:rPr lang="en-US" sz="2000">
                <a:cs typeface="Calibri" panose="020F0502020204030204"/>
              </a:rPr>
              <a:t> </a:t>
            </a:r>
            <a:r>
              <a:rPr lang="en-US" sz="2000" err="1">
                <a:cs typeface="Calibri" panose="020F0502020204030204"/>
              </a:rPr>
              <a:t>aizsargātu</a:t>
            </a:r>
            <a:r>
              <a:rPr lang="en-US" sz="2000">
                <a:cs typeface="Calibri" panose="020F0502020204030204"/>
              </a:rPr>
              <a:t> </a:t>
            </a:r>
            <a:r>
              <a:rPr lang="en-US" sz="2000" err="1">
                <a:cs typeface="Calibri" panose="020F0502020204030204"/>
              </a:rPr>
              <a:t>datus</a:t>
            </a:r>
            <a:r>
              <a:rPr lang="en-US" sz="2000">
                <a:cs typeface="Calibri" panose="020F0502020204030204"/>
              </a:rPr>
              <a:t> </a:t>
            </a:r>
            <a:r>
              <a:rPr lang="en-US" sz="2000" err="1">
                <a:cs typeface="Calibri" panose="020F0502020204030204"/>
              </a:rPr>
              <a:t>gan</a:t>
            </a:r>
            <a:r>
              <a:rPr lang="en-US" sz="2000">
                <a:cs typeface="Calibri" panose="020F0502020204030204"/>
              </a:rPr>
              <a:t> </a:t>
            </a:r>
            <a:r>
              <a:rPr lang="en-US" sz="2000" err="1">
                <a:cs typeface="Calibri" panose="020F0502020204030204"/>
              </a:rPr>
              <a:t>glabāšanas</a:t>
            </a:r>
            <a:r>
              <a:rPr lang="en-US" sz="2000">
                <a:cs typeface="Calibri" panose="020F0502020204030204"/>
              </a:rPr>
              <a:t>, </a:t>
            </a:r>
            <a:r>
              <a:rPr lang="en-US" sz="2000" err="1">
                <a:cs typeface="Calibri" panose="020F0502020204030204"/>
              </a:rPr>
              <a:t>gan</a:t>
            </a:r>
            <a:r>
              <a:rPr lang="en-US" sz="2000">
                <a:cs typeface="Calibri" panose="020F0502020204030204"/>
              </a:rPr>
              <a:t> </a:t>
            </a:r>
            <a:r>
              <a:rPr lang="en-US" sz="2000" err="1">
                <a:cs typeface="Calibri" panose="020F0502020204030204"/>
              </a:rPr>
              <a:t>pārnēsāšanas</a:t>
            </a:r>
            <a:r>
              <a:rPr lang="en-US" sz="2000">
                <a:cs typeface="Calibri" panose="020F0502020204030204"/>
              </a:rPr>
              <a:t> </a:t>
            </a:r>
            <a:r>
              <a:rPr lang="en-US" sz="2000" err="1">
                <a:cs typeface="Calibri" panose="020F0502020204030204"/>
              </a:rPr>
              <a:t>laikā</a:t>
            </a:r>
            <a:r>
              <a:rPr lang="en-US" sz="2000">
                <a:cs typeface="Calibri" panose="020F0502020204030204"/>
              </a:rPr>
              <a:t>, </a:t>
            </a:r>
            <a:r>
              <a:rPr lang="en-US" sz="2000" err="1">
                <a:cs typeface="Calibri" panose="020F0502020204030204"/>
              </a:rPr>
              <a:t>palīdzot</a:t>
            </a:r>
            <a:r>
              <a:rPr lang="en-US" sz="2000">
                <a:cs typeface="Calibri" panose="020F0502020204030204"/>
              </a:rPr>
              <a:t> </a:t>
            </a:r>
            <a:r>
              <a:rPr lang="en-US" sz="2000" err="1">
                <a:cs typeface="Calibri" panose="020F0502020204030204"/>
              </a:rPr>
              <a:t>novērst</a:t>
            </a:r>
            <a:r>
              <a:rPr lang="en-US" sz="2000">
                <a:cs typeface="Calibri" panose="020F0502020204030204"/>
              </a:rPr>
              <a:t> </a:t>
            </a:r>
            <a:r>
              <a:rPr lang="en-US" sz="2000" err="1">
                <a:cs typeface="Calibri" panose="020F0502020204030204"/>
              </a:rPr>
              <a:t>nesankcionētu</a:t>
            </a:r>
            <a:r>
              <a:rPr lang="en-US" sz="2000">
                <a:cs typeface="Calibri" panose="020F0502020204030204"/>
              </a:rPr>
              <a:t> </a:t>
            </a:r>
            <a:r>
              <a:rPr lang="en-US" sz="2000" err="1">
                <a:cs typeface="Calibri" panose="020F0502020204030204"/>
              </a:rPr>
              <a:t>piekļuvi</a:t>
            </a:r>
            <a:r>
              <a:rPr lang="en-US" sz="2000">
                <a:cs typeface="Calibri" panose="020F0502020204030204"/>
              </a:rPr>
              <a:t> </a:t>
            </a:r>
            <a:r>
              <a:rPr lang="en-US" sz="2000" err="1">
                <a:cs typeface="Calibri" panose="020F0502020204030204"/>
              </a:rPr>
              <a:t>sensitīvai</a:t>
            </a:r>
            <a:r>
              <a:rPr lang="en-US" sz="2000">
                <a:cs typeface="Calibri" panose="020F0502020204030204"/>
              </a:rPr>
              <a:t> </a:t>
            </a:r>
            <a:r>
              <a:rPr lang="en-US" sz="2000" err="1">
                <a:cs typeface="Calibri" panose="020F0502020204030204"/>
              </a:rPr>
              <a:t>informācijai</a:t>
            </a:r>
            <a:r>
              <a:rPr lang="en-US" sz="2000">
                <a:cs typeface="Calibri" panose="020F0502020204030204"/>
              </a:rPr>
              <a:t>.</a:t>
            </a:r>
          </a:p>
          <a:p>
            <a:pPr marL="0" indent="0">
              <a:buNone/>
            </a:pPr>
            <a:r>
              <a:rPr lang="en-US" sz="2000" b="1" err="1">
                <a:cs typeface="Calibri" panose="020F0502020204030204"/>
              </a:rPr>
              <a:t>Piekļuves</a:t>
            </a:r>
            <a:r>
              <a:rPr lang="en-US" sz="2000" b="1">
                <a:cs typeface="Calibri" panose="020F0502020204030204"/>
              </a:rPr>
              <a:t> </a:t>
            </a:r>
            <a:r>
              <a:rPr lang="en-US" sz="2000" b="1" err="1">
                <a:cs typeface="Calibri" panose="020F0502020204030204"/>
              </a:rPr>
              <a:t>kontrole</a:t>
            </a:r>
            <a:r>
              <a:rPr lang="en-US" sz="2000">
                <a:cs typeface="Calibri" panose="020F0502020204030204"/>
              </a:rPr>
              <a:t>: Tas </a:t>
            </a:r>
            <a:r>
              <a:rPr lang="en-US" sz="2000" err="1">
                <a:cs typeface="Calibri" panose="020F0502020204030204"/>
              </a:rPr>
              <a:t>ir</a:t>
            </a:r>
            <a:r>
              <a:rPr lang="en-US" sz="2000">
                <a:cs typeface="Calibri" panose="020F0502020204030204"/>
              </a:rPr>
              <a:t> process, </a:t>
            </a:r>
            <a:r>
              <a:rPr lang="en-US" sz="2000" err="1">
                <a:cs typeface="Calibri" panose="020F0502020204030204"/>
              </a:rPr>
              <a:t>kurā</a:t>
            </a:r>
            <a:r>
              <a:rPr lang="en-US" sz="2000">
                <a:cs typeface="Calibri" panose="020F0502020204030204"/>
              </a:rPr>
              <a:t> </a:t>
            </a:r>
            <a:r>
              <a:rPr lang="en-US" sz="2000" err="1">
                <a:cs typeface="Calibri" panose="020F0502020204030204"/>
              </a:rPr>
              <a:t>tiek</a:t>
            </a:r>
            <a:r>
              <a:rPr lang="en-US" sz="2000">
                <a:cs typeface="Calibri" panose="020F0502020204030204"/>
              </a:rPr>
              <a:t> </a:t>
            </a:r>
            <a:r>
              <a:rPr lang="en-US" sz="2000" err="1">
                <a:cs typeface="Calibri" panose="020F0502020204030204"/>
              </a:rPr>
              <a:t>regulēts</a:t>
            </a:r>
            <a:r>
              <a:rPr lang="en-US" sz="2000">
                <a:cs typeface="Calibri" panose="020F0502020204030204"/>
              </a:rPr>
              <a:t>, kas var </a:t>
            </a:r>
            <a:r>
              <a:rPr lang="en-US" sz="2000" err="1">
                <a:cs typeface="Calibri" panose="020F0502020204030204"/>
              </a:rPr>
              <a:t>piekļūt</a:t>
            </a:r>
            <a:r>
              <a:rPr lang="en-US" sz="2000">
                <a:cs typeface="Calibri" panose="020F0502020204030204"/>
              </a:rPr>
              <a:t> </a:t>
            </a:r>
            <a:r>
              <a:rPr lang="en-US" sz="2000" err="1">
                <a:cs typeface="Calibri" panose="020F0502020204030204"/>
              </a:rPr>
              <a:t>datubāzei</a:t>
            </a:r>
            <a:r>
              <a:rPr lang="en-US" sz="2000">
                <a:cs typeface="Calibri" panose="020F0502020204030204"/>
              </a:rPr>
              <a:t> un </a:t>
            </a:r>
            <a:r>
              <a:rPr lang="en-US" sz="2000" err="1">
                <a:cs typeface="Calibri" panose="020F0502020204030204"/>
              </a:rPr>
              <a:t>kādas</a:t>
            </a:r>
            <a:r>
              <a:rPr lang="en-US" sz="2000">
                <a:cs typeface="Calibri" panose="020F0502020204030204"/>
              </a:rPr>
              <a:t> </a:t>
            </a:r>
            <a:r>
              <a:rPr lang="en-US" sz="2000" err="1">
                <a:cs typeface="Calibri" panose="020F0502020204030204"/>
              </a:rPr>
              <a:t>darbības</a:t>
            </a:r>
            <a:r>
              <a:rPr lang="en-US" sz="2000">
                <a:cs typeface="Calibri" panose="020F0502020204030204"/>
              </a:rPr>
              <a:t> var </a:t>
            </a:r>
            <a:r>
              <a:rPr lang="en-US" sz="2000" err="1">
                <a:cs typeface="Calibri" panose="020F0502020204030204"/>
              </a:rPr>
              <a:t>veikt</a:t>
            </a:r>
            <a:r>
              <a:rPr lang="en-US" sz="2000">
                <a:cs typeface="Calibri" panose="020F0502020204030204"/>
              </a:rPr>
              <a:t>. </a:t>
            </a:r>
            <a:r>
              <a:rPr lang="en-US" sz="2000" err="1">
                <a:cs typeface="Calibri" panose="020F0502020204030204"/>
              </a:rPr>
              <a:t>Piekļuves</a:t>
            </a:r>
            <a:r>
              <a:rPr lang="en-US" sz="2000">
                <a:cs typeface="Calibri" panose="020F0502020204030204"/>
              </a:rPr>
              <a:t> </a:t>
            </a:r>
            <a:r>
              <a:rPr lang="en-US" sz="2000" err="1">
                <a:cs typeface="Calibri" panose="020F0502020204030204"/>
              </a:rPr>
              <a:t>kontroli</a:t>
            </a:r>
            <a:r>
              <a:rPr lang="en-US" sz="2000">
                <a:cs typeface="Calibri" panose="020F0502020204030204"/>
              </a:rPr>
              <a:t> var </a:t>
            </a:r>
            <a:r>
              <a:rPr lang="en-US" sz="2000" err="1">
                <a:cs typeface="Calibri" panose="020F0502020204030204"/>
              </a:rPr>
              <a:t>īstenot</a:t>
            </a:r>
            <a:r>
              <a:rPr lang="en-US" sz="2000">
                <a:cs typeface="Calibri" panose="020F0502020204030204"/>
              </a:rPr>
              <a:t>, </a:t>
            </a:r>
            <a:r>
              <a:rPr lang="en-US" sz="2000" err="1">
                <a:cs typeface="Calibri" panose="020F0502020204030204"/>
              </a:rPr>
              <a:t>izmantojot</a:t>
            </a:r>
            <a:r>
              <a:rPr lang="en-US" sz="2000">
                <a:cs typeface="Calibri" panose="020F0502020204030204"/>
              </a:rPr>
              <a:t> </a:t>
            </a:r>
            <a:r>
              <a:rPr lang="en-US" sz="2000" err="1">
                <a:cs typeface="Calibri" panose="020F0502020204030204"/>
              </a:rPr>
              <a:t>atļaujas</a:t>
            </a:r>
            <a:r>
              <a:rPr lang="en-US" sz="2000">
                <a:cs typeface="Calibri" panose="020F0502020204030204"/>
              </a:rPr>
              <a:t>, lomas un </a:t>
            </a:r>
            <a:r>
              <a:rPr lang="en-US" sz="2000" err="1">
                <a:cs typeface="Calibri" panose="020F0502020204030204"/>
              </a:rPr>
              <a:t>citas</a:t>
            </a:r>
            <a:r>
              <a:rPr lang="en-US" sz="2000">
                <a:cs typeface="Calibri" panose="020F0502020204030204"/>
              </a:rPr>
              <a:t> </a:t>
            </a:r>
            <a:r>
              <a:rPr lang="en-US" sz="2000" err="1">
                <a:cs typeface="Calibri" panose="020F0502020204030204"/>
              </a:rPr>
              <a:t>metodes</a:t>
            </a:r>
            <a:r>
              <a:rPr lang="en-US" sz="2000">
                <a:cs typeface="Calibri" panose="020F0502020204030204"/>
              </a:rPr>
              <a:t>.</a:t>
            </a:r>
          </a:p>
          <a:p>
            <a:pPr marL="0" indent="0">
              <a:buNone/>
            </a:pPr>
            <a:r>
              <a:rPr lang="en-US" sz="2000" b="1">
                <a:cs typeface="Calibri" panose="020F0502020204030204"/>
              </a:rPr>
              <a:t>Audits</a:t>
            </a:r>
            <a:r>
              <a:rPr lang="en-US" sz="2000">
                <a:cs typeface="Calibri" panose="020F0502020204030204"/>
              </a:rPr>
              <a:t>: Tas </a:t>
            </a:r>
            <a:r>
              <a:rPr lang="en-US" sz="2000" err="1">
                <a:cs typeface="Calibri" panose="020F0502020204030204"/>
              </a:rPr>
              <a:t>ir</a:t>
            </a:r>
            <a:r>
              <a:rPr lang="en-US" sz="2000">
                <a:cs typeface="Calibri" panose="020F0502020204030204"/>
              </a:rPr>
              <a:t> </a:t>
            </a:r>
            <a:r>
              <a:rPr lang="en-US" sz="2000" err="1">
                <a:cs typeface="Calibri" panose="020F0502020204030204"/>
              </a:rPr>
              <a:t>datubāzes</a:t>
            </a:r>
            <a:r>
              <a:rPr lang="en-US" sz="2000">
                <a:cs typeface="Calibri" panose="020F0502020204030204"/>
              </a:rPr>
              <a:t> </a:t>
            </a:r>
            <a:r>
              <a:rPr lang="en-US" sz="2000" err="1">
                <a:cs typeface="Calibri" panose="020F0502020204030204"/>
              </a:rPr>
              <a:t>darbības</a:t>
            </a:r>
            <a:r>
              <a:rPr lang="en-US" sz="2000">
                <a:cs typeface="Calibri" panose="020F0502020204030204"/>
              </a:rPr>
              <a:t> </a:t>
            </a:r>
            <a:r>
              <a:rPr lang="en-US" sz="2000" err="1">
                <a:cs typeface="Calibri" panose="020F0502020204030204"/>
              </a:rPr>
              <a:t>izsekošanas</a:t>
            </a:r>
            <a:r>
              <a:rPr lang="en-US" sz="2000">
                <a:cs typeface="Calibri" panose="020F0502020204030204"/>
              </a:rPr>
              <a:t> un </a:t>
            </a:r>
            <a:r>
              <a:rPr lang="en-US" sz="2000" err="1">
                <a:cs typeface="Calibri" panose="020F0502020204030204"/>
              </a:rPr>
              <a:t>reģistrēšanas</a:t>
            </a:r>
            <a:r>
              <a:rPr lang="en-US" sz="2000">
                <a:cs typeface="Calibri" panose="020F0502020204030204"/>
              </a:rPr>
              <a:t> process, </a:t>
            </a:r>
            <a:r>
              <a:rPr lang="en-US" sz="2000" err="1">
                <a:cs typeface="Calibri" panose="020F0502020204030204"/>
              </a:rPr>
              <a:t>piemēram</a:t>
            </a:r>
            <a:r>
              <a:rPr lang="en-US" sz="2000">
                <a:cs typeface="Calibri" panose="020F0502020204030204"/>
              </a:rPr>
              <a:t>, kas </a:t>
            </a:r>
            <a:r>
              <a:rPr lang="en-US" sz="2000" err="1">
                <a:cs typeface="Calibri" panose="020F0502020204030204"/>
              </a:rPr>
              <a:t>piekļuvis</a:t>
            </a:r>
            <a:r>
              <a:rPr lang="en-US" sz="2000">
                <a:cs typeface="Calibri" panose="020F0502020204030204"/>
              </a:rPr>
              <a:t> </a:t>
            </a:r>
            <a:r>
              <a:rPr lang="en-US" sz="2000" err="1">
                <a:cs typeface="Calibri" panose="020F0502020204030204"/>
              </a:rPr>
              <a:t>datubāzei</a:t>
            </a:r>
            <a:r>
              <a:rPr lang="en-US" sz="2000">
                <a:cs typeface="Calibri" panose="020F0502020204030204"/>
              </a:rPr>
              <a:t> un </a:t>
            </a:r>
            <a:r>
              <a:rPr lang="en-US" sz="2000" err="1">
                <a:cs typeface="Calibri" panose="020F0502020204030204"/>
              </a:rPr>
              <a:t>kādas</a:t>
            </a:r>
            <a:r>
              <a:rPr lang="en-US" sz="2000">
                <a:cs typeface="Calibri" panose="020F0502020204030204"/>
              </a:rPr>
              <a:t> </a:t>
            </a:r>
            <a:r>
              <a:rPr lang="en-US" sz="2000" err="1">
                <a:cs typeface="Calibri" panose="020F0502020204030204"/>
              </a:rPr>
              <a:t>darbības</a:t>
            </a:r>
            <a:r>
              <a:rPr lang="en-US" sz="2000">
                <a:cs typeface="Calibri" panose="020F0502020204030204"/>
              </a:rPr>
              <a:t> </a:t>
            </a:r>
            <a:r>
              <a:rPr lang="en-US" sz="2000" err="1">
                <a:cs typeface="Calibri" panose="020F0502020204030204"/>
              </a:rPr>
              <a:t>veicis</a:t>
            </a:r>
            <a:r>
              <a:rPr lang="en-US" sz="2000">
                <a:cs typeface="Calibri" panose="020F0502020204030204"/>
              </a:rPr>
              <a:t>. Audits var </a:t>
            </a:r>
            <a:r>
              <a:rPr lang="en-US" sz="2000" err="1">
                <a:cs typeface="Calibri" panose="020F0502020204030204"/>
              </a:rPr>
              <a:t>palīdzēt</a:t>
            </a:r>
            <a:r>
              <a:rPr lang="en-US" sz="2000">
                <a:cs typeface="Calibri" panose="020F0502020204030204"/>
              </a:rPr>
              <a:t> </a:t>
            </a:r>
            <a:r>
              <a:rPr lang="en-US" sz="2000" err="1">
                <a:cs typeface="Calibri" panose="020F0502020204030204"/>
              </a:rPr>
              <a:t>atklāt</a:t>
            </a:r>
            <a:r>
              <a:rPr lang="en-US" sz="2000">
                <a:cs typeface="Calibri" panose="020F0502020204030204"/>
              </a:rPr>
              <a:t> un </a:t>
            </a:r>
            <a:r>
              <a:rPr lang="en-US" sz="2000" err="1">
                <a:cs typeface="Calibri" panose="020F0502020204030204"/>
              </a:rPr>
              <a:t>novērst</a:t>
            </a:r>
            <a:r>
              <a:rPr lang="en-US" sz="2000">
                <a:cs typeface="Calibri" panose="020F0502020204030204"/>
              </a:rPr>
              <a:t> </a:t>
            </a:r>
            <a:r>
              <a:rPr lang="en-US" sz="2000" err="1">
                <a:cs typeface="Calibri" panose="020F0502020204030204"/>
              </a:rPr>
              <a:t>nesankcionētu</a:t>
            </a:r>
            <a:r>
              <a:rPr lang="en-US" sz="2000">
                <a:cs typeface="Calibri" panose="020F0502020204030204"/>
              </a:rPr>
              <a:t> </a:t>
            </a:r>
            <a:r>
              <a:rPr lang="en-US" sz="2000" err="1">
                <a:cs typeface="Calibri" panose="020F0502020204030204"/>
              </a:rPr>
              <a:t>piekļuvi</a:t>
            </a:r>
            <a:r>
              <a:rPr lang="en-US" sz="2000">
                <a:cs typeface="Calibri" panose="020F0502020204030204"/>
              </a:rPr>
              <a:t> </a:t>
            </a:r>
            <a:r>
              <a:rPr lang="en-US" sz="2000" err="1">
                <a:cs typeface="Calibri" panose="020F0502020204030204"/>
              </a:rPr>
              <a:t>vai</a:t>
            </a:r>
            <a:r>
              <a:rPr lang="en-US" sz="2000">
                <a:cs typeface="Calibri" panose="020F0502020204030204"/>
              </a:rPr>
              <a:t> </a:t>
            </a:r>
            <a:r>
              <a:rPr lang="en-US" sz="2000" err="1">
                <a:cs typeface="Calibri" panose="020F0502020204030204"/>
              </a:rPr>
              <a:t>darbības</a:t>
            </a:r>
            <a:r>
              <a:rPr lang="en-US" sz="2000">
                <a:cs typeface="Calibri" panose="020F0502020204030204"/>
              </a:rPr>
              <a:t>, </a:t>
            </a:r>
            <a:r>
              <a:rPr lang="en-US" sz="2000" err="1">
                <a:cs typeface="Calibri" panose="020F0502020204030204"/>
              </a:rPr>
              <a:t>kā</a:t>
            </a:r>
            <a:r>
              <a:rPr lang="en-US" sz="2000">
                <a:cs typeface="Calibri" panose="020F0502020204030204"/>
              </a:rPr>
              <a:t> </a:t>
            </a:r>
            <a:r>
              <a:rPr lang="en-US" sz="2000" err="1">
                <a:cs typeface="Calibri" panose="020F0502020204030204"/>
              </a:rPr>
              <a:t>arī</a:t>
            </a:r>
            <a:r>
              <a:rPr lang="en-US" sz="2000">
                <a:cs typeface="Calibri" panose="020F0502020204030204"/>
              </a:rPr>
              <a:t> to var </a:t>
            </a:r>
            <a:r>
              <a:rPr lang="en-US" sz="2000" err="1">
                <a:cs typeface="Calibri" panose="020F0502020204030204"/>
              </a:rPr>
              <a:t>izmantot</a:t>
            </a:r>
            <a:r>
              <a:rPr lang="en-US" sz="2000">
                <a:cs typeface="Calibri" panose="020F0502020204030204"/>
              </a:rPr>
              <a:t> </a:t>
            </a:r>
            <a:r>
              <a:rPr lang="en-US" sz="2000" err="1">
                <a:cs typeface="Calibri" panose="020F0502020204030204"/>
              </a:rPr>
              <a:t>atbilstības</a:t>
            </a:r>
            <a:r>
              <a:rPr lang="en-US" sz="2000">
                <a:cs typeface="Calibri" panose="020F0502020204030204"/>
              </a:rPr>
              <a:t> </a:t>
            </a:r>
            <a:r>
              <a:rPr lang="en-US" sz="2000" err="1">
                <a:cs typeface="Calibri" panose="020F0502020204030204"/>
              </a:rPr>
              <a:t>nodrošināšanai</a:t>
            </a:r>
            <a:r>
              <a:rPr lang="en-US" sz="2000">
                <a:cs typeface="Calibri" panose="020F0502020204030204"/>
              </a:rPr>
              <a:t>.</a:t>
            </a:r>
            <a:endParaRPr lang="en-US" sz="2000"/>
          </a:p>
          <a:p>
            <a:pPr marL="0" indent="0">
              <a:buNone/>
            </a:pPr>
            <a:endParaRPr lang="en-US">
              <a:cs typeface="Calibri" panose="020F0502020204030204"/>
            </a:endParaRPr>
          </a:p>
        </p:txBody>
      </p:sp>
    </p:spTree>
    <p:extLst>
      <p:ext uri="{BB962C8B-B14F-4D97-AF65-F5344CB8AC3E}">
        <p14:creationId xmlns:p14="http://schemas.microsoft.com/office/powerpoint/2010/main" val="283320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BB18-6EAC-4831-A76F-FE58B35D3C2D}"/>
              </a:ext>
            </a:extLst>
          </p:cNvPr>
          <p:cNvSpPr>
            <a:spLocks noGrp="1"/>
          </p:cNvSpPr>
          <p:nvPr>
            <p:ph type="title"/>
          </p:nvPr>
        </p:nvSpPr>
        <p:spPr/>
        <p:txBody>
          <a:bodyPr/>
          <a:lstStyle/>
          <a:p>
            <a:pPr algn="ctr"/>
            <a:r>
              <a:rPr lang="lv-LV"/>
              <a:t>Praktiskais uzdevums 1</a:t>
            </a:r>
          </a:p>
        </p:txBody>
      </p:sp>
      <p:sp>
        <p:nvSpPr>
          <p:cNvPr id="3" name="Content Placeholder 2">
            <a:extLst>
              <a:ext uri="{FF2B5EF4-FFF2-40B4-BE49-F238E27FC236}">
                <a16:creationId xmlns:a16="http://schemas.microsoft.com/office/drawing/2014/main" id="{E72BCB49-EA6B-4A52-8DED-3BAC425582B2}"/>
              </a:ext>
            </a:extLst>
          </p:cNvPr>
          <p:cNvSpPr>
            <a:spLocks noGrp="1"/>
          </p:cNvSpPr>
          <p:nvPr>
            <p:ph idx="1"/>
          </p:nvPr>
        </p:nvSpPr>
        <p:spPr/>
        <p:txBody>
          <a:bodyPr/>
          <a:lstStyle/>
          <a:p>
            <a:pPr marL="0" indent="0">
              <a:buNone/>
            </a:pPr>
            <a:r>
              <a:rPr lang="lv-LV">
                <a:hlinkClick r:id="rId2"/>
              </a:rPr>
              <a:t>https://github.com/edvardsbukovskis/Programmesana_II/blob/7ea82d3679cb94f354fd50f278c12bbb6987d546/stundas_darbs/praktiskais1.txt</a:t>
            </a:r>
            <a:endParaRPr lang="lv-LV"/>
          </a:p>
        </p:txBody>
      </p:sp>
    </p:spTree>
    <p:extLst>
      <p:ext uri="{BB962C8B-B14F-4D97-AF65-F5344CB8AC3E}">
        <p14:creationId xmlns:p14="http://schemas.microsoft.com/office/powerpoint/2010/main" val="2545390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70F-AE01-97F1-9561-F3A39535796C}"/>
              </a:ext>
            </a:extLst>
          </p:cNvPr>
          <p:cNvSpPr>
            <a:spLocks noGrp="1"/>
          </p:cNvSpPr>
          <p:nvPr>
            <p:ph type="title"/>
          </p:nvPr>
        </p:nvSpPr>
        <p:spPr/>
        <p:txBody>
          <a:bodyPr/>
          <a:lstStyle/>
          <a:p>
            <a:r>
              <a:rPr lang="en-US">
                <a:cs typeface="Calibri Light"/>
              </a:rPr>
              <a:t>SQLite </a:t>
            </a:r>
            <a:r>
              <a:rPr lang="en-US" err="1">
                <a:cs typeface="Calibri Light"/>
              </a:rPr>
              <a:t>datu</a:t>
            </a:r>
            <a:r>
              <a:rPr lang="en-US">
                <a:cs typeface="Calibri Light"/>
              </a:rPr>
              <a:t> tipi</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52350958-1F37-4376-D937-BEABBEF4538D}"/>
              </a:ext>
            </a:extLst>
          </p:cNvPr>
          <p:cNvPicPr>
            <a:picLocks noGrp="1" noChangeAspect="1"/>
          </p:cNvPicPr>
          <p:nvPr>
            <p:ph idx="1"/>
          </p:nvPr>
        </p:nvPicPr>
        <p:blipFill>
          <a:blip r:embed="rId2"/>
          <a:stretch>
            <a:fillRect/>
          </a:stretch>
        </p:blipFill>
        <p:spPr>
          <a:xfrm>
            <a:off x="557445" y="1599716"/>
            <a:ext cx="11393061" cy="4775277"/>
          </a:xfrm>
        </p:spPr>
      </p:pic>
    </p:spTree>
    <p:extLst>
      <p:ext uri="{BB962C8B-B14F-4D97-AF65-F5344CB8AC3E}">
        <p14:creationId xmlns:p14="http://schemas.microsoft.com/office/powerpoint/2010/main" val="1393454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F941-B1AF-2E36-1459-7954FF425B22}"/>
              </a:ext>
            </a:extLst>
          </p:cNvPr>
          <p:cNvSpPr>
            <a:spLocks noGrp="1"/>
          </p:cNvSpPr>
          <p:nvPr>
            <p:ph type="title"/>
          </p:nvPr>
        </p:nvSpPr>
        <p:spPr/>
        <p:txBody>
          <a:bodyPr/>
          <a:lstStyle/>
          <a:p>
            <a:r>
              <a:rPr lang="en-US">
                <a:cs typeface="Calibri Light"/>
              </a:rPr>
              <a:t>SQLite </a:t>
            </a:r>
            <a:r>
              <a:rPr lang="en-US" err="1">
                <a:cs typeface="Calibri Light"/>
              </a:rPr>
              <a:t>datu</a:t>
            </a:r>
            <a:r>
              <a:rPr lang="en-US">
                <a:cs typeface="Calibri Light"/>
              </a:rPr>
              <a:t> tipi</a:t>
            </a:r>
            <a:endParaRPr lang="en-US"/>
          </a:p>
        </p:txBody>
      </p:sp>
      <p:sp>
        <p:nvSpPr>
          <p:cNvPr id="3" name="Content Placeholder 2">
            <a:extLst>
              <a:ext uri="{FF2B5EF4-FFF2-40B4-BE49-F238E27FC236}">
                <a16:creationId xmlns:a16="http://schemas.microsoft.com/office/drawing/2014/main" id="{943166A0-540D-1C7C-9CEA-89A4751BEEFF}"/>
              </a:ext>
            </a:extLst>
          </p:cNvPr>
          <p:cNvSpPr>
            <a:spLocks noGrp="1"/>
          </p:cNvSpPr>
          <p:nvPr>
            <p:ph idx="1"/>
          </p:nvPr>
        </p:nvSpPr>
        <p:spPr/>
        <p:txBody>
          <a:bodyPr vert="horz" lIns="91440" tIns="45720" rIns="91440" bIns="45720" rtlCol="0" anchor="t">
            <a:noAutofit/>
          </a:bodyPr>
          <a:lstStyle/>
          <a:p>
            <a:pPr>
              <a:buNone/>
            </a:pPr>
            <a:r>
              <a:rPr lang="en-US" sz="2000">
                <a:solidFill>
                  <a:srgbClr val="212529"/>
                </a:solidFill>
                <a:latin typeface="Calibri"/>
                <a:cs typeface="Calibri" panose="020F0502020204030204"/>
              </a:rPr>
              <a:t>SQLite nav </a:t>
            </a:r>
            <a:r>
              <a:rPr lang="en-US" sz="2000" err="1">
                <a:solidFill>
                  <a:srgbClr val="212529"/>
                </a:solidFill>
                <a:latin typeface="Calibri"/>
                <a:cs typeface="Calibri" panose="020F0502020204030204"/>
              </a:rPr>
              <a:t>atsevišķa</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glabāšanas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klase</a:t>
            </a:r>
            <a:r>
              <a:rPr lang="en-US" sz="2000">
                <a:solidFill>
                  <a:srgbClr val="212529"/>
                </a:solidFill>
                <a:latin typeface="Calibri"/>
                <a:cs typeface="Calibri" panose="020F0502020204030204"/>
              </a:rPr>
              <a:t> </a:t>
            </a:r>
            <a:r>
              <a:rPr lang="en-US" sz="2000" b="1">
                <a:solidFill>
                  <a:srgbClr val="212529"/>
                </a:solidFill>
                <a:latin typeface="Calibri"/>
                <a:cs typeface="Calibri" panose="020F0502020204030204"/>
              </a:rPr>
              <a:t>Boolean</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vērtībām</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Tā</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vietā</a:t>
            </a:r>
            <a:r>
              <a:rPr lang="en-US" sz="2000">
                <a:solidFill>
                  <a:srgbClr val="212529"/>
                </a:solidFill>
                <a:latin typeface="Calibri"/>
                <a:cs typeface="Calibri" panose="020F0502020204030204"/>
              </a:rPr>
              <a:t> Boolean </a:t>
            </a:r>
            <a:r>
              <a:rPr lang="en-US" sz="2000" err="1">
                <a:solidFill>
                  <a:srgbClr val="212529"/>
                </a:solidFill>
                <a:latin typeface="Calibri"/>
                <a:cs typeface="Calibri" panose="020F0502020204030204"/>
              </a:rPr>
              <a:t>vērtības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tiek</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glabātas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kā</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veseli</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skaitļi</a:t>
            </a:r>
            <a:r>
              <a:rPr lang="en-US" sz="2000">
                <a:solidFill>
                  <a:srgbClr val="212529"/>
                </a:solidFill>
                <a:latin typeface="Calibri"/>
                <a:cs typeface="Calibri" panose="020F0502020204030204"/>
              </a:rPr>
              <a:t> 0 (false) un 1 (true). SQLite </a:t>
            </a:r>
            <a:r>
              <a:rPr lang="en-US" sz="2000" err="1">
                <a:solidFill>
                  <a:srgbClr val="212529"/>
                </a:solidFill>
                <a:latin typeface="Calibri"/>
                <a:cs typeface="Calibri" panose="020F0502020204030204"/>
              </a:rPr>
              <a:t>atpazīst</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atslēgas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vārdus</a:t>
            </a:r>
            <a:r>
              <a:rPr lang="en-US" sz="2000">
                <a:solidFill>
                  <a:srgbClr val="212529"/>
                </a:solidFill>
                <a:latin typeface="Calibri"/>
                <a:cs typeface="Calibri" panose="020F0502020204030204"/>
              </a:rPr>
              <a:t> "TRUE" un "FALSE", </a:t>
            </a:r>
            <a:r>
              <a:rPr lang="en-US" sz="2000" err="1">
                <a:solidFill>
                  <a:srgbClr val="212529"/>
                </a:solidFill>
                <a:latin typeface="Calibri"/>
                <a:cs typeface="Calibri" panose="020F0502020204030204"/>
              </a:rPr>
              <a:t>sākot</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ar</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versiju</a:t>
            </a:r>
            <a:r>
              <a:rPr lang="en-US" sz="2000">
                <a:solidFill>
                  <a:srgbClr val="212529"/>
                </a:solidFill>
                <a:latin typeface="Calibri"/>
                <a:cs typeface="Calibri" panose="020F0502020204030204"/>
              </a:rPr>
              <a:t> 3.23.0 (2018-04-02), bet </a:t>
            </a:r>
            <a:r>
              <a:rPr lang="en-US" sz="2000" err="1">
                <a:solidFill>
                  <a:srgbClr val="212529"/>
                </a:solidFill>
                <a:latin typeface="Calibri"/>
                <a:cs typeface="Calibri" panose="020F0502020204030204"/>
              </a:rPr>
              <a:t>šīs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atslēgas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vārdi</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faktiski</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ir</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tikai</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alternatīvi</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rakstības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veidi</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skaitļu</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literāļiem</a:t>
            </a:r>
            <a:r>
              <a:rPr lang="en-US" sz="2000">
                <a:solidFill>
                  <a:srgbClr val="212529"/>
                </a:solidFill>
                <a:latin typeface="Calibri"/>
                <a:cs typeface="Calibri" panose="020F0502020204030204"/>
              </a:rPr>
              <a:t> 1 un 0 </a:t>
            </a:r>
            <a:r>
              <a:rPr lang="en-US" sz="2000" err="1">
                <a:solidFill>
                  <a:srgbClr val="212529"/>
                </a:solidFill>
                <a:latin typeface="Calibri"/>
                <a:cs typeface="Calibri" panose="020F0502020204030204"/>
              </a:rPr>
              <a:t>attiecīgi</a:t>
            </a:r>
            <a:r>
              <a:rPr lang="en-US" sz="2000">
                <a:solidFill>
                  <a:srgbClr val="212529"/>
                </a:solidFill>
                <a:latin typeface="Calibri"/>
                <a:cs typeface="Calibri" panose="020F0502020204030204"/>
              </a:rPr>
              <a:t>.</a:t>
            </a:r>
            <a:endParaRPr lang="en-US" sz="2000">
              <a:latin typeface="Calibri"/>
              <a:cs typeface="Calibri"/>
            </a:endParaRPr>
          </a:p>
          <a:p>
            <a:pPr>
              <a:buNone/>
            </a:pPr>
            <a:r>
              <a:rPr lang="en-US" sz="2000">
                <a:solidFill>
                  <a:srgbClr val="212529"/>
                </a:solidFill>
                <a:latin typeface="Calibri"/>
                <a:cs typeface="Calibri" panose="020F0502020204030204"/>
              </a:rPr>
              <a:t>SQLite nav </a:t>
            </a:r>
            <a:r>
              <a:rPr lang="en-US" sz="2000" err="1">
                <a:solidFill>
                  <a:srgbClr val="212529"/>
                </a:solidFill>
                <a:latin typeface="Calibri"/>
                <a:cs typeface="Calibri" panose="020F0502020204030204"/>
              </a:rPr>
              <a:t>speciāla</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glabāšanas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klase</a:t>
            </a:r>
            <a:r>
              <a:rPr lang="en-US" sz="2000">
                <a:solidFill>
                  <a:srgbClr val="212529"/>
                </a:solidFill>
                <a:latin typeface="Calibri"/>
                <a:cs typeface="Calibri" panose="020F0502020204030204"/>
              </a:rPr>
              <a:t> </a:t>
            </a:r>
            <a:r>
              <a:rPr lang="en-US" sz="2000" b="1" err="1">
                <a:solidFill>
                  <a:srgbClr val="212529"/>
                </a:solidFill>
                <a:latin typeface="Calibri"/>
                <a:cs typeface="Calibri" panose="020F0502020204030204"/>
              </a:rPr>
              <a:t>datuma</a:t>
            </a:r>
            <a:r>
              <a:rPr lang="en-US" sz="2000" b="1">
                <a:solidFill>
                  <a:srgbClr val="212529"/>
                </a:solidFill>
                <a:latin typeface="Calibri"/>
                <a:cs typeface="Calibri" panose="020F0502020204030204"/>
              </a:rPr>
              <a:t> un/</a:t>
            </a:r>
            <a:r>
              <a:rPr lang="en-US" sz="2000" b="1" err="1">
                <a:solidFill>
                  <a:srgbClr val="212529"/>
                </a:solidFill>
                <a:latin typeface="Calibri"/>
                <a:cs typeface="Calibri" panose="020F0502020204030204"/>
              </a:rPr>
              <a:t>vai</a:t>
            </a:r>
            <a:r>
              <a:rPr lang="en-US" sz="2000" b="1">
                <a:solidFill>
                  <a:srgbClr val="212529"/>
                </a:solidFill>
                <a:latin typeface="Calibri"/>
                <a:cs typeface="Calibri" panose="020F0502020204030204"/>
              </a:rPr>
              <a:t> </a:t>
            </a:r>
            <a:r>
              <a:rPr lang="en-US" sz="2000" b="1" err="1">
                <a:solidFill>
                  <a:srgbClr val="212529"/>
                </a:solidFill>
                <a:latin typeface="Calibri"/>
                <a:cs typeface="Calibri" panose="020F0502020204030204"/>
              </a:rPr>
              <a:t>laika</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informācijas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uzglabāšanai</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Tā</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vietā</a:t>
            </a:r>
            <a:r>
              <a:rPr lang="en-US" sz="2000">
                <a:solidFill>
                  <a:srgbClr val="212529"/>
                </a:solidFill>
                <a:latin typeface="Calibri"/>
                <a:cs typeface="Calibri" panose="020F0502020204030204"/>
              </a:rPr>
              <a:t> SQLite </a:t>
            </a:r>
            <a:r>
              <a:rPr lang="en-US" sz="2000" err="1">
                <a:solidFill>
                  <a:srgbClr val="212529"/>
                </a:solidFill>
                <a:latin typeface="Calibri"/>
                <a:cs typeface="Calibri" panose="020F0502020204030204"/>
              </a:rPr>
              <a:t>iebūvētās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datuma</a:t>
            </a:r>
            <a:r>
              <a:rPr lang="en-US" sz="2000">
                <a:solidFill>
                  <a:srgbClr val="212529"/>
                </a:solidFill>
                <a:latin typeface="Calibri"/>
                <a:cs typeface="Calibri" panose="020F0502020204030204"/>
              </a:rPr>
              <a:t> un </a:t>
            </a:r>
            <a:r>
              <a:rPr lang="en-US" sz="2000" err="1">
                <a:solidFill>
                  <a:srgbClr val="212529"/>
                </a:solidFill>
                <a:latin typeface="Calibri"/>
                <a:cs typeface="Calibri" panose="020F0502020204030204"/>
              </a:rPr>
              <a:t>laika</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funkcijas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ir</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spējīgas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uzglabāt</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datuma</a:t>
            </a:r>
            <a:r>
              <a:rPr lang="en-US" sz="2000">
                <a:solidFill>
                  <a:srgbClr val="212529"/>
                </a:solidFill>
                <a:latin typeface="Calibri"/>
                <a:cs typeface="Calibri" panose="020F0502020204030204"/>
              </a:rPr>
              <a:t> un </a:t>
            </a:r>
            <a:r>
              <a:rPr lang="en-US" sz="2000" err="1">
                <a:solidFill>
                  <a:srgbClr val="212529"/>
                </a:solidFill>
                <a:latin typeface="Calibri"/>
                <a:cs typeface="Calibri" panose="020F0502020204030204"/>
              </a:rPr>
              <a:t>laika</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informāciju</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kā</a:t>
            </a:r>
            <a:r>
              <a:rPr lang="en-US" sz="2000">
                <a:solidFill>
                  <a:srgbClr val="212529"/>
                </a:solidFill>
                <a:latin typeface="Calibri"/>
                <a:cs typeface="Calibri" panose="020F0502020204030204"/>
              </a:rPr>
              <a:t> </a:t>
            </a:r>
            <a:r>
              <a:rPr lang="en-US" sz="2000">
                <a:latin typeface="Calibri"/>
                <a:cs typeface="Calibri" panose="020F0502020204030204"/>
              </a:rPr>
              <a:t>TEXT</a:t>
            </a:r>
            <a:r>
              <a:rPr lang="en-US" sz="2000">
                <a:solidFill>
                  <a:srgbClr val="212529"/>
                </a:solidFill>
                <a:latin typeface="Calibri"/>
                <a:cs typeface="Calibri" panose="020F0502020204030204"/>
              </a:rPr>
              <a:t>, </a:t>
            </a:r>
            <a:r>
              <a:rPr lang="en-US" sz="2000">
                <a:latin typeface="Calibri"/>
                <a:cs typeface="Calibri" panose="020F0502020204030204"/>
              </a:rPr>
              <a:t>REAL</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vai</a:t>
            </a:r>
            <a:r>
              <a:rPr lang="en-US" sz="2000">
                <a:solidFill>
                  <a:srgbClr val="212529"/>
                </a:solidFill>
                <a:latin typeface="Calibri"/>
                <a:cs typeface="Calibri" panose="020F0502020204030204"/>
              </a:rPr>
              <a:t> </a:t>
            </a:r>
            <a:r>
              <a:rPr lang="en-US" sz="2000">
                <a:latin typeface="Calibri"/>
                <a:cs typeface="Calibri" panose="020F0502020204030204"/>
              </a:rPr>
              <a:t>INTEGER</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vērtības</a:t>
            </a:r>
            <a:r>
              <a:rPr lang="en-US" sz="2000">
                <a:solidFill>
                  <a:srgbClr val="212529"/>
                </a:solidFill>
                <a:latin typeface="Calibri"/>
                <a:cs typeface="Calibri" panose="020F0502020204030204"/>
              </a:rPr>
              <a:t>:</a:t>
            </a:r>
            <a:endParaRPr lang="en-US" sz="2000">
              <a:latin typeface="Calibri"/>
              <a:cs typeface="Calibri"/>
            </a:endParaRPr>
          </a:p>
          <a:p>
            <a:pPr>
              <a:buFont typeface="Arial"/>
              <a:buChar char="•"/>
            </a:pPr>
            <a:r>
              <a:rPr lang="en-US" sz="2000" b="1">
                <a:latin typeface="Calibri"/>
                <a:cs typeface="Calibri" panose="020F0502020204030204"/>
              </a:rPr>
              <a:t>TEXT</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kā</a:t>
            </a:r>
            <a:r>
              <a:rPr lang="en-US" sz="2000">
                <a:solidFill>
                  <a:srgbClr val="212529"/>
                </a:solidFill>
                <a:latin typeface="Calibri"/>
                <a:cs typeface="Calibri" panose="020F0502020204030204"/>
              </a:rPr>
              <a:t> ISO8601 </a:t>
            </a:r>
            <a:r>
              <a:rPr lang="en-US" sz="2000" err="1">
                <a:solidFill>
                  <a:srgbClr val="212529"/>
                </a:solidFill>
                <a:latin typeface="Calibri"/>
                <a:cs typeface="Calibri" panose="020F0502020204030204"/>
              </a:rPr>
              <a:t>virknes</a:t>
            </a:r>
            <a:r>
              <a:rPr lang="en-US" sz="2000">
                <a:solidFill>
                  <a:srgbClr val="212529"/>
                </a:solidFill>
                <a:latin typeface="Calibri"/>
                <a:cs typeface="Calibri" panose="020F0502020204030204"/>
              </a:rPr>
              <a:t> ("YYYY-MM-DD HH:MM:SS.SSS").</a:t>
            </a:r>
            <a:endParaRPr lang="en-US" sz="2000">
              <a:latin typeface="Calibri"/>
              <a:cs typeface="Calibri"/>
            </a:endParaRPr>
          </a:p>
          <a:p>
            <a:pPr>
              <a:buFont typeface="Arial"/>
              <a:buChar char="•"/>
            </a:pPr>
            <a:r>
              <a:rPr lang="en-US" sz="2000" b="1">
                <a:latin typeface="Calibri"/>
                <a:cs typeface="Calibri" panose="020F0502020204030204"/>
              </a:rPr>
              <a:t>REAL</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kā</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Juliāņa</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dienas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numurus</a:t>
            </a:r>
            <a:r>
              <a:rPr lang="en-US" sz="2000">
                <a:solidFill>
                  <a:srgbClr val="212529"/>
                </a:solidFill>
                <a:latin typeface="Calibri"/>
                <a:cs typeface="Calibri" panose="020F0502020204030204"/>
              </a:rPr>
              <a:t>, kas </a:t>
            </a:r>
            <a:r>
              <a:rPr lang="en-US" sz="2000" err="1">
                <a:solidFill>
                  <a:srgbClr val="212529"/>
                </a:solidFill>
                <a:latin typeface="Calibri"/>
                <a:cs typeface="Calibri" panose="020F0502020204030204"/>
              </a:rPr>
              <a:t>ir</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dienu</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skaits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kopš</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pulksten</a:t>
            </a:r>
            <a:r>
              <a:rPr lang="en-US" sz="2000">
                <a:solidFill>
                  <a:srgbClr val="212529"/>
                </a:solidFill>
                <a:latin typeface="Calibri"/>
                <a:cs typeface="Calibri" panose="020F0502020204030204"/>
              </a:rPr>
              <a:t> 12:00 </a:t>
            </a:r>
            <a:r>
              <a:rPr lang="en-US" sz="2000" err="1">
                <a:solidFill>
                  <a:srgbClr val="212529"/>
                </a:solidFill>
                <a:latin typeface="Calibri"/>
                <a:cs typeface="Calibri" panose="020F0502020204030204"/>
              </a:rPr>
              <a:t>pēcpusdienā</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Greničas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laikā</a:t>
            </a:r>
            <a:r>
              <a:rPr lang="en-US" sz="2000">
                <a:solidFill>
                  <a:srgbClr val="212529"/>
                </a:solidFill>
                <a:latin typeface="Calibri"/>
                <a:cs typeface="Calibri" panose="020F0502020204030204"/>
              </a:rPr>
              <a:t> 4714 </a:t>
            </a:r>
            <a:r>
              <a:rPr lang="en-US" sz="2000" err="1">
                <a:solidFill>
                  <a:srgbClr val="212529"/>
                </a:solidFill>
                <a:latin typeface="Calibri"/>
                <a:cs typeface="Calibri" panose="020F0502020204030204"/>
              </a:rPr>
              <a:t>p.m.ē</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proleptiskajā</a:t>
            </a:r>
            <a:r>
              <a:rPr lang="en-US" sz="2000">
                <a:solidFill>
                  <a:srgbClr val="212529"/>
                </a:solidFill>
                <a:latin typeface="Calibri"/>
                <a:cs typeface="Calibri" panose="020F0502020204030204"/>
              </a:rPr>
              <a:t> Gregora </a:t>
            </a:r>
            <a:r>
              <a:rPr lang="en-US" sz="2000" err="1">
                <a:solidFill>
                  <a:srgbClr val="212529"/>
                </a:solidFill>
                <a:latin typeface="Calibri"/>
                <a:cs typeface="Calibri" panose="020F0502020204030204"/>
              </a:rPr>
              <a:t>kalendārā</a:t>
            </a:r>
            <a:r>
              <a:rPr lang="en-US" sz="2000">
                <a:solidFill>
                  <a:srgbClr val="212529"/>
                </a:solidFill>
                <a:latin typeface="Calibri"/>
                <a:cs typeface="Calibri" panose="020F0502020204030204"/>
              </a:rPr>
              <a:t>.</a:t>
            </a:r>
            <a:endParaRPr lang="en-US" sz="2000">
              <a:latin typeface="Calibri"/>
              <a:cs typeface="Calibri"/>
            </a:endParaRPr>
          </a:p>
          <a:p>
            <a:pPr>
              <a:buFont typeface="Arial"/>
              <a:buChar char="•"/>
            </a:pPr>
            <a:r>
              <a:rPr lang="en-US" sz="2000" b="1">
                <a:latin typeface="Calibri"/>
                <a:cs typeface="Calibri" panose="020F0502020204030204"/>
              </a:rPr>
              <a:t>INTEGER</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kā</a:t>
            </a:r>
            <a:r>
              <a:rPr lang="en-US" sz="2000">
                <a:solidFill>
                  <a:srgbClr val="212529"/>
                </a:solidFill>
                <a:latin typeface="Calibri"/>
                <a:cs typeface="Calibri" panose="020F0502020204030204"/>
              </a:rPr>
              <a:t> Unix </a:t>
            </a:r>
            <a:r>
              <a:rPr lang="en-US" sz="2000" err="1">
                <a:solidFill>
                  <a:srgbClr val="212529"/>
                </a:solidFill>
                <a:latin typeface="Calibri"/>
                <a:cs typeface="Calibri" panose="020F0502020204030204"/>
              </a:rPr>
              <a:t>laiku</a:t>
            </a:r>
            <a:r>
              <a:rPr lang="en-US" sz="2000">
                <a:solidFill>
                  <a:srgbClr val="212529"/>
                </a:solidFill>
                <a:latin typeface="Calibri"/>
                <a:cs typeface="Calibri" panose="020F0502020204030204"/>
              </a:rPr>
              <a:t>, kas </a:t>
            </a:r>
            <a:r>
              <a:rPr lang="en-US" sz="2000" err="1">
                <a:solidFill>
                  <a:srgbClr val="212529"/>
                </a:solidFill>
                <a:latin typeface="Calibri"/>
                <a:cs typeface="Calibri" panose="020F0502020204030204"/>
              </a:rPr>
              <a:t>ir</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sekunžu</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skaits</a:t>
            </a:r>
            <a:r>
              <a:rPr lang="en-US" sz="2000">
                <a:solidFill>
                  <a:srgbClr val="212529"/>
                </a:solidFill>
                <a:latin typeface="Calibri"/>
                <a:cs typeface="Calibri" panose="020F0502020204030204"/>
              </a:rPr>
              <a:t> </a:t>
            </a:r>
            <a:r>
              <a:rPr lang="en-US" sz="2000" err="1">
                <a:solidFill>
                  <a:srgbClr val="212529"/>
                </a:solidFill>
                <a:latin typeface="Calibri"/>
                <a:cs typeface="Calibri" panose="020F0502020204030204"/>
              </a:rPr>
              <a:t>kopš</a:t>
            </a:r>
            <a:r>
              <a:rPr lang="en-US" sz="2000">
                <a:solidFill>
                  <a:srgbClr val="212529"/>
                </a:solidFill>
                <a:latin typeface="Calibri"/>
                <a:cs typeface="Calibri" panose="020F0502020204030204"/>
              </a:rPr>
              <a:t> 1970. gada 1. </a:t>
            </a:r>
            <a:r>
              <a:rPr lang="en-US" sz="2000" err="1">
                <a:solidFill>
                  <a:srgbClr val="212529"/>
                </a:solidFill>
                <a:latin typeface="Calibri"/>
                <a:cs typeface="Calibri" panose="020F0502020204030204"/>
              </a:rPr>
              <a:t>janvāra</a:t>
            </a:r>
            <a:r>
              <a:rPr lang="en-US" sz="2000">
                <a:solidFill>
                  <a:srgbClr val="212529"/>
                </a:solidFill>
                <a:latin typeface="Calibri"/>
                <a:cs typeface="Calibri" panose="020F0502020204030204"/>
              </a:rPr>
              <a:t> 00:00:00 UTC.</a:t>
            </a:r>
            <a:endParaRPr lang="en-US" sz="2000">
              <a:latin typeface="Calibri"/>
            </a:endParaRPr>
          </a:p>
          <a:p>
            <a:pPr marL="0" indent="0">
              <a:buNone/>
            </a:pPr>
            <a:endParaRPr lang="en-US">
              <a:cs typeface="Calibri" panose="020F0502020204030204"/>
            </a:endParaRPr>
          </a:p>
        </p:txBody>
      </p:sp>
    </p:spTree>
    <p:extLst>
      <p:ext uri="{BB962C8B-B14F-4D97-AF65-F5344CB8AC3E}">
        <p14:creationId xmlns:p14="http://schemas.microsoft.com/office/powerpoint/2010/main" val="20722190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7580-AB10-29FE-43CC-721400E31163}"/>
              </a:ext>
            </a:extLst>
          </p:cNvPr>
          <p:cNvSpPr>
            <a:spLocks noGrp="1"/>
          </p:cNvSpPr>
          <p:nvPr>
            <p:ph type="title"/>
          </p:nvPr>
        </p:nvSpPr>
        <p:spPr/>
        <p:txBody>
          <a:bodyPr/>
          <a:lstStyle/>
          <a:p>
            <a:r>
              <a:rPr lang="en-US" err="1">
                <a:ea typeface="+mj-lt"/>
                <a:cs typeface="+mj-lt"/>
              </a:rPr>
              <a:t>Konceptuālais</a:t>
            </a:r>
            <a:r>
              <a:rPr lang="en-US">
                <a:ea typeface="+mj-lt"/>
                <a:cs typeface="+mj-lt"/>
              </a:rPr>
              <a:t> </a:t>
            </a:r>
            <a:r>
              <a:rPr lang="en-US" err="1">
                <a:ea typeface="+mj-lt"/>
                <a:cs typeface="+mj-lt"/>
              </a:rPr>
              <a:t>datubāzes</a:t>
            </a:r>
            <a:r>
              <a:rPr lang="en-US">
                <a:ea typeface="+mj-lt"/>
                <a:cs typeface="+mj-lt"/>
              </a:rPr>
              <a:t> </a:t>
            </a:r>
            <a:r>
              <a:rPr lang="en-US" err="1">
                <a:ea typeface="+mj-lt"/>
                <a:cs typeface="+mj-lt"/>
              </a:rPr>
              <a:t>modelis</a:t>
            </a:r>
            <a:endParaRPr lang="en-US" err="1"/>
          </a:p>
        </p:txBody>
      </p:sp>
      <p:sp>
        <p:nvSpPr>
          <p:cNvPr id="3" name="Content Placeholder 2">
            <a:extLst>
              <a:ext uri="{FF2B5EF4-FFF2-40B4-BE49-F238E27FC236}">
                <a16:creationId xmlns:a16="http://schemas.microsoft.com/office/drawing/2014/main" id="{386F11EA-9A49-E781-90D9-49CF28FC6A7F}"/>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Konceptuālais</a:t>
            </a:r>
            <a:r>
              <a:rPr lang="en-US">
                <a:ea typeface="+mn-lt"/>
                <a:cs typeface="+mn-lt"/>
              </a:rPr>
              <a:t> </a:t>
            </a:r>
            <a:r>
              <a:rPr lang="en-US" err="1">
                <a:ea typeface="+mn-lt"/>
                <a:cs typeface="+mn-lt"/>
              </a:rPr>
              <a:t>modelis</a:t>
            </a:r>
            <a:r>
              <a:rPr lang="en-US">
                <a:ea typeface="+mn-lt"/>
                <a:cs typeface="+mn-lt"/>
              </a:rPr>
              <a:t> </a:t>
            </a:r>
            <a:r>
              <a:rPr lang="en-US" err="1">
                <a:ea typeface="+mn-lt"/>
                <a:cs typeface="+mn-lt"/>
              </a:rPr>
              <a:t>ir</a:t>
            </a:r>
            <a:r>
              <a:rPr lang="en-US">
                <a:ea typeface="+mn-lt"/>
                <a:cs typeface="+mn-lt"/>
              </a:rPr>
              <a:t> </a:t>
            </a:r>
            <a:r>
              <a:rPr lang="en-US" err="1">
                <a:ea typeface="+mn-lt"/>
                <a:cs typeface="+mn-lt"/>
              </a:rPr>
              <a:t>datubāzes</a:t>
            </a:r>
            <a:r>
              <a:rPr lang="en-US">
                <a:ea typeface="+mn-lt"/>
                <a:cs typeface="+mn-lt"/>
              </a:rPr>
              <a:t> </a:t>
            </a:r>
            <a:r>
              <a:rPr lang="en-US" err="1">
                <a:ea typeface="+mn-lt"/>
                <a:cs typeface="+mn-lt"/>
              </a:rPr>
              <a:t>augsta</a:t>
            </a:r>
            <a:r>
              <a:rPr lang="en-US">
                <a:ea typeface="+mn-lt"/>
                <a:cs typeface="+mn-lt"/>
              </a:rPr>
              <a:t> </a:t>
            </a:r>
            <a:r>
              <a:rPr lang="en-US" err="1">
                <a:ea typeface="+mn-lt"/>
                <a:cs typeface="+mn-lt"/>
              </a:rPr>
              <a:t>līmeņa</a:t>
            </a:r>
            <a:r>
              <a:rPr lang="en-US">
                <a:ea typeface="+mn-lt"/>
                <a:cs typeface="+mn-lt"/>
              </a:rPr>
              <a:t> dizains, kas </a:t>
            </a:r>
            <a:r>
              <a:rPr lang="en-US" err="1">
                <a:ea typeface="+mn-lt"/>
                <a:cs typeface="+mn-lt"/>
              </a:rPr>
              <a:t>apraksta</a:t>
            </a:r>
            <a:r>
              <a:rPr lang="en-US">
                <a:ea typeface="+mn-lt"/>
                <a:cs typeface="+mn-lt"/>
              </a:rPr>
              <a:t>, </a:t>
            </a:r>
            <a:r>
              <a:rPr lang="en-US" err="1">
                <a:ea typeface="+mn-lt"/>
                <a:cs typeface="+mn-lt"/>
              </a:rPr>
              <a:t>kā</a:t>
            </a:r>
            <a:r>
              <a:rPr lang="en-US">
                <a:ea typeface="+mn-lt"/>
                <a:cs typeface="+mn-lt"/>
              </a:rPr>
              <a:t> </a:t>
            </a:r>
            <a:r>
              <a:rPr lang="en-US" err="1">
                <a:ea typeface="+mn-lt"/>
                <a:cs typeface="+mn-lt"/>
              </a:rPr>
              <a:t>dati</a:t>
            </a:r>
            <a:r>
              <a:rPr lang="en-US">
                <a:ea typeface="+mn-lt"/>
                <a:cs typeface="+mn-lt"/>
              </a:rPr>
              <a:t> </a:t>
            </a:r>
            <a:r>
              <a:rPr lang="en-US" err="1">
                <a:ea typeface="+mn-lt"/>
                <a:cs typeface="+mn-lt"/>
              </a:rPr>
              <a:t>ir</a:t>
            </a:r>
            <a:r>
              <a:rPr lang="en-US">
                <a:ea typeface="+mn-lt"/>
                <a:cs typeface="+mn-lt"/>
              </a:rPr>
              <a:t> </a:t>
            </a:r>
            <a:r>
              <a:rPr lang="en-US" err="1">
                <a:ea typeface="+mn-lt"/>
                <a:cs typeface="+mn-lt"/>
              </a:rPr>
              <a:t>organizēti</a:t>
            </a:r>
            <a:r>
              <a:rPr lang="en-US">
                <a:ea typeface="+mn-lt"/>
                <a:cs typeface="+mn-lt"/>
              </a:rPr>
              <a:t>, </a:t>
            </a:r>
            <a:r>
              <a:rPr lang="en-US" err="1">
                <a:ea typeface="+mn-lt"/>
                <a:cs typeface="+mn-lt"/>
              </a:rPr>
              <a:t>kādi</a:t>
            </a:r>
            <a:r>
              <a:rPr lang="en-US">
                <a:ea typeface="+mn-lt"/>
                <a:cs typeface="+mn-lt"/>
              </a:rPr>
              <a:t> </a:t>
            </a:r>
            <a:r>
              <a:rPr lang="en-US" err="1">
                <a:ea typeface="+mn-lt"/>
                <a:cs typeface="+mn-lt"/>
              </a:rPr>
              <a:t>dati</a:t>
            </a:r>
            <a:r>
              <a:rPr lang="en-US">
                <a:ea typeface="+mn-lt"/>
                <a:cs typeface="+mn-lt"/>
              </a:rPr>
              <a:t> </a:t>
            </a:r>
            <a:r>
              <a:rPr lang="en-US" err="1">
                <a:ea typeface="+mn-lt"/>
                <a:cs typeface="+mn-lt"/>
              </a:rPr>
              <a:t>tiek</a:t>
            </a:r>
            <a:r>
              <a:rPr lang="en-US">
                <a:ea typeface="+mn-lt"/>
                <a:cs typeface="+mn-lt"/>
              </a:rPr>
              <a:t> </a:t>
            </a:r>
            <a:r>
              <a:rPr lang="en-US" err="1">
                <a:ea typeface="+mn-lt"/>
                <a:cs typeface="+mn-lt"/>
              </a:rPr>
              <a:t>glabāti</a:t>
            </a:r>
            <a:r>
              <a:rPr lang="en-US">
                <a:ea typeface="+mn-lt"/>
                <a:cs typeface="+mn-lt"/>
              </a:rPr>
              <a:t> un </a:t>
            </a:r>
            <a:r>
              <a:rPr lang="en-US" err="1">
                <a:ea typeface="+mn-lt"/>
                <a:cs typeface="+mn-lt"/>
              </a:rPr>
              <a:t>kādā</a:t>
            </a:r>
            <a:r>
              <a:rPr lang="en-US">
                <a:ea typeface="+mn-lt"/>
                <a:cs typeface="+mn-lt"/>
              </a:rPr>
              <a:t> </a:t>
            </a:r>
            <a:r>
              <a:rPr lang="en-US" err="1">
                <a:ea typeface="+mn-lt"/>
                <a:cs typeface="+mn-lt"/>
              </a:rPr>
              <a:t>veidā</a:t>
            </a:r>
            <a:r>
              <a:rPr lang="en-US">
                <a:ea typeface="+mn-lt"/>
                <a:cs typeface="+mn-lt"/>
              </a:rPr>
              <a:t> tie </a:t>
            </a:r>
            <a:r>
              <a:rPr lang="en-US" err="1">
                <a:ea typeface="+mn-lt"/>
                <a:cs typeface="+mn-lt"/>
              </a:rPr>
              <a:t>ir</a:t>
            </a:r>
            <a:r>
              <a:rPr lang="en-US">
                <a:ea typeface="+mn-lt"/>
                <a:cs typeface="+mn-lt"/>
              </a:rPr>
              <a:t> </a:t>
            </a:r>
            <a:r>
              <a:rPr lang="en-US" err="1">
                <a:ea typeface="+mn-lt"/>
                <a:cs typeface="+mn-lt"/>
              </a:rPr>
              <a:t>savstarpēji</a:t>
            </a:r>
            <a:r>
              <a:rPr lang="en-US">
                <a:ea typeface="+mn-lt"/>
                <a:cs typeface="+mn-lt"/>
              </a:rPr>
              <a:t> </a:t>
            </a:r>
            <a:r>
              <a:rPr lang="en-US" err="1">
                <a:ea typeface="+mn-lt"/>
                <a:cs typeface="+mn-lt"/>
              </a:rPr>
              <a:t>saistīti</a:t>
            </a:r>
            <a:r>
              <a:rPr lang="en-US">
                <a:ea typeface="+mn-lt"/>
                <a:cs typeface="+mn-lt"/>
              </a:rPr>
              <a:t>. Tas </a:t>
            </a:r>
            <a:r>
              <a:rPr lang="en-US" err="1">
                <a:ea typeface="+mn-lt"/>
                <a:cs typeface="+mn-lt"/>
              </a:rPr>
              <a:t>koncentrējas</a:t>
            </a:r>
            <a:r>
              <a:rPr lang="en-US">
                <a:ea typeface="+mn-lt"/>
                <a:cs typeface="+mn-lt"/>
              </a:rPr>
              <a:t> </a:t>
            </a:r>
            <a:r>
              <a:rPr lang="en-US" err="1">
                <a:ea typeface="+mn-lt"/>
                <a:cs typeface="+mn-lt"/>
              </a:rPr>
              <a:t>uz</a:t>
            </a:r>
            <a:r>
              <a:rPr lang="en-US">
                <a:ea typeface="+mn-lt"/>
                <a:cs typeface="+mn-lt"/>
              </a:rPr>
              <a:t> </a:t>
            </a:r>
            <a:r>
              <a:rPr lang="en-US" err="1">
                <a:ea typeface="+mn-lt"/>
                <a:cs typeface="+mn-lt"/>
              </a:rPr>
              <a:t>entitātēm</a:t>
            </a:r>
            <a:r>
              <a:rPr lang="en-US">
                <a:ea typeface="+mn-lt"/>
                <a:cs typeface="+mn-lt"/>
              </a:rPr>
              <a:t> (</a:t>
            </a:r>
            <a:r>
              <a:rPr lang="en-US" err="1">
                <a:ea typeface="+mn-lt"/>
                <a:cs typeface="+mn-lt"/>
              </a:rPr>
              <a:t>tabulām</a:t>
            </a:r>
            <a:r>
              <a:rPr lang="en-US">
                <a:ea typeface="+mn-lt"/>
                <a:cs typeface="+mn-lt"/>
              </a:rPr>
              <a:t>), to </a:t>
            </a:r>
            <a:r>
              <a:rPr lang="en-US" err="1">
                <a:ea typeface="+mn-lt"/>
                <a:cs typeface="+mn-lt"/>
              </a:rPr>
              <a:t>atribūtiem</a:t>
            </a:r>
            <a:r>
              <a:rPr lang="en-US">
                <a:ea typeface="+mn-lt"/>
                <a:cs typeface="+mn-lt"/>
              </a:rPr>
              <a:t> (</a:t>
            </a:r>
            <a:r>
              <a:rPr lang="en-US" err="1">
                <a:ea typeface="+mn-lt"/>
                <a:cs typeface="+mn-lt"/>
              </a:rPr>
              <a:t>kolonnām</a:t>
            </a:r>
            <a:r>
              <a:rPr lang="en-US">
                <a:ea typeface="+mn-lt"/>
                <a:cs typeface="+mn-lt"/>
              </a:rPr>
              <a:t>) un </a:t>
            </a:r>
            <a:r>
              <a:rPr lang="en-US" err="1">
                <a:ea typeface="+mn-lt"/>
                <a:cs typeface="+mn-lt"/>
              </a:rPr>
              <a:t>attiecībām</a:t>
            </a:r>
            <a:r>
              <a:rPr lang="en-US">
                <a:ea typeface="+mn-lt"/>
                <a:cs typeface="+mn-lt"/>
              </a:rPr>
              <a:t> </a:t>
            </a:r>
            <a:r>
              <a:rPr lang="en-US" err="1">
                <a:ea typeface="+mn-lt"/>
                <a:cs typeface="+mn-lt"/>
              </a:rPr>
              <a:t>starp</a:t>
            </a:r>
            <a:r>
              <a:rPr lang="en-US">
                <a:ea typeface="+mn-lt"/>
                <a:cs typeface="+mn-lt"/>
              </a:rPr>
              <a:t> </a:t>
            </a:r>
            <a:r>
              <a:rPr lang="en-US" err="1">
                <a:ea typeface="+mn-lt"/>
                <a:cs typeface="+mn-lt"/>
              </a:rPr>
              <a:t>entitātēm</a:t>
            </a:r>
            <a:r>
              <a:rPr lang="en-US">
                <a:ea typeface="+mn-lt"/>
                <a:cs typeface="+mn-lt"/>
              </a:rPr>
              <a:t>, bet </a:t>
            </a:r>
            <a:r>
              <a:rPr lang="en-US" err="1">
                <a:ea typeface="+mn-lt"/>
                <a:cs typeface="+mn-lt"/>
              </a:rPr>
              <a:t>neuztraucas</a:t>
            </a:r>
            <a:r>
              <a:rPr lang="en-US">
                <a:ea typeface="+mn-lt"/>
                <a:cs typeface="+mn-lt"/>
              </a:rPr>
              <a:t> par to, </a:t>
            </a:r>
            <a:r>
              <a:rPr lang="en-US" err="1">
                <a:ea typeface="+mn-lt"/>
                <a:cs typeface="+mn-lt"/>
              </a:rPr>
              <a:t>kā</a:t>
            </a:r>
            <a:r>
              <a:rPr lang="en-US">
                <a:ea typeface="+mn-lt"/>
                <a:cs typeface="+mn-lt"/>
              </a:rPr>
              <a:t> </a:t>
            </a:r>
            <a:r>
              <a:rPr lang="en-US" err="1">
                <a:ea typeface="+mn-lt"/>
                <a:cs typeface="+mn-lt"/>
              </a:rPr>
              <a:t>dati</a:t>
            </a:r>
            <a:r>
              <a:rPr lang="en-US">
                <a:ea typeface="+mn-lt"/>
                <a:cs typeface="+mn-lt"/>
              </a:rPr>
              <a:t> </a:t>
            </a:r>
            <a:r>
              <a:rPr lang="en-US" err="1">
                <a:ea typeface="+mn-lt"/>
                <a:cs typeface="+mn-lt"/>
              </a:rPr>
              <a:t>faktiski</a:t>
            </a:r>
            <a:r>
              <a:rPr lang="en-US">
                <a:ea typeface="+mn-lt"/>
                <a:cs typeface="+mn-lt"/>
              </a:rPr>
              <a:t> </a:t>
            </a:r>
            <a:r>
              <a:rPr lang="en-US" err="1">
                <a:ea typeface="+mn-lt"/>
                <a:cs typeface="+mn-lt"/>
              </a:rPr>
              <a:t>tiek</a:t>
            </a:r>
            <a:r>
              <a:rPr lang="en-US">
                <a:ea typeface="+mn-lt"/>
                <a:cs typeface="+mn-lt"/>
              </a:rPr>
              <a:t> </a:t>
            </a:r>
            <a:r>
              <a:rPr lang="en-US" err="1">
                <a:ea typeface="+mn-lt"/>
                <a:cs typeface="+mn-lt"/>
              </a:rPr>
              <a:t>glabāti</a:t>
            </a:r>
            <a:r>
              <a:rPr lang="en-US">
                <a:ea typeface="+mn-lt"/>
                <a:cs typeface="+mn-lt"/>
              </a:rPr>
              <a:t> </a:t>
            </a:r>
            <a:r>
              <a:rPr lang="en-US" err="1">
                <a:ea typeface="+mn-lt"/>
                <a:cs typeface="+mn-lt"/>
              </a:rPr>
              <a:t>vai</a:t>
            </a:r>
            <a:r>
              <a:rPr lang="en-US">
                <a:ea typeface="+mn-lt"/>
                <a:cs typeface="+mn-lt"/>
              </a:rPr>
              <a:t> </a:t>
            </a:r>
            <a:r>
              <a:rPr lang="en-US" err="1">
                <a:ea typeface="+mn-lt"/>
                <a:cs typeface="+mn-lt"/>
              </a:rPr>
              <a:t>kā</a:t>
            </a:r>
            <a:r>
              <a:rPr lang="en-US">
                <a:ea typeface="+mn-lt"/>
                <a:cs typeface="+mn-lt"/>
              </a:rPr>
              <a:t> tie </a:t>
            </a:r>
            <a:r>
              <a:rPr lang="en-US" err="1">
                <a:ea typeface="+mn-lt"/>
                <a:cs typeface="+mn-lt"/>
              </a:rPr>
              <a:t>tiek</a:t>
            </a:r>
            <a:r>
              <a:rPr lang="en-US">
                <a:ea typeface="+mn-lt"/>
                <a:cs typeface="+mn-lt"/>
              </a:rPr>
              <a:t> </a:t>
            </a:r>
            <a:r>
              <a:rPr lang="en-US" err="1">
                <a:ea typeface="+mn-lt"/>
                <a:cs typeface="+mn-lt"/>
              </a:rPr>
              <a:t>apstrādāti</a:t>
            </a:r>
            <a:r>
              <a:rPr lang="en-US">
                <a:ea typeface="+mn-lt"/>
                <a:cs typeface="+mn-lt"/>
              </a:rPr>
              <a:t>. </a:t>
            </a:r>
            <a:r>
              <a:rPr lang="en-US" err="1">
                <a:ea typeface="+mn-lt"/>
                <a:cs typeface="+mn-lt"/>
              </a:rPr>
              <a:t>Šis</a:t>
            </a:r>
            <a:r>
              <a:rPr lang="en-US">
                <a:ea typeface="+mn-lt"/>
                <a:cs typeface="+mn-lt"/>
              </a:rPr>
              <a:t> </a:t>
            </a:r>
            <a:r>
              <a:rPr lang="en-US" err="1">
                <a:ea typeface="+mn-lt"/>
                <a:cs typeface="+mn-lt"/>
              </a:rPr>
              <a:t>modelis</a:t>
            </a:r>
            <a:r>
              <a:rPr lang="en-US">
                <a:ea typeface="+mn-lt"/>
                <a:cs typeface="+mn-lt"/>
              </a:rPr>
              <a:t> </a:t>
            </a:r>
            <a:r>
              <a:rPr lang="en-US" err="1">
                <a:ea typeface="+mn-lt"/>
                <a:cs typeface="+mn-lt"/>
              </a:rPr>
              <a:t>ir</a:t>
            </a:r>
            <a:r>
              <a:rPr lang="en-US">
                <a:ea typeface="+mn-lt"/>
                <a:cs typeface="+mn-lt"/>
              </a:rPr>
              <a:t> </a:t>
            </a:r>
            <a:r>
              <a:rPr lang="en-US" err="1">
                <a:ea typeface="+mn-lt"/>
                <a:cs typeface="+mn-lt"/>
              </a:rPr>
              <a:t>paredzēts</a:t>
            </a:r>
            <a:r>
              <a:rPr lang="en-US">
                <a:ea typeface="+mn-lt"/>
                <a:cs typeface="+mn-lt"/>
              </a:rPr>
              <a:t>, </a:t>
            </a:r>
            <a:r>
              <a:rPr lang="en-US" err="1">
                <a:ea typeface="+mn-lt"/>
                <a:cs typeface="+mn-lt"/>
              </a:rPr>
              <a:t>lai</a:t>
            </a:r>
            <a:r>
              <a:rPr lang="en-US">
                <a:ea typeface="+mn-lt"/>
                <a:cs typeface="+mn-lt"/>
              </a:rPr>
              <a:t> </a:t>
            </a:r>
            <a:r>
              <a:rPr lang="en-US" err="1">
                <a:ea typeface="+mn-lt"/>
                <a:cs typeface="+mn-lt"/>
              </a:rPr>
              <a:t>skaidri</a:t>
            </a:r>
            <a:r>
              <a:rPr lang="en-US">
                <a:ea typeface="+mn-lt"/>
                <a:cs typeface="+mn-lt"/>
              </a:rPr>
              <a:t> </a:t>
            </a:r>
            <a:r>
              <a:rPr lang="en-US" err="1">
                <a:ea typeface="+mn-lt"/>
                <a:cs typeface="+mn-lt"/>
              </a:rPr>
              <a:t>parādītu</a:t>
            </a:r>
            <a:r>
              <a:rPr lang="en-US">
                <a:ea typeface="+mn-lt"/>
                <a:cs typeface="+mn-lt"/>
              </a:rPr>
              <a:t>, kas </a:t>
            </a:r>
            <a:r>
              <a:rPr lang="en-US" err="1">
                <a:ea typeface="+mn-lt"/>
                <a:cs typeface="+mn-lt"/>
              </a:rPr>
              <a:t>ir</a:t>
            </a:r>
            <a:r>
              <a:rPr lang="en-US">
                <a:ea typeface="+mn-lt"/>
                <a:cs typeface="+mn-lt"/>
              </a:rPr>
              <a:t> </a:t>
            </a:r>
            <a:r>
              <a:rPr lang="en-US" err="1">
                <a:ea typeface="+mn-lt"/>
                <a:cs typeface="+mn-lt"/>
              </a:rPr>
              <a:t>datubāzē</a:t>
            </a:r>
            <a:r>
              <a:rPr lang="en-US">
                <a:ea typeface="+mn-lt"/>
                <a:cs typeface="+mn-lt"/>
              </a:rPr>
              <a:t>, </a:t>
            </a:r>
            <a:r>
              <a:rPr lang="en-US" err="1">
                <a:ea typeface="+mn-lt"/>
                <a:cs typeface="+mn-lt"/>
              </a:rPr>
              <a:t>neiedziļinoties</a:t>
            </a:r>
            <a:r>
              <a:rPr lang="en-US">
                <a:ea typeface="+mn-lt"/>
                <a:cs typeface="+mn-lt"/>
              </a:rPr>
              <a:t> </a:t>
            </a:r>
            <a:r>
              <a:rPr lang="en-US" err="1">
                <a:ea typeface="+mn-lt"/>
                <a:cs typeface="+mn-lt"/>
              </a:rPr>
              <a:t>tehniskajās</a:t>
            </a:r>
            <a:r>
              <a:rPr lang="en-US">
                <a:ea typeface="+mn-lt"/>
                <a:cs typeface="+mn-lt"/>
              </a:rPr>
              <a:t> </a:t>
            </a:r>
            <a:r>
              <a:rPr lang="en-US" err="1">
                <a:ea typeface="+mn-lt"/>
                <a:cs typeface="+mn-lt"/>
              </a:rPr>
              <a:t>detaļās</a:t>
            </a:r>
            <a:r>
              <a:rPr lang="en-US">
                <a:ea typeface="+mn-lt"/>
                <a:cs typeface="+mn-lt"/>
              </a:rPr>
              <a:t>.</a:t>
            </a:r>
            <a:endParaRPr lang="en-US"/>
          </a:p>
        </p:txBody>
      </p:sp>
    </p:spTree>
    <p:extLst>
      <p:ext uri="{BB962C8B-B14F-4D97-AF65-F5344CB8AC3E}">
        <p14:creationId xmlns:p14="http://schemas.microsoft.com/office/powerpoint/2010/main" val="17463504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E079-5E55-5186-FF25-687BF536EA0F}"/>
              </a:ext>
            </a:extLst>
          </p:cNvPr>
          <p:cNvSpPr>
            <a:spLocks noGrp="1"/>
          </p:cNvSpPr>
          <p:nvPr>
            <p:ph type="title"/>
          </p:nvPr>
        </p:nvSpPr>
        <p:spPr/>
        <p:txBody>
          <a:bodyPr/>
          <a:lstStyle/>
          <a:p>
            <a:r>
              <a:rPr lang="en-US" err="1">
                <a:ea typeface="+mj-lt"/>
                <a:cs typeface="+mj-lt"/>
              </a:rPr>
              <a:t>Loģiskais</a:t>
            </a:r>
            <a:r>
              <a:rPr lang="en-US">
                <a:ea typeface="+mj-lt"/>
                <a:cs typeface="+mj-lt"/>
              </a:rPr>
              <a:t> </a:t>
            </a:r>
            <a:r>
              <a:rPr lang="en-US" err="1">
                <a:ea typeface="+mj-lt"/>
                <a:cs typeface="+mj-lt"/>
              </a:rPr>
              <a:t>datubāzes</a:t>
            </a:r>
            <a:r>
              <a:rPr lang="en-US">
                <a:ea typeface="+mj-lt"/>
                <a:cs typeface="+mj-lt"/>
              </a:rPr>
              <a:t> </a:t>
            </a:r>
            <a:r>
              <a:rPr lang="en-US" err="1">
                <a:ea typeface="+mj-lt"/>
                <a:cs typeface="+mj-lt"/>
              </a:rPr>
              <a:t>modelis</a:t>
            </a:r>
            <a:endParaRPr lang="en-US" err="1"/>
          </a:p>
        </p:txBody>
      </p:sp>
      <p:sp>
        <p:nvSpPr>
          <p:cNvPr id="3" name="Content Placeholder 2">
            <a:extLst>
              <a:ext uri="{FF2B5EF4-FFF2-40B4-BE49-F238E27FC236}">
                <a16:creationId xmlns:a16="http://schemas.microsoft.com/office/drawing/2014/main" id="{E72697EB-E94D-1CF5-A8A8-190B767C1934}"/>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Loģiskais</a:t>
            </a:r>
            <a:r>
              <a:rPr lang="en-US">
                <a:ea typeface="+mn-lt"/>
                <a:cs typeface="+mn-lt"/>
              </a:rPr>
              <a:t> </a:t>
            </a:r>
            <a:r>
              <a:rPr lang="en-US" err="1">
                <a:ea typeface="+mn-lt"/>
                <a:cs typeface="+mn-lt"/>
              </a:rPr>
              <a:t>modelis</a:t>
            </a:r>
            <a:r>
              <a:rPr lang="en-US">
                <a:ea typeface="+mn-lt"/>
                <a:cs typeface="+mn-lt"/>
              </a:rPr>
              <a:t> </a:t>
            </a:r>
            <a:r>
              <a:rPr lang="en-US" err="1">
                <a:ea typeface="+mn-lt"/>
                <a:cs typeface="+mn-lt"/>
              </a:rPr>
              <a:t>ir</a:t>
            </a:r>
            <a:r>
              <a:rPr lang="en-US">
                <a:ea typeface="+mn-lt"/>
                <a:cs typeface="+mn-lt"/>
              </a:rPr>
              <a:t> </a:t>
            </a:r>
            <a:r>
              <a:rPr lang="en-US" err="1">
                <a:ea typeface="+mn-lt"/>
                <a:cs typeface="+mn-lt"/>
              </a:rPr>
              <a:t>detalizētāks</a:t>
            </a:r>
            <a:r>
              <a:rPr lang="en-US">
                <a:ea typeface="+mn-lt"/>
                <a:cs typeface="+mn-lt"/>
              </a:rPr>
              <a:t> par </a:t>
            </a:r>
            <a:r>
              <a:rPr lang="en-US" err="1">
                <a:ea typeface="+mn-lt"/>
                <a:cs typeface="+mn-lt"/>
              </a:rPr>
              <a:t>konceptuālo</a:t>
            </a:r>
            <a:r>
              <a:rPr lang="en-US">
                <a:ea typeface="+mn-lt"/>
                <a:cs typeface="+mn-lt"/>
              </a:rPr>
              <a:t>, </a:t>
            </a:r>
            <a:r>
              <a:rPr lang="en-US" err="1">
                <a:ea typeface="+mn-lt"/>
                <a:cs typeface="+mn-lt"/>
              </a:rPr>
              <a:t>taču</a:t>
            </a:r>
            <a:r>
              <a:rPr lang="en-US">
                <a:ea typeface="+mn-lt"/>
                <a:cs typeface="+mn-lt"/>
              </a:rPr>
              <a:t> ne tik </a:t>
            </a:r>
            <a:r>
              <a:rPr lang="en-US" err="1">
                <a:ea typeface="+mn-lt"/>
                <a:cs typeface="+mn-lt"/>
              </a:rPr>
              <a:t>tehnisks</a:t>
            </a:r>
            <a:r>
              <a:rPr lang="en-US">
                <a:ea typeface="+mn-lt"/>
                <a:cs typeface="+mn-lt"/>
              </a:rPr>
              <a:t> </a:t>
            </a:r>
            <a:r>
              <a:rPr lang="en-US" err="1">
                <a:ea typeface="+mn-lt"/>
                <a:cs typeface="+mn-lt"/>
              </a:rPr>
              <a:t>kā</a:t>
            </a:r>
            <a:r>
              <a:rPr lang="en-US">
                <a:ea typeface="+mn-lt"/>
                <a:cs typeface="+mn-lt"/>
              </a:rPr>
              <a:t> </a:t>
            </a:r>
            <a:r>
              <a:rPr lang="en-US" err="1">
                <a:ea typeface="+mn-lt"/>
                <a:cs typeface="+mn-lt"/>
              </a:rPr>
              <a:t>fiziskais</a:t>
            </a:r>
            <a:r>
              <a:rPr lang="en-US">
                <a:ea typeface="+mn-lt"/>
                <a:cs typeface="+mn-lt"/>
              </a:rPr>
              <a:t> </a:t>
            </a:r>
            <a:r>
              <a:rPr lang="en-US" err="1">
                <a:ea typeface="+mn-lt"/>
                <a:cs typeface="+mn-lt"/>
              </a:rPr>
              <a:t>modelis</a:t>
            </a:r>
            <a:r>
              <a:rPr lang="en-US">
                <a:ea typeface="+mn-lt"/>
                <a:cs typeface="+mn-lt"/>
              </a:rPr>
              <a:t>. Tas </a:t>
            </a:r>
            <a:r>
              <a:rPr lang="en-US" err="1">
                <a:ea typeface="+mn-lt"/>
                <a:cs typeface="+mn-lt"/>
              </a:rPr>
              <a:t>apraksta</a:t>
            </a:r>
            <a:r>
              <a:rPr lang="en-US">
                <a:ea typeface="+mn-lt"/>
                <a:cs typeface="+mn-lt"/>
              </a:rPr>
              <a:t>, </a:t>
            </a:r>
            <a:r>
              <a:rPr lang="en-US" err="1">
                <a:ea typeface="+mn-lt"/>
                <a:cs typeface="+mn-lt"/>
              </a:rPr>
              <a:t>kā</a:t>
            </a:r>
            <a:r>
              <a:rPr lang="en-US">
                <a:ea typeface="+mn-lt"/>
                <a:cs typeface="+mn-lt"/>
              </a:rPr>
              <a:t> </a:t>
            </a:r>
            <a:r>
              <a:rPr lang="en-US" err="1">
                <a:ea typeface="+mn-lt"/>
                <a:cs typeface="+mn-lt"/>
              </a:rPr>
              <a:t>dati</a:t>
            </a:r>
            <a:r>
              <a:rPr lang="en-US">
                <a:ea typeface="+mn-lt"/>
                <a:cs typeface="+mn-lt"/>
              </a:rPr>
              <a:t> </a:t>
            </a:r>
            <a:r>
              <a:rPr lang="en-US" err="1">
                <a:ea typeface="+mn-lt"/>
                <a:cs typeface="+mn-lt"/>
              </a:rPr>
              <a:t>tiek</a:t>
            </a:r>
            <a:r>
              <a:rPr lang="en-US">
                <a:ea typeface="+mn-lt"/>
                <a:cs typeface="+mn-lt"/>
              </a:rPr>
              <a:t> </a:t>
            </a:r>
            <a:r>
              <a:rPr lang="en-US" err="1">
                <a:ea typeface="+mn-lt"/>
                <a:cs typeface="+mn-lt"/>
              </a:rPr>
              <a:t>kārtoti</a:t>
            </a:r>
            <a:r>
              <a:rPr lang="en-US">
                <a:ea typeface="+mn-lt"/>
                <a:cs typeface="+mn-lt"/>
              </a:rPr>
              <a:t> un </a:t>
            </a:r>
            <a:r>
              <a:rPr lang="en-US" err="1">
                <a:ea typeface="+mn-lt"/>
                <a:cs typeface="+mn-lt"/>
              </a:rPr>
              <a:t>organizēti</a:t>
            </a:r>
            <a:r>
              <a:rPr lang="en-US">
                <a:ea typeface="+mn-lt"/>
                <a:cs typeface="+mn-lt"/>
              </a:rPr>
              <a:t> </a:t>
            </a:r>
            <a:r>
              <a:rPr lang="en-US" err="1">
                <a:ea typeface="+mn-lt"/>
                <a:cs typeface="+mn-lt"/>
              </a:rPr>
              <a:t>sistēmā</a:t>
            </a:r>
            <a:r>
              <a:rPr lang="en-US">
                <a:ea typeface="+mn-lt"/>
                <a:cs typeface="+mn-lt"/>
              </a:rPr>
              <a:t>, </a:t>
            </a:r>
            <a:r>
              <a:rPr lang="en-US" err="1">
                <a:ea typeface="+mn-lt"/>
                <a:cs typeface="+mn-lt"/>
              </a:rPr>
              <a:t>pievēršoties</a:t>
            </a:r>
            <a:r>
              <a:rPr lang="en-US">
                <a:ea typeface="+mn-lt"/>
                <a:cs typeface="+mn-lt"/>
              </a:rPr>
              <a:t> </a:t>
            </a:r>
            <a:r>
              <a:rPr lang="en-US" err="1">
                <a:ea typeface="+mn-lt"/>
                <a:cs typeface="+mn-lt"/>
              </a:rPr>
              <a:t>konkrētām</a:t>
            </a:r>
            <a:r>
              <a:rPr lang="en-US">
                <a:ea typeface="+mn-lt"/>
                <a:cs typeface="+mn-lt"/>
              </a:rPr>
              <a:t> </a:t>
            </a:r>
            <a:r>
              <a:rPr lang="en-US" err="1">
                <a:ea typeface="+mn-lt"/>
                <a:cs typeface="+mn-lt"/>
              </a:rPr>
              <a:t>tabulām</a:t>
            </a:r>
            <a:r>
              <a:rPr lang="en-US">
                <a:ea typeface="+mn-lt"/>
                <a:cs typeface="+mn-lt"/>
              </a:rPr>
              <a:t> un to </a:t>
            </a:r>
            <a:r>
              <a:rPr lang="en-US" err="1">
                <a:ea typeface="+mn-lt"/>
                <a:cs typeface="+mn-lt"/>
              </a:rPr>
              <a:t>laukiem</a:t>
            </a:r>
            <a:r>
              <a:rPr lang="en-US">
                <a:ea typeface="+mn-lt"/>
                <a:cs typeface="+mn-lt"/>
              </a:rPr>
              <a:t>, </a:t>
            </a:r>
            <a:r>
              <a:rPr lang="en-US" err="1">
                <a:ea typeface="+mn-lt"/>
                <a:cs typeface="+mn-lt"/>
              </a:rPr>
              <a:t>kā</a:t>
            </a:r>
            <a:r>
              <a:rPr lang="en-US">
                <a:ea typeface="+mn-lt"/>
                <a:cs typeface="+mn-lt"/>
              </a:rPr>
              <a:t> </a:t>
            </a:r>
            <a:r>
              <a:rPr lang="en-US" err="1">
                <a:ea typeface="+mn-lt"/>
                <a:cs typeface="+mn-lt"/>
              </a:rPr>
              <a:t>arī</a:t>
            </a:r>
            <a:r>
              <a:rPr lang="en-US">
                <a:ea typeface="+mn-lt"/>
                <a:cs typeface="+mn-lt"/>
              </a:rPr>
              <a:t> </a:t>
            </a:r>
            <a:r>
              <a:rPr lang="en-US" err="1">
                <a:ea typeface="+mn-lt"/>
                <a:cs typeface="+mn-lt"/>
              </a:rPr>
              <a:t>definējot</a:t>
            </a:r>
            <a:r>
              <a:rPr lang="en-US">
                <a:ea typeface="+mn-lt"/>
                <a:cs typeface="+mn-lt"/>
              </a:rPr>
              <a:t> to </a:t>
            </a:r>
            <a:r>
              <a:rPr lang="en-US" err="1">
                <a:ea typeface="+mn-lt"/>
                <a:cs typeface="+mn-lt"/>
              </a:rPr>
              <a:t>datu</a:t>
            </a:r>
            <a:r>
              <a:rPr lang="en-US">
                <a:ea typeface="+mn-lt"/>
                <a:cs typeface="+mn-lt"/>
              </a:rPr>
              <a:t> </a:t>
            </a:r>
            <a:r>
              <a:rPr lang="en-US" err="1">
                <a:ea typeface="+mn-lt"/>
                <a:cs typeface="+mn-lt"/>
              </a:rPr>
              <a:t>tipus</a:t>
            </a:r>
            <a:r>
              <a:rPr lang="en-US">
                <a:ea typeface="+mn-lt"/>
                <a:cs typeface="+mn-lt"/>
              </a:rPr>
              <a:t>. </a:t>
            </a:r>
            <a:r>
              <a:rPr lang="en-US" err="1">
                <a:ea typeface="+mn-lt"/>
                <a:cs typeface="+mn-lt"/>
              </a:rPr>
              <a:t>Loģiskais</a:t>
            </a:r>
            <a:r>
              <a:rPr lang="en-US">
                <a:ea typeface="+mn-lt"/>
                <a:cs typeface="+mn-lt"/>
              </a:rPr>
              <a:t> </a:t>
            </a:r>
            <a:r>
              <a:rPr lang="en-US" err="1">
                <a:ea typeface="+mn-lt"/>
                <a:cs typeface="+mn-lt"/>
              </a:rPr>
              <a:t>modelis</a:t>
            </a:r>
            <a:r>
              <a:rPr lang="en-US">
                <a:ea typeface="+mn-lt"/>
                <a:cs typeface="+mn-lt"/>
              </a:rPr>
              <a:t> </a:t>
            </a:r>
            <a:r>
              <a:rPr lang="en-US" err="1">
                <a:ea typeface="+mn-lt"/>
                <a:cs typeface="+mn-lt"/>
              </a:rPr>
              <a:t>arī</a:t>
            </a:r>
            <a:r>
              <a:rPr lang="en-US">
                <a:ea typeface="+mn-lt"/>
                <a:cs typeface="+mn-lt"/>
              </a:rPr>
              <a:t> </a:t>
            </a:r>
            <a:r>
              <a:rPr lang="en-US" err="1">
                <a:ea typeface="+mn-lt"/>
                <a:cs typeface="+mn-lt"/>
              </a:rPr>
              <a:t>nosaka</a:t>
            </a:r>
            <a:r>
              <a:rPr lang="en-US">
                <a:ea typeface="+mn-lt"/>
                <a:cs typeface="+mn-lt"/>
              </a:rPr>
              <a:t> </a:t>
            </a:r>
            <a:r>
              <a:rPr lang="en-US" err="1">
                <a:ea typeface="+mn-lt"/>
                <a:cs typeface="+mn-lt"/>
              </a:rPr>
              <a:t>attiecības</a:t>
            </a:r>
            <a:r>
              <a:rPr lang="en-US">
                <a:ea typeface="+mn-lt"/>
                <a:cs typeface="+mn-lt"/>
              </a:rPr>
              <a:t> </a:t>
            </a:r>
            <a:r>
              <a:rPr lang="en-US" err="1">
                <a:ea typeface="+mn-lt"/>
                <a:cs typeface="+mn-lt"/>
              </a:rPr>
              <a:t>starp</a:t>
            </a:r>
            <a:r>
              <a:rPr lang="en-US">
                <a:ea typeface="+mn-lt"/>
                <a:cs typeface="+mn-lt"/>
              </a:rPr>
              <a:t> </a:t>
            </a:r>
            <a:r>
              <a:rPr lang="en-US" err="1">
                <a:ea typeface="+mn-lt"/>
                <a:cs typeface="+mn-lt"/>
              </a:rPr>
              <a:t>dažādām</a:t>
            </a:r>
            <a:r>
              <a:rPr lang="en-US">
                <a:ea typeface="+mn-lt"/>
                <a:cs typeface="+mn-lt"/>
              </a:rPr>
              <a:t> </a:t>
            </a:r>
            <a:r>
              <a:rPr lang="en-US" err="1">
                <a:ea typeface="+mn-lt"/>
                <a:cs typeface="+mn-lt"/>
              </a:rPr>
              <a:t>tabulām</a:t>
            </a:r>
            <a:r>
              <a:rPr lang="en-US">
                <a:ea typeface="+mn-lt"/>
                <a:cs typeface="+mn-lt"/>
              </a:rPr>
              <a:t> (</a:t>
            </a:r>
            <a:r>
              <a:rPr lang="en-US" err="1">
                <a:ea typeface="+mn-lt"/>
                <a:cs typeface="+mn-lt"/>
              </a:rPr>
              <a:t>piemēram</a:t>
            </a:r>
            <a:r>
              <a:rPr lang="en-US">
                <a:ea typeface="+mn-lt"/>
                <a:cs typeface="+mn-lt"/>
              </a:rPr>
              <a:t>, </a:t>
            </a:r>
            <a:r>
              <a:rPr lang="en-US" err="1">
                <a:ea typeface="+mn-lt"/>
                <a:cs typeface="+mn-lt"/>
              </a:rPr>
              <a:t>ārējās</a:t>
            </a:r>
            <a:r>
              <a:rPr lang="en-US">
                <a:ea typeface="+mn-lt"/>
                <a:cs typeface="+mn-lt"/>
              </a:rPr>
              <a:t> </a:t>
            </a:r>
            <a:r>
              <a:rPr lang="en-US" err="1">
                <a:ea typeface="+mn-lt"/>
                <a:cs typeface="+mn-lt"/>
              </a:rPr>
              <a:t>atslēgas</a:t>
            </a:r>
            <a:r>
              <a:rPr lang="en-US">
                <a:ea typeface="+mn-lt"/>
                <a:cs typeface="+mn-lt"/>
              </a:rPr>
              <a:t>) un </a:t>
            </a:r>
            <a:r>
              <a:rPr lang="en-US" err="1">
                <a:ea typeface="+mn-lt"/>
                <a:cs typeface="+mn-lt"/>
              </a:rPr>
              <a:t>biznesa</a:t>
            </a:r>
            <a:r>
              <a:rPr lang="en-US">
                <a:ea typeface="+mn-lt"/>
                <a:cs typeface="+mn-lt"/>
              </a:rPr>
              <a:t> </a:t>
            </a:r>
            <a:r>
              <a:rPr lang="en-US" err="1">
                <a:ea typeface="+mn-lt"/>
                <a:cs typeface="+mn-lt"/>
              </a:rPr>
              <a:t>noteikumus</a:t>
            </a:r>
            <a:r>
              <a:rPr lang="en-US">
                <a:ea typeface="+mn-lt"/>
                <a:cs typeface="+mn-lt"/>
              </a:rPr>
              <a:t>, kas </a:t>
            </a:r>
            <a:r>
              <a:rPr lang="en-US" err="1">
                <a:ea typeface="+mn-lt"/>
                <a:cs typeface="+mn-lt"/>
              </a:rPr>
              <a:t>jāievēro</a:t>
            </a:r>
            <a:r>
              <a:rPr lang="en-US">
                <a:ea typeface="+mn-lt"/>
                <a:cs typeface="+mn-lt"/>
              </a:rPr>
              <a:t>, bet </a:t>
            </a:r>
            <a:r>
              <a:rPr lang="en-US" err="1">
                <a:ea typeface="+mn-lt"/>
                <a:cs typeface="+mn-lt"/>
              </a:rPr>
              <a:t>tas</a:t>
            </a:r>
            <a:r>
              <a:rPr lang="en-US">
                <a:ea typeface="+mn-lt"/>
                <a:cs typeface="+mn-lt"/>
              </a:rPr>
              <a:t> </a:t>
            </a:r>
            <a:r>
              <a:rPr lang="en-US" err="1">
                <a:ea typeface="+mn-lt"/>
                <a:cs typeface="+mn-lt"/>
              </a:rPr>
              <a:t>neiedziļinās</a:t>
            </a:r>
            <a:r>
              <a:rPr lang="en-US">
                <a:ea typeface="+mn-lt"/>
                <a:cs typeface="+mn-lt"/>
              </a:rPr>
              <a:t> </a:t>
            </a:r>
            <a:r>
              <a:rPr lang="en-US" err="1">
                <a:ea typeface="+mn-lt"/>
                <a:cs typeface="+mn-lt"/>
              </a:rPr>
              <a:t>datu</a:t>
            </a:r>
            <a:r>
              <a:rPr lang="en-US">
                <a:ea typeface="+mn-lt"/>
                <a:cs typeface="+mn-lt"/>
              </a:rPr>
              <a:t> </a:t>
            </a:r>
            <a:r>
              <a:rPr lang="en-US" err="1">
                <a:ea typeface="+mn-lt"/>
                <a:cs typeface="+mn-lt"/>
              </a:rPr>
              <a:t>fiziskās</a:t>
            </a:r>
            <a:r>
              <a:rPr lang="en-US">
                <a:ea typeface="+mn-lt"/>
                <a:cs typeface="+mn-lt"/>
              </a:rPr>
              <a:t> </a:t>
            </a:r>
            <a:r>
              <a:rPr lang="en-US" err="1">
                <a:ea typeface="+mn-lt"/>
                <a:cs typeface="+mn-lt"/>
              </a:rPr>
              <a:t>glabāšanas</a:t>
            </a:r>
            <a:r>
              <a:rPr lang="en-US">
                <a:ea typeface="+mn-lt"/>
                <a:cs typeface="+mn-lt"/>
              </a:rPr>
              <a:t> </a:t>
            </a:r>
            <a:r>
              <a:rPr lang="en-US" err="1">
                <a:ea typeface="+mn-lt"/>
                <a:cs typeface="+mn-lt"/>
              </a:rPr>
              <a:t>detaļās</a:t>
            </a:r>
            <a:r>
              <a:rPr lang="en-US">
                <a:ea typeface="+mn-lt"/>
                <a:cs typeface="+mn-lt"/>
              </a:rPr>
              <a:t>.</a:t>
            </a:r>
            <a:endParaRPr lang="en-US"/>
          </a:p>
        </p:txBody>
      </p:sp>
    </p:spTree>
    <p:extLst>
      <p:ext uri="{BB962C8B-B14F-4D97-AF65-F5344CB8AC3E}">
        <p14:creationId xmlns:p14="http://schemas.microsoft.com/office/powerpoint/2010/main" val="18486649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D4F8-18F8-660F-3034-B6077C876E0C}"/>
              </a:ext>
            </a:extLst>
          </p:cNvPr>
          <p:cNvSpPr>
            <a:spLocks noGrp="1"/>
          </p:cNvSpPr>
          <p:nvPr>
            <p:ph type="title"/>
          </p:nvPr>
        </p:nvSpPr>
        <p:spPr/>
        <p:txBody>
          <a:bodyPr/>
          <a:lstStyle/>
          <a:p>
            <a:r>
              <a:rPr lang="en-US" err="1">
                <a:ea typeface="+mj-lt"/>
                <a:cs typeface="+mj-lt"/>
              </a:rPr>
              <a:t>Fiziskais</a:t>
            </a:r>
            <a:r>
              <a:rPr lang="en-US">
                <a:ea typeface="+mj-lt"/>
                <a:cs typeface="+mj-lt"/>
              </a:rPr>
              <a:t> </a:t>
            </a:r>
            <a:r>
              <a:rPr lang="en-US" err="1">
                <a:ea typeface="+mj-lt"/>
                <a:cs typeface="+mj-lt"/>
              </a:rPr>
              <a:t>datubāzes</a:t>
            </a:r>
            <a:r>
              <a:rPr lang="en-US">
                <a:ea typeface="+mj-lt"/>
                <a:cs typeface="+mj-lt"/>
              </a:rPr>
              <a:t> </a:t>
            </a:r>
            <a:r>
              <a:rPr lang="en-US" err="1">
                <a:ea typeface="+mj-lt"/>
                <a:cs typeface="+mj-lt"/>
              </a:rPr>
              <a:t>modelis</a:t>
            </a:r>
            <a:endParaRPr lang="en-US" err="1"/>
          </a:p>
        </p:txBody>
      </p:sp>
      <p:sp>
        <p:nvSpPr>
          <p:cNvPr id="3" name="Content Placeholder 2">
            <a:extLst>
              <a:ext uri="{FF2B5EF4-FFF2-40B4-BE49-F238E27FC236}">
                <a16:creationId xmlns:a16="http://schemas.microsoft.com/office/drawing/2014/main" id="{5BD67D0B-DB50-B0D5-5E50-5E6F47B9446A}"/>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Fiziskais</a:t>
            </a:r>
            <a:r>
              <a:rPr lang="en-US">
                <a:ea typeface="+mn-lt"/>
                <a:cs typeface="+mn-lt"/>
              </a:rPr>
              <a:t> </a:t>
            </a:r>
            <a:r>
              <a:rPr lang="en-US" err="1">
                <a:ea typeface="+mn-lt"/>
                <a:cs typeface="+mn-lt"/>
              </a:rPr>
              <a:t>modelis</a:t>
            </a:r>
            <a:r>
              <a:rPr lang="en-US">
                <a:ea typeface="+mn-lt"/>
                <a:cs typeface="+mn-lt"/>
              </a:rPr>
              <a:t> </a:t>
            </a:r>
            <a:r>
              <a:rPr lang="en-US" err="1">
                <a:ea typeface="+mn-lt"/>
                <a:cs typeface="+mn-lt"/>
              </a:rPr>
              <a:t>detalizēti</a:t>
            </a:r>
            <a:r>
              <a:rPr lang="en-US">
                <a:ea typeface="+mn-lt"/>
                <a:cs typeface="+mn-lt"/>
              </a:rPr>
              <a:t> </a:t>
            </a:r>
            <a:r>
              <a:rPr lang="en-US" err="1">
                <a:ea typeface="+mn-lt"/>
                <a:cs typeface="+mn-lt"/>
              </a:rPr>
              <a:t>apraksta</a:t>
            </a:r>
            <a:r>
              <a:rPr lang="en-US">
                <a:ea typeface="+mn-lt"/>
                <a:cs typeface="+mn-lt"/>
              </a:rPr>
              <a:t>, </a:t>
            </a:r>
            <a:r>
              <a:rPr lang="en-US" err="1">
                <a:ea typeface="+mn-lt"/>
                <a:cs typeface="+mn-lt"/>
              </a:rPr>
              <a:t>kā</a:t>
            </a:r>
            <a:r>
              <a:rPr lang="en-US">
                <a:ea typeface="+mn-lt"/>
                <a:cs typeface="+mn-lt"/>
              </a:rPr>
              <a:t> </a:t>
            </a:r>
            <a:r>
              <a:rPr lang="en-US" err="1">
                <a:ea typeface="+mn-lt"/>
                <a:cs typeface="+mn-lt"/>
              </a:rPr>
              <a:t>dati</a:t>
            </a:r>
            <a:r>
              <a:rPr lang="en-US">
                <a:ea typeface="+mn-lt"/>
                <a:cs typeface="+mn-lt"/>
              </a:rPr>
              <a:t> </a:t>
            </a:r>
            <a:r>
              <a:rPr lang="en-US" err="1">
                <a:ea typeface="+mn-lt"/>
                <a:cs typeface="+mn-lt"/>
              </a:rPr>
              <a:t>tiks</a:t>
            </a:r>
            <a:r>
              <a:rPr lang="en-US">
                <a:ea typeface="+mn-lt"/>
                <a:cs typeface="+mn-lt"/>
              </a:rPr>
              <a:t> </a:t>
            </a:r>
            <a:r>
              <a:rPr lang="en-US" err="1">
                <a:ea typeface="+mn-lt"/>
                <a:cs typeface="+mn-lt"/>
              </a:rPr>
              <a:t>fiziski</a:t>
            </a:r>
            <a:r>
              <a:rPr lang="en-US">
                <a:ea typeface="+mn-lt"/>
                <a:cs typeface="+mn-lt"/>
              </a:rPr>
              <a:t> </a:t>
            </a:r>
            <a:r>
              <a:rPr lang="en-US" err="1">
                <a:ea typeface="+mn-lt"/>
                <a:cs typeface="+mn-lt"/>
              </a:rPr>
              <a:t>glabāti</a:t>
            </a:r>
            <a:r>
              <a:rPr lang="en-US">
                <a:ea typeface="+mn-lt"/>
                <a:cs typeface="+mn-lt"/>
              </a:rPr>
              <a:t> </a:t>
            </a:r>
            <a:r>
              <a:rPr lang="en-US" err="1">
                <a:ea typeface="+mn-lt"/>
                <a:cs typeface="+mn-lt"/>
              </a:rPr>
              <a:t>datubāzes</a:t>
            </a:r>
            <a:r>
              <a:rPr lang="en-US">
                <a:ea typeface="+mn-lt"/>
                <a:cs typeface="+mn-lt"/>
              </a:rPr>
              <a:t> </a:t>
            </a:r>
            <a:r>
              <a:rPr lang="en-US" err="1">
                <a:ea typeface="+mn-lt"/>
                <a:cs typeface="+mn-lt"/>
              </a:rPr>
              <a:t>serverī</a:t>
            </a:r>
            <a:r>
              <a:rPr lang="en-US">
                <a:ea typeface="+mn-lt"/>
                <a:cs typeface="+mn-lt"/>
              </a:rPr>
              <a:t>. Tas </a:t>
            </a:r>
            <a:r>
              <a:rPr lang="en-US" err="1">
                <a:ea typeface="+mn-lt"/>
                <a:cs typeface="+mn-lt"/>
              </a:rPr>
              <a:t>iekļauj</a:t>
            </a:r>
            <a:r>
              <a:rPr lang="en-US">
                <a:ea typeface="+mn-lt"/>
                <a:cs typeface="+mn-lt"/>
              </a:rPr>
              <a:t> </a:t>
            </a:r>
            <a:r>
              <a:rPr lang="en-US" err="1">
                <a:ea typeface="+mn-lt"/>
                <a:cs typeface="+mn-lt"/>
              </a:rPr>
              <a:t>specifiskas</a:t>
            </a:r>
            <a:r>
              <a:rPr lang="en-US">
                <a:ea typeface="+mn-lt"/>
                <a:cs typeface="+mn-lt"/>
              </a:rPr>
              <a:t> </a:t>
            </a:r>
            <a:r>
              <a:rPr lang="en-US" err="1">
                <a:ea typeface="+mn-lt"/>
                <a:cs typeface="+mn-lt"/>
              </a:rPr>
              <a:t>tehniskās</a:t>
            </a:r>
            <a:r>
              <a:rPr lang="en-US">
                <a:ea typeface="+mn-lt"/>
                <a:cs typeface="+mn-lt"/>
              </a:rPr>
              <a:t> </a:t>
            </a:r>
            <a:r>
              <a:rPr lang="en-US" err="1">
                <a:ea typeface="+mn-lt"/>
                <a:cs typeface="+mn-lt"/>
              </a:rPr>
              <a:t>detaļas</a:t>
            </a:r>
            <a:r>
              <a:rPr lang="en-US">
                <a:ea typeface="+mn-lt"/>
                <a:cs typeface="+mn-lt"/>
              </a:rPr>
              <a:t>, </a:t>
            </a:r>
            <a:r>
              <a:rPr lang="en-US" err="1">
                <a:ea typeface="+mn-lt"/>
                <a:cs typeface="+mn-lt"/>
              </a:rPr>
              <a:t>piemēram</a:t>
            </a:r>
            <a:r>
              <a:rPr lang="en-US">
                <a:ea typeface="+mn-lt"/>
                <a:cs typeface="+mn-lt"/>
              </a:rPr>
              <a:t>, </a:t>
            </a:r>
            <a:r>
              <a:rPr lang="en-US" err="1">
                <a:ea typeface="+mn-lt"/>
                <a:cs typeface="+mn-lt"/>
              </a:rPr>
              <a:t>datu</a:t>
            </a:r>
            <a:r>
              <a:rPr lang="en-US">
                <a:ea typeface="+mn-lt"/>
                <a:cs typeface="+mn-lt"/>
              </a:rPr>
              <a:t> </a:t>
            </a:r>
            <a:r>
              <a:rPr lang="en-US" err="1">
                <a:ea typeface="+mn-lt"/>
                <a:cs typeface="+mn-lt"/>
              </a:rPr>
              <a:t>glabāšanas</a:t>
            </a:r>
            <a:r>
              <a:rPr lang="en-US">
                <a:ea typeface="+mn-lt"/>
                <a:cs typeface="+mn-lt"/>
              </a:rPr>
              <a:t> </a:t>
            </a:r>
            <a:r>
              <a:rPr lang="en-US" err="1">
                <a:ea typeface="+mn-lt"/>
                <a:cs typeface="+mn-lt"/>
              </a:rPr>
              <a:t>vietu</a:t>
            </a:r>
            <a:r>
              <a:rPr lang="en-US">
                <a:ea typeface="+mn-lt"/>
                <a:cs typeface="+mn-lt"/>
              </a:rPr>
              <a:t> </a:t>
            </a:r>
            <a:r>
              <a:rPr lang="en-US" err="1">
                <a:ea typeface="+mn-lt"/>
                <a:cs typeface="+mn-lt"/>
              </a:rPr>
              <a:t>diskos</a:t>
            </a:r>
            <a:r>
              <a:rPr lang="en-US">
                <a:ea typeface="+mn-lt"/>
                <a:cs typeface="+mn-lt"/>
              </a:rPr>
              <a:t>, </a:t>
            </a:r>
            <a:r>
              <a:rPr lang="en-US" err="1">
                <a:ea typeface="+mn-lt"/>
                <a:cs typeface="+mn-lt"/>
              </a:rPr>
              <a:t>indeksu</a:t>
            </a:r>
            <a:r>
              <a:rPr lang="en-US">
                <a:ea typeface="+mn-lt"/>
                <a:cs typeface="+mn-lt"/>
              </a:rPr>
              <a:t> </a:t>
            </a:r>
            <a:r>
              <a:rPr lang="en-US" err="1">
                <a:ea typeface="+mn-lt"/>
                <a:cs typeface="+mn-lt"/>
              </a:rPr>
              <a:t>izveidi</a:t>
            </a:r>
            <a:r>
              <a:rPr lang="en-US">
                <a:ea typeface="+mn-lt"/>
                <a:cs typeface="+mn-lt"/>
              </a:rPr>
              <a:t>, </a:t>
            </a:r>
            <a:r>
              <a:rPr lang="en-US" err="1">
                <a:ea typeface="+mn-lt"/>
                <a:cs typeface="+mn-lt"/>
              </a:rPr>
              <a:t>datu</a:t>
            </a:r>
            <a:r>
              <a:rPr lang="en-US">
                <a:ea typeface="+mn-lt"/>
                <a:cs typeface="+mn-lt"/>
              </a:rPr>
              <a:t> </a:t>
            </a:r>
            <a:r>
              <a:rPr lang="en-US" err="1">
                <a:ea typeface="+mn-lt"/>
                <a:cs typeface="+mn-lt"/>
              </a:rPr>
              <a:t>bāzes</a:t>
            </a:r>
            <a:r>
              <a:rPr lang="en-US">
                <a:ea typeface="+mn-lt"/>
                <a:cs typeface="+mn-lt"/>
              </a:rPr>
              <a:t> </a:t>
            </a:r>
            <a:r>
              <a:rPr lang="en-US" err="1">
                <a:ea typeface="+mn-lt"/>
                <a:cs typeface="+mn-lt"/>
              </a:rPr>
              <a:t>kopēšanu</a:t>
            </a:r>
            <a:r>
              <a:rPr lang="en-US">
                <a:ea typeface="+mn-lt"/>
                <a:cs typeface="+mn-lt"/>
              </a:rPr>
              <a:t> un </a:t>
            </a:r>
            <a:r>
              <a:rPr lang="en-US" err="1">
                <a:ea typeface="+mn-lt"/>
                <a:cs typeface="+mn-lt"/>
              </a:rPr>
              <a:t>rezerves</a:t>
            </a:r>
            <a:r>
              <a:rPr lang="en-US">
                <a:ea typeface="+mn-lt"/>
                <a:cs typeface="+mn-lt"/>
              </a:rPr>
              <a:t> </a:t>
            </a:r>
            <a:r>
              <a:rPr lang="en-US" err="1">
                <a:ea typeface="+mn-lt"/>
                <a:cs typeface="+mn-lt"/>
              </a:rPr>
              <a:t>kopijas</a:t>
            </a:r>
            <a:r>
              <a:rPr lang="en-US">
                <a:ea typeface="+mn-lt"/>
                <a:cs typeface="+mn-lt"/>
              </a:rPr>
              <a:t>. </a:t>
            </a:r>
            <a:r>
              <a:rPr lang="en-US" err="1">
                <a:ea typeface="+mn-lt"/>
                <a:cs typeface="+mn-lt"/>
              </a:rPr>
              <a:t>Fiziskais</a:t>
            </a:r>
            <a:r>
              <a:rPr lang="en-US">
                <a:ea typeface="+mn-lt"/>
                <a:cs typeface="+mn-lt"/>
              </a:rPr>
              <a:t> </a:t>
            </a:r>
            <a:r>
              <a:rPr lang="en-US" err="1">
                <a:ea typeface="+mn-lt"/>
                <a:cs typeface="+mn-lt"/>
              </a:rPr>
              <a:t>modelis</a:t>
            </a:r>
            <a:r>
              <a:rPr lang="en-US">
                <a:ea typeface="+mn-lt"/>
                <a:cs typeface="+mn-lt"/>
              </a:rPr>
              <a:t> </a:t>
            </a:r>
            <a:r>
              <a:rPr lang="en-US" err="1">
                <a:ea typeface="+mn-lt"/>
                <a:cs typeface="+mn-lt"/>
              </a:rPr>
              <a:t>nosaka</a:t>
            </a:r>
            <a:r>
              <a:rPr lang="en-US">
                <a:ea typeface="+mn-lt"/>
                <a:cs typeface="+mn-lt"/>
              </a:rPr>
              <a:t>, </a:t>
            </a:r>
            <a:r>
              <a:rPr lang="en-US" err="1">
                <a:ea typeface="+mn-lt"/>
                <a:cs typeface="+mn-lt"/>
              </a:rPr>
              <a:t>kā</a:t>
            </a:r>
            <a:r>
              <a:rPr lang="en-US">
                <a:ea typeface="+mn-lt"/>
                <a:cs typeface="+mn-lt"/>
              </a:rPr>
              <a:t> </a:t>
            </a:r>
            <a:r>
              <a:rPr lang="en-US" err="1">
                <a:ea typeface="+mn-lt"/>
                <a:cs typeface="+mn-lt"/>
              </a:rPr>
              <a:t>dati</a:t>
            </a:r>
            <a:r>
              <a:rPr lang="en-US">
                <a:ea typeface="+mn-lt"/>
                <a:cs typeface="+mn-lt"/>
              </a:rPr>
              <a:t> </a:t>
            </a:r>
            <a:r>
              <a:rPr lang="en-US" err="1">
                <a:ea typeface="+mn-lt"/>
                <a:cs typeface="+mn-lt"/>
              </a:rPr>
              <a:t>tiek</a:t>
            </a:r>
            <a:r>
              <a:rPr lang="en-US">
                <a:ea typeface="+mn-lt"/>
                <a:cs typeface="+mn-lt"/>
              </a:rPr>
              <a:t> </a:t>
            </a:r>
            <a:r>
              <a:rPr lang="en-US" err="1">
                <a:ea typeface="+mn-lt"/>
                <a:cs typeface="+mn-lt"/>
              </a:rPr>
              <a:t>strukturēti</a:t>
            </a:r>
            <a:r>
              <a:rPr lang="en-US">
                <a:ea typeface="+mn-lt"/>
                <a:cs typeface="+mn-lt"/>
              </a:rPr>
              <a:t> </a:t>
            </a:r>
            <a:r>
              <a:rPr lang="en-US" err="1">
                <a:ea typeface="+mn-lt"/>
                <a:cs typeface="+mn-lt"/>
              </a:rPr>
              <a:t>zemākā</a:t>
            </a:r>
            <a:r>
              <a:rPr lang="en-US">
                <a:ea typeface="+mn-lt"/>
                <a:cs typeface="+mn-lt"/>
              </a:rPr>
              <a:t> </a:t>
            </a:r>
            <a:r>
              <a:rPr lang="en-US" err="1">
                <a:ea typeface="+mn-lt"/>
                <a:cs typeface="+mn-lt"/>
              </a:rPr>
              <a:t>līmenī</a:t>
            </a:r>
            <a:r>
              <a:rPr lang="en-US">
                <a:ea typeface="+mn-lt"/>
                <a:cs typeface="+mn-lt"/>
              </a:rPr>
              <a:t>, </a:t>
            </a:r>
            <a:r>
              <a:rPr lang="en-US" err="1">
                <a:ea typeface="+mn-lt"/>
                <a:cs typeface="+mn-lt"/>
              </a:rPr>
              <a:t>lai</a:t>
            </a:r>
            <a:r>
              <a:rPr lang="en-US">
                <a:ea typeface="+mn-lt"/>
                <a:cs typeface="+mn-lt"/>
              </a:rPr>
              <a:t> </a:t>
            </a:r>
            <a:r>
              <a:rPr lang="en-US" err="1">
                <a:ea typeface="+mn-lt"/>
                <a:cs typeface="+mn-lt"/>
              </a:rPr>
              <a:t>optimizētu</a:t>
            </a:r>
            <a:r>
              <a:rPr lang="en-US">
                <a:ea typeface="+mn-lt"/>
                <a:cs typeface="+mn-lt"/>
              </a:rPr>
              <a:t> </a:t>
            </a:r>
            <a:r>
              <a:rPr lang="en-US" err="1">
                <a:ea typeface="+mn-lt"/>
                <a:cs typeface="+mn-lt"/>
              </a:rPr>
              <a:t>veiktspēju</a:t>
            </a:r>
            <a:r>
              <a:rPr lang="en-US">
                <a:ea typeface="+mn-lt"/>
                <a:cs typeface="+mn-lt"/>
              </a:rPr>
              <a:t> un </a:t>
            </a:r>
            <a:r>
              <a:rPr lang="en-US" err="1">
                <a:ea typeface="+mn-lt"/>
                <a:cs typeface="+mn-lt"/>
              </a:rPr>
              <a:t>nodrošinātu</a:t>
            </a:r>
            <a:r>
              <a:rPr lang="en-US">
                <a:ea typeface="+mn-lt"/>
                <a:cs typeface="+mn-lt"/>
              </a:rPr>
              <a:t> </a:t>
            </a:r>
            <a:r>
              <a:rPr lang="en-US" err="1">
                <a:ea typeface="+mn-lt"/>
                <a:cs typeface="+mn-lt"/>
              </a:rPr>
              <a:t>piekļuvi</a:t>
            </a:r>
            <a:r>
              <a:rPr lang="en-US">
                <a:ea typeface="+mn-lt"/>
                <a:cs typeface="+mn-lt"/>
              </a:rPr>
              <a:t> </a:t>
            </a:r>
            <a:r>
              <a:rPr lang="en-US" err="1">
                <a:ea typeface="+mn-lt"/>
                <a:cs typeface="+mn-lt"/>
              </a:rPr>
              <a:t>datiem</a:t>
            </a:r>
            <a:r>
              <a:rPr lang="en-US">
                <a:ea typeface="+mn-lt"/>
                <a:cs typeface="+mn-lt"/>
              </a:rPr>
              <a:t>.</a:t>
            </a:r>
            <a:endParaRPr lang="en-US"/>
          </a:p>
        </p:txBody>
      </p:sp>
    </p:spTree>
    <p:extLst>
      <p:ext uri="{BB962C8B-B14F-4D97-AF65-F5344CB8AC3E}">
        <p14:creationId xmlns:p14="http://schemas.microsoft.com/office/powerpoint/2010/main" val="28485165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61AD9-22E4-052F-C216-4C19FCB16240}"/>
              </a:ext>
            </a:extLst>
          </p:cNvPr>
          <p:cNvSpPr>
            <a:spLocks noGrp="1"/>
          </p:cNvSpPr>
          <p:nvPr>
            <p:ph type="title"/>
          </p:nvPr>
        </p:nvSpPr>
        <p:spPr/>
        <p:txBody>
          <a:bodyPr/>
          <a:lstStyle/>
          <a:p>
            <a:r>
              <a:rPr lang="en-US" err="1">
                <a:cs typeface="Calibri Light"/>
              </a:rPr>
              <a:t>Paskatīsimies</a:t>
            </a:r>
            <a:r>
              <a:rPr lang="en-US">
                <a:cs typeface="Calibri Light"/>
              </a:rPr>
              <a:t> </a:t>
            </a:r>
            <a:r>
              <a:rPr lang="en-US" err="1">
                <a:cs typeface="Calibri Light"/>
              </a:rPr>
              <a:t>reālu</a:t>
            </a:r>
            <a:r>
              <a:rPr lang="en-US">
                <a:cs typeface="Calibri Light"/>
              </a:rPr>
              <a:t> </a:t>
            </a:r>
            <a:r>
              <a:rPr lang="en-US" err="1">
                <a:cs typeface="Calibri Light"/>
              </a:rPr>
              <a:t>piemēru</a:t>
            </a:r>
            <a:endParaRPr lang="en-US" err="1"/>
          </a:p>
        </p:txBody>
      </p:sp>
      <p:pic>
        <p:nvPicPr>
          <p:cNvPr id="4" name="Content Placeholder 3" descr="A table with text on it&#10;&#10;Description automatically generated">
            <a:extLst>
              <a:ext uri="{FF2B5EF4-FFF2-40B4-BE49-F238E27FC236}">
                <a16:creationId xmlns:a16="http://schemas.microsoft.com/office/drawing/2014/main" id="{DE59C0EE-B459-DDCD-740F-801C2D4E4CBD}"/>
              </a:ext>
            </a:extLst>
          </p:cNvPr>
          <p:cNvPicPr>
            <a:picLocks noGrp="1" noChangeAspect="1"/>
          </p:cNvPicPr>
          <p:nvPr>
            <p:ph idx="1"/>
          </p:nvPr>
        </p:nvPicPr>
        <p:blipFill>
          <a:blip r:embed="rId2"/>
          <a:stretch>
            <a:fillRect/>
          </a:stretch>
        </p:blipFill>
        <p:spPr>
          <a:xfrm>
            <a:off x="2549207" y="1312386"/>
            <a:ext cx="6128385" cy="5174615"/>
          </a:xfrm>
        </p:spPr>
      </p:pic>
    </p:spTree>
    <p:extLst>
      <p:ext uri="{BB962C8B-B14F-4D97-AF65-F5344CB8AC3E}">
        <p14:creationId xmlns:p14="http://schemas.microsoft.com/office/powerpoint/2010/main" val="3058081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room&#10;&#10;Description automatically generated">
            <a:extLst>
              <a:ext uri="{FF2B5EF4-FFF2-40B4-BE49-F238E27FC236}">
                <a16:creationId xmlns:a16="http://schemas.microsoft.com/office/drawing/2014/main" id="{61C1A2B8-9D69-0B81-390D-44D171B085DB}"/>
              </a:ext>
            </a:extLst>
          </p:cNvPr>
          <p:cNvPicPr>
            <a:picLocks noGrp="1" noChangeAspect="1"/>
          </p:cNvPicPr>
          <p:nvPr>
            <p:ph idx="1"/>
          </p:nvPr>
        </p:nvPicPr>
        <p:blipFill>
          <a:blip r:embed="rId2"/>
          <a:stretch>
            <a:fillRect/>
          </a:stretch>
        </p:blipFill>
        <p:spPr>
          <a:xfrm>
            <a:off x="1456055" y="1214596"/>
            <a:ext cx="9411970" cy="3917315"/>
          </a:xfrm>
        </p:spPr>
      </p:pic>
    </p:spTree>
    <p:extLst>
      <p:ext uri="{BB962C8B-B14F-4D97-AF65-F5344CB8AC3E}">
        <p14:creationId xmlns:p14="http://schemas.microsoft.com/office/powerpoint/2010/main" val="39873397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data model&#10;&#10;Description automatically generated">
            <a:extLst>
              <a:ext uri="{FF2B5EF4-FFF2-40B4-BE49-F238E27FC236}">
                <a16:creationId xmlns:a16="http://schemas.microsoft.com/office/drawing/2014/main" id="{563D4B8D-75E7-4DE6-1F6C-480CDD2DF55C}"/>
              </a:ext>
            </a:extLst>
          </p:cNvPr>
          <p:cNvPicPr>
            <a:picLocks noGrp="1" noChangeAspect="1"/>
          </p:cNvPicPr>
          <p:nvPr>
            <p:ph idx="1"/>
          </p:nvPr>
        </p:nvPicPr>
        <p:blipFill>
          <a:blip r:embed="rId2"/>
          <a:stretch>
            <a:fillRect/>
          </a:stretch>
        </p:blipFill>
        <p:spPr>
          <a:xfrm>
            <a:off x="1979612" y="356394"/>
            <a:ext cx="7460615" cy="6131560"/>
          </a:xfrm>
        </p:spPr>
      </p:pic>
    </p:spTree>
    <p:extLst>
      <p:ext uri="{BB962C8B-B14F-4D97-AF65-F5344CB8AC3E}">
        <p14:creationId xmlns:p14="http://schemas.microsoft.com/office/powerpoint/2010/main" val="7043439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data model&#10;&#10;Description automatically generated">
            <a:extLst>
              <a:ext uri="{FF2B5EF4-FFF2-40B4-BE49-F238E27FC236}">
                <a16:creationId xmlns:a16="http://schemas.microsoft.com/office/drawing/2014/main" id="{B65D673C-5A6C-2088-8A77-FBAA6BEC593C}"/>
              </a:ext>
            </a:extLst>
          </p:cNvPr>
          <p:cNvPicPr>
            <a:picLocks noGrp="1" noChangeAspect="1"/>
          </p:cNvPicPr>
          <p:nvPr>
            <p:ph idx="1"/>
          </p:nvPr>
        </p:nvPicPr>
        <p:blipFill>
          <a:blip r:embed="rId2"/>
          <a:stretch>
            <a:fillRect/>
          </a:stretch>
        </p:blipFill>
        <p:spPr>
          <a:xfrm>
            <a:off x="1749107" y="292894"/>
            <a:ext cx="8500745" cy="6055360"/>
          </a:xfrm>
        </p:spPr>
      </p:pic>
    </p:spTree>
    <p:extLst>
      <p:ext uri="{BB962C8B-B14F-4D97-AF65-F5344CB8AC3E}">
        <p14:creationId xmlns:p14="http://schemas.microsoft.com/office/powerpoint/2010/main" val="42567272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9B58-C606-9351-2B52-2656DC93805D}"/>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0C7CC758-4F40-17E9-7366-9B011E24996D}"/>
              </a:ext>
            </a:extLst>
          </p:cNvPr>
          <p:cNvSpPr>
            <a:spLocks noGrp="1"/>
          </p:cNvSpPr>
          <p:nvPr>
            <p:ph idx="1"/>
          </p:nvPr>
        </p:nvSpPr>
        <p:spPr/>
        <p:txBody>
          <a:bodyPr vert="horz" lIns="91440" tIns="45720" rIns="91440" bIns="45720" rtlCol="0" anchor="t">
            <a:normAutofit/>
          </a:bodyPr>
          <a:lstStyle/>
          <a:p>
            <a:pPr marL="0" indent="0">
              <a:buNone/>
            </a:pPr>
            <a:r>
              <a:rPr lang="en-US">
                <a:cs typeface="Calibri"/>
                <a:hlinkClick r:id="rId2"/>
              </a:rPr>
              <a:t>Uzdevums</a:t>
            </a:r>
          </a:p>
        </p:txBody>
      </p:sp>
    </p:spTree>
    <p:extLst>
      <p:ext uri="{BB962C8B-B14F-4D97-AF65-F5344CB8AC3E}">
        <p14:creationId xmlns:p14="http://schemas.microsoft.com/office/powerpoint/2010/main" val="3092204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9358-0704-4C16-A5D3-BF5E6654A5A0}"/>
              </a:ext>
            </a:extLst>
          </p:cNvPr>
          <p:cNvSpPr>
            <a:spLocks noGrp="1"/>
          </p:cNvSpPr>
          <p:nvPr>
            <p:ph type="title"/>
          </p:nvPr>
        </p:nvSpPr>
        <p:spPr/>
        <p:txBody>
          <a:bodyPr/>
          <a:lstStyle/>
          <a:p>
            <a:pPr algn="ctr"/>
            <a:r>
              <a:rPr lang="lv-LV"/>
              <a:t>Ievads OOP - Klases</a:t>
            </a:r>
          </a:p>
        </p:txBody>
      </p:sp>
      <p:pic>
        <p:nvPicPr>
          <p:cNvPr id="5" name="Content Placeholder 4">
            <a:extLst>
              <a:ext uri="{FF2B5EF4-FFF2-40B4-BE49-F238E27FC236}">
                <a16:creationId xmlns:a16="http://schemas.microsoft.com/office/drawing/2014/main" id="{D47B97EE-8BF1-4FB4-A95B-8D30461C085F}"/>
              </a:ext>
            </a:extLst>
          </p:cNvPr>
          <p:cNvPicPr>
            <a:picLocks noGrp="1" noChangeAspect="1"/>
          </p:cNvPicPr>
          <p:nvPr>
            <p:ph idx="1"/>
          </p:nvPr>
        </p:nvPicPr>
        <p:blipFill>
          <a:blip r:embed="rId2"/>
          <a:stretch>
            <a:fillRect/>
          </a:stretch>
        </p:blipFill>
        <p:spPr>
          <a:xfrm>
            <a:off x="1575477" y="2777068"/>
            <a:ext cx="9575689" cy="1701604"/>
          </a:xfrm>
        </p:spPr>
      </p:pic>
    </p:spTree>
    <p:extLst>
      <p:ext uri="{BB962C8B-B14F-4D97-AF65-F5344CB8AC3E}">
        <p14:creationId xmlns:p14="http://schemas.microsoft.com/office/powerpoint/2010/main" val="42210619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1EB7-2BFC-BCF1-559E-53906877212B}"/>
              </a:ext>
            </a:extLst>
          </p:cNvPr>
          <p:cNvSpPr>
            <a:spLocks noGrp="1"/>
          </p:cNvSpPr>
          <p:nvPr>
            <p:ph type="title"/>
          </p:nvPr>
        </p:nvSpPr>
        <p:spPr/>
        <p:txBody>
          <a:bodyPr/>
          <a:lstStyle/>
          <a:p>
            <a:r>
              <a:rPr lang="en-US" err="1">
                <a:cs typeface="Calibri Light"/>
              </a:rPr>
              <a:t>Datubāžu</a:t>
            </a:r>
            <a:r>
              <a:rPr lang="en-US">
                <a:cs typeface="Calibri Light"/>
              </a:rPr>
              <a:t> </a:t>
            </a:r>
            <a:r>
              <a:rPr lang="en-US" err="1">
                <a:cs typeface="Calibri Light"/>
              </a:rPr>
              <a:t>normalizācija</a:t>
            </a:r>
            <a:endParaRPr lang="en-US" err="1"/>
          </a:p>
        </p:txBody>
      </p:sp>
      <p:sp>
        <p:nvSpPr>
          <p:cNvPr id="3" name="Content Placeholder 2">
            <a:extLst>
              <a:ext uri="{FF2B5EF4-FFF2-40B4-BE49-F238E27FC236}">
                <a16:creationId xmlns:a16="http://schemas.microsoft.com/office/drawing/2014/main" id="{4979A4ED-9DC9-9656-919B-7C083496E683}"/>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Datu </a:t>
            </a:r>
            <a:r>
              <a:rPr lang="en-US" err="1">
                <a:ea typeface="+mn-lt"/>
                <a:cs typeface="+mn-lt"/>
              </a:rPr>
              <a:t>bāzu</a:t>
            </a:r>
            <a:r>
              <a:rPr lang="en-US">
                <a:ea typeface="+mn-lt"/>
                <a:cs typeface="+mn-lt"/>
              </a:rPr>
              <a:t> </a:t>
            </a:r>
            <a:r>
              <a:rPr lang="en-US" err="1">
                <a:ea typeface="+mn-lt"/>
                <a:cs typeface="+mn-lt"/>
              </a:rPr>
              <a:t>normalizācija</a:t>
            </a:r>
            <a:r>
              <a:rPr lang="en-US">
                <a:ea typeface="+mn-lt"/>
                <a:cs typeface="+mn-lt"/>
              </a:rPr>
              <a:t> </a:t>
            </a:r>
            <a:r>
              <a:rPr lang="en-US" err="1">
                <a:ea typeface="+mn-lt"/>
                <a:cs typeface="+mn-lt"/>
              </a:rPr>
              <a:t>ir</a:t>
            </a:r>
            <a:r>
              <a:rPr lang="en-US">
                <a:ea typeface="+mn-lt"/>
                <a:cs typeface="+mn-lt"/>
              </a:rPr>
              <a:t> process, kas </a:t>
            </a:r>
            <a:r>
              <a:rPr lang="en-US" err="1">
                <a:ea typeface="+mn-lt"/>
                <a:cs typeface="+mn-lt"/>
              </a:rPr>
              <a:t>sadala</a:t>
            </a:r>
            <a:r>
              <a:rPr lang="en-US">
                <a:ea typeface="+mn-lt"/>
                <a:cs typeface="+mn-lt"/>
              </a:rPr>
              <a:t> </a:t>
            </a:r>
            <a:r>
              <a:rPr lang="en-US" err="1">
                <a:ea typeface="+mn-lt"/>
                <a:cs typeface="+mn-lt"/>
              </a:rPr>
              <a:t>datus</a:t>
            </a:r>
            <a:r>
              <a:rPr lang="en-US">
                <a:ea typeface="+mn-lt"/>
                <a:cs typeface="+mn-lt"/>
              </a:rPr>
              <a:t> </a:t>
            </a:r>
            <a:r>
              <a:rPr lang="en-US" err="1">
                <a:ea typeface="+mn-lt"/>
                <a:cs typeface="+mn-lt"/>
              </a:rPr>
              <a:t>mazākās</a:t>
            </a:r>
            <a:r>
              <a:rPr lang="en-US">
                <a:ea typeface="+mn-lt"/>
                <a:cs typeface="+mn-lt"/>
              </a:rPr>
              <a:t>, </a:t>
            </a:r>
            <a:r>
              <a:rPr lang="en-US" err="1">
                <a:ea typeface="+mn-lt"/>
                <a:cs typeface="+mn-lt"/>
              </a:rPr>
              <a:t>loģiski</a:t>
            </a:r>
            <a:r>
              <a:rPr lang="en-US">
                <a:ea typeface="+mn-lt"/>
                <a:cs typeface="+mn-lt"/>
              </a:rPr>
              <a:t> </a:t>
            </a:r>
            <a:r>
              <a:rPr lang="en-US" err="1">
                <a:ea typeface="+mn-lt"/>
                <a:cs typeface="+mn-lt"/>
              </a:rPr>
              <a:t>organizētās</a:t>
            </a:r>
            <a:r>
              <a:rPr lang="en-US">
                <a:ea typeface="+mn-lt"/>
                <a:cs typeface="+mn-lt"/>
              </a:rPr>
              <a:t> </a:t>
            </a:r>
            <a:r>
              <a:rPr lang="en-US" err="1">
                <a:ea typeface="+mn-lt"/>
                <a:cs typeface="+mn-lt"/>
              </a:rPr>
              <a:t>tabulās</a:t>
            </a:r>
            <a:r>
              <a:rPr lang="en-US">
                <a:ea typeface="+mn-lt"/>
                <a:cs typeface="+mn-lt"/>
              </a:rPr>
              <a:t>, </a:t>
            </a:r>
            <a:r>
              <a:rPr lang="en-US" err="1">
                <a:ea typeface="+mn-lt"/>
                <a:cs typeface="+mn-lt"/>
              </a:rPr>
              <a:t>lai</a:t>
            </a:r>
            <a:r>
              <a:rPr lang="en-US">
                <a:ea typeface="+mn-lt"/>
                <a:cs typeface="+mn-lt"/>
              </a:rPr>
              <a:t> </a:t>
            </a:r>
            <a:r>
              <a:rPr lang="en-US" err="1">
                <a:ea typeface="+mn-lt"/>
                <a:cs typeface="+mn-lt"/>
              </a:rPr>
              <a:t>samazinātu</a:t>
            </a:r>
            <a:r>
              <a:rPr lang="en-US">
                <a:ea typeface="+mn-lt"/>
                <a:cs typeface="+mn-lt"/>
              </a:rPr>
              <a:t> </a:t>
            </a:r>
            <a:r>
              <a:rPr lang="en-US" err="1">
                <a:ea typeface="+mn-lt"/>
                <a:cs typeface="+mn-lt"/>
              </a:rPr>
              <a:t>liekus</a:t>
            </a:r>
            <a:r>
              <a:rPr lang="en-US">
                <a:ea typeface="+mn-lt"/>
                <a:cs typeface="+mn-lt"/>
              </a:rPr>
              <a:t> </a:t>
            </a:r>
            <a:r>
              <a:rPr lang="en-US" err="1">
                <a:ea typeface="+mn-lt"/>
                <a:cs typeface="+mn-lt"/>
              </a:rPr>
              <a:t>datus</a:t>
            </a:r>
            <a:r>
              <a:rPr lang="en-US">
                <a:ea typeface="+mn-lt"/>
                <a:cs typeface="+mn-lt"/>
              </a:rPr>
              <a:t> un </a:t>
            </a:r>
            <a:r>
              <a:rPr lang="en-US" err="1">
                <a:ea typeface="+mn-lt"/>
                <a:cs typeface="+mn-lt"/>
              </a:rPr>
              <a:t>optimizētu</a:t>
            </a:r>
            <a:r>
              <a:rPr lang="en-US">
                <a:ea typeface="+mn-lt"/>
                <a:cs typeface="+mn-lt"/>
              </a:rPr>
              <a:t> </a:t>
            </a:r>
            <a:r>
              <a:rPr lang="en-US" err="1">
                <a:ea typeface="+mn-lt"/>
                <a:cs typeface="+mn-lt"/>
              </a:rPr>
              <a:t>datu</a:t>
            </a:r>
            <a:r>
              <a:rPr lang="en-US">
                <a:ea typeface="+mn-lt"/>
                <a:cs typeface="+mn-lt"/>
              </a:rPr>
              <a:t> </a:t>
            </a:r>
            <a:r>
              <a:rPr lang="en-US" err="1">
                <a:ea typeface="+mn-lt"/>
                <a:cs typeface="+mn-lt"/>
              </a:rPr>
              <a:t>pārvaldību</a:t>
            </a:r>
            <a:r>
              <a:rPr lang="en-US">
                <a:ea typeface="+mn-lt"/>
                <a:cs typeface="+mn-lt"/>
              </a:rPr>
              <a:t>. </a:t>
            </a:r>
            <a:r>
              <a:rPr lang="en-US" err="1">
                <a:ea typeface="+mn-lt"/>
                <a:cs typeface="+mn-lt"/>
              </a:rPr>
              <a:t>Normalizācija</a:t>
            </a:r>
            <a:r>
              <a:rPr lang="en-US">
                <a:ea typeface="+mn-lt"/>
                <a:cs typeface="+mn-lt"/>
              </a:rPr>
              <a:t> ne </a:t>
            </a:r>
            <a:r>
              <a:rPr lang="en-US" err="1">
                <a:ea typeface="+mn-lt"/>
                <a:cs typeface="+mn-lt"/>
              </a:rPr>
              <a:t>tikai</a:t>
            </a:r>
            <a:r>
              <a:rPr lang="en-US">
                <a:ea typeface="+mn-lt"/>
                <a:cs typeface="+mn-lt"/>
              </a:rPr>
              <a:t> </a:t>
            </a:r>
            <a:r>
              <a:rPr lang="en-US" err="1">
                <a:ea typeface="+mn-lt"/>
                <a:cs typeface="+mn-lt"/>
              </a:rPr>
              <a:t>uzlabo</a:t>
            </a:r>
            <a:r>
              <a:rPr lang="en-US">
                <a:ea typeface="+mn-lt"/>
                <a:cs typeface="+mn-lt"/>
              </a:rPr>
              <a:t> </a:t>
            </a:r>
            <a:r>
              <a:rPr lang="en-US" err="1">
                <a:ea typeface="+mn-lt"/>
                <a:cs typeface="+mn-lt"/>
              </a:rPr>
              <a:t>datu</a:t>
            </a:r>
            <a:r>
              <a:rPr lang="en-US">
                <a:ea typeface="+mn-lt"/>
                <a:cs typeface="+mn-lt"/>
              </a:rPr>
              <a:t> </a:t>
            </a:r>
            <a:r>
              <a:rPr lang="en-US" err="1">
                <a:ea typeface="+mn-lt"/>
                <a:cs typeface="+mn-lt"/>
              </a:rPr>
              <a:t>struktūru</a:t>
            </a:r>
            <a:r>
              <a:rPr lang="en-US">
                <a:ea typeface="+mn-lt"/>
                <a:cs typeface="+mn-lt"/>
              </a:rPr>
              <a:t>, bet </a:t>
            </a:r>
            <a:r>
              <a:rPr lang="en-US" err="1">
                <a:ea typeface="+mn-lt"/>
                <a:cs typeface="+mn-lt"/>
              </a:rPr>
              <a:t>arī</a:t>
            </a:r>
            <a:r>
              <a:rPr lang="en-US">
                <a:ea typeface="+mn-lt"/>
                <a:cs typeface="+mn-lt"/>
              </a:rPr>
              <a:t> </a:t>
            </a:r>
            <a:r>
              <a:rPr lang="en-US" err="1">
                <a:ea typeface="+mn-lt"/>
                <a:cs typeface="+mn-lt"/>
              </a:rPr>
              <a:t>samazina</a:t>
            </a:r>
            <a:r>
              <a:rPr lang="en-US">
                <a:ea typeface="+mn-lt"/>
                <a:cs typeface="+mn-lt"/>
              </a:rPr>
              <a:t> </a:t>
            </a:r>
            <a:r>
              <a:rPr lang="en-US" err="1">
                <a:ea typeface="+mn-lt"/>
                <a:cs typeface="+mn-lt"/>
              </a:rPr>
              <a:t>risku</a:t>
            </a:r>
            <a:r>
              <a:rPr lang="en-US">
                <a:ea typeface="+mn-lt"/>
                <a:cs typeface="+mn-lt"/>
              </a:rPr>
              <a:t> </a:t>
            </a:r>
            <a:r>
              <a:rPr lang="en-US" err="1">
                <a:ea typeface="+mn-lt"/>
                <a:cs typeface="+mn-lt"/>
              </a:rPr>
              <a:t>pieļaut</a:t>
            </a:r>
            <a:r>
              <a:rPr lang="en-US">
                <a:ea typeface="+mn-lt"/>
                <a:cs typeface="+mn-lt"/>
              </a:rPr>
              <a:t> </a:t>
            </a:r>
            <a:r>
              <a:rPr lang="en-US" err="1">
                <a:ea typeface="+mn-lt"/>
                <a:cs typeface="+mn-lt"/>
              </a:rPr>
              <a:t>kļūdas</a:t>
            </a:r>
            <a:r>
              <a:rPr lang="en-US">
                <a:ea typeface="+mn-lt"/>
                <a:cs typeface="+mn-lt"/>
              </a:rPr>
              <a:t> </a:t>
            </a:r>
            <a:r>
              <a:rPr lang="en-US" err="1">
                <a:ea typeface="+mn-lt"/>
                <a:cs typeface="+mn-lt"/>
              </a:rPr>
              <a:t>datu</a:t>
            </a:r>
            <a:r>
              <a:rPr lang="en-US">
                <a:ea typeface="+mn-lt"/>
                <a:cs typeface="+mn-lt"/>
              </a:rPr>
              <a:t> </a:t>
            </a:r>
            <a:r>
              <a:rPr lang="en-US" err="1">
                <a:ea typeface="+mn-lt"/>
                <a:cs typeface="+mn-lt"/>
              </a:rPr>
              <a:t>glabāšanā</a:t>
            </a:r>
            <a:r>
              <a:rPr lang="en-US">
                <a:ea typeface="+mn-lt"/>
                <a:cs typeface="+mn-lt"/>
              </a:rPr>
              <a:t> un </a:t>
            </a:r>
            <a:r>
              <a:rPr lang="en-US" err="1">
                <a:ea typeface="+mn-lt"/>
                <a:cs typeface="+mn-lt"/>
              </a:rPr>
              <a:t>apstrādē</a:t>
            </a:r>
            <a:r>
              <a:rPr lang="en-US">
                <a:ea typeface="+mn-lt"/>
                <a:cs typeface="+mn-lt"/>
              </a:rPr>
              <a:t>.</a:t>
            </a:r>
            <a:endParaRPr lang="en-US"/>
          </a:p>
        </p:txBody>
      </p:sp>
    </p:spTree>
    <p:extLst>
      <p:ext uri="{BB962C8B-B14F-4D97-AF65-F5344CB8AC3E}">
        <p14:creationId xmlns:p14="http://schemas.microsoft.com/office/powerpoint/2010/main" val="10284550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C59A5-96BF-F197-B6F8-8D7F062BCC9B}"/>
              </a:ext>
            </a:extLst>
          </p:cNvPr>
          <p:cNvSpPr>
            <a:spLocks noGrp="1"/>
          </p:cNvSpPr>
          <p:nvPr>
            <p:ph type="title"/>
          </p:nvPr>
        </p:nvSpPr>
        <p:spPr/>
        <p:txBody>
          <a:bodyPr/>
          <a:lstStyle/>
          <a:p>
            <a:r>
              <a:rPr lang="en-US" err="1">
                <a:ea typeface="+mj-lt"/>
                <a:cs typeface="+mj-lt"/>
              </a:rPr>
              <a:t>Kāpēc</a:t>
            </a:r>
            <a:r>
              <a:rPr lang="en-US">
                <a:ea typeface="+mj-lt"/>
                <a:cs typeface="+mj-lt"/>
              </a:rPr>
              <a:t> </a:t>
            </a:r>
            <a:r>
              <a:rPr lang="en-US" err="1">
                <a:ea typeface="+mj-lt"/>
                <a:cs typeface="+mj-lt"/>
              </a:rPr>
              <a:t>normalizācija</a:t>
            </a:r>
            <a:r>
              <a:rPr lang="en-US">
                <a:ea typeface="+mj-lt"/>
                <a:cs typeface="+mj-lt"/>
              </a:rPr>
              <a:t> </a:t>
            </a:r>
            <a:r>
              <a:rPr lang="en-US" err="1">
                <a:ea typeface="+mj-lt"/>
                <a:cs typeface="+mj-lt"/>
              </a:rPr>
              <a:t>ir</a:t>
            </a:r>
            <a:r>
              <a:rPr lang="en-US">
                <a:ea typeface="+mj-lt"/>
                <a:cs typeface="+mj-lt"/>
              </a:rPr>
              <a:t> </a:t>
            </a:r>
            <a:r>
              <a:rPr lang="en-US" err="1">
                <a:ea typeface="+mj-lt"/>
                <a:cs typeface="+mj-lt"/>
              </a:rPr>
              <a:t>nepieciešama</a:t>
            </a:r>
            <a:r>
              <a:rPr lang="en-US">
                <a:ea typeface="+mj-lt"/>
                <a:cs typeface="+mj-lt"/>
              </a:rPr>
              <a:t>?</a:t>
            </a:r>
            <a:endParaRPr lang="en-US"/>
          </a:p>
        </p:txBody>
      </p:sp>
      <p:sp>
        <p:nvSpPr>
          <p:cNvPr id="3" name="Content Placeholder 2">
            <a:extLst>
              <a:ext uri="{FF2B5EF4-FFF2-40B4-BE49-F238E27FC236}">
                <a16:creationId xmlns:a16="http://schemas.microsoft.com/office/drawing/2014/main" id="{6458B0F7-BF09-F372-A1EB-261F1B90A534}"/>
              </a:ext>
            </a:extLst>
          </p:cNvPr>
          <p:cNvSpPr>
            <a:spLocks noGrp="1"/>
          </p:cNvSpPr>
          <p:nvPr>
            <p:ph idx="1"/>
          </p:nvPr>
        </p:nvSpPr>
        <p:spPr/>
        <p:txBody>
          <a:bodyPr vert="horz" lIns="91440" tIns="45720" rIns="91440" bIns="45720" rtlCol="0" anchor="t">
            <a:normAutofit/>
          </a:bodyPr>
          <a:lstStyle/>
          <a:p>
            <a:r>
              <a:rPr lang="en-US" b="1" err="1">
                <a:ea typeface="+mn-lt"/>
                <a:cs typeface="+mn-lt"/>
              </a:rPr>
              <a:t>Lieko</a:t>
            </a:r>
            <a:r>
              <a:rPr lang="en-US" b="1">
                <a:ea typeface="+mn-lt"/>
                <a:cs typeface="+mn-lt"/>
              </a:rPr>
              <a:t> </a:t>
            </a:r>
            <a:r>
              <a:rPr lang="en-US" b="1" err="1">
                <a:ea typeface="+mn-lt"/>
                <a:cs typeface="+mn-lt"/>
              </a:rPr>
              <a:t>datu</a:t>
            </a:r>
            <a:r>
              <a:rPr lang="en-US" b="1">
                <a:ea typeface="+mn-lt"/>
                <a:cs typeface="+mn-lt"/>
              </a:rPr>
              <a:t> </a:t>
            </a:r>
            <a:r>
              <a:rPr lang="en-US" b="1" err="1">
                <a:ea typeface="+mn-lt"/>
                <a:cs typeface="+mn-lt"/>
              </a:rPr>
              <a:t>novēršana</a:t>
            </a:r>
            <a:r>
              <a:rPr lang="en-US">
                <a:ea typeface="+mn-lt"/>
                <a:cs typeface="+mn-lt"/>
              </a:rPr>
              <a:t>: </a:t>
            </a:r>
            <a:r>
              <a:rPr lang="en-US" err="1">
                <a:ea typeface="+mn-lt"/>
                <a:cs typeface="+mn-lt"/>
              </a:rPr>
              <a:t>Samazina</a:t>
            </a:r>
            <a:r>
              <a:rPr lang="en-US">
                <a:ea typeface="+mn-lt"/>
                <a:cs typeface="+mn-lt"/>
              </a:rPr>
              <a:t> </a:t>
            </a:r>
            <a:r>
              <a:rPr lang="en-US" err="1">
                <a:ea typeface="+mn-lt"/>
                <a:cs typeface="+mn-lt"/>
              </a:rPr>
              <a:t>redundanci</a:t>
            </a:r>
            <a:r>
              <a:rPr lang="en-US">
                <a:ea typeface="+mn-lt"/>
                <a:cs typeface="+mn-lt"/>
              </a:rPr>
              <a:t>, </a:t>
            </a:r>
            <a:r>
              <a:rPr lang="en-US" err="1">
                <a:ea typeface="+mn-lt"/>
                <a:cs typeface="+mn-lt"/>
              </a:rPr>
              <a:t>sadalot</a:t>
            </a:r>
            <a:r>
              <a:rPr lang="en-US">
                <a:ea typeface="+mn-lt"/>
                <a:cs typeface="+mn-lt"/>
              </a:rPr>
              <a:t> </a:t>
            </a:r>
            <a:r>
              <a:rPr lang="en-US" err="1">
                <a:ea typeface="+mn-lt"/>
                <a:cs typeface="+mn-lt"/>
              </a:rPr>
              <a:t>datus</a:t>
            </a:r>
            <a:r>
              <a:rPr lang="en-US">
                <a:ea typeface="+mn-lt"/>
                <a:cs typeface="+mn-lt"/>
              </a:rPr>
              <a:t> </a:t>
            </a:r>
            <a:r>
              <a:rPr lang="en-US" err="1">
                <a:ea typeface="+mn-lt"/>
                <a:cs typeface="+mn-lt"/>
              </a:rPr>
              <a:t>tabulās</a:t>
            </a:r>
            <a:r>
              <a:rPr lang="en-US">
                <a:ea typeface="+mn-lt"/>
                <a:cs typeface="+mn-lt"/>
              </a:rPr>
              <a:t>, </a:t>
            </a:r>
            <a:r>
              <a:rPr lang="en-US" err="1">
                <a:ea typeface="+mn-lt"/>
                <a:cs typeface="+mn-lt"/>
              </a:rPr>
              <a:t>kurās</a:t>
            </a:r>
            <a:r>
              <a:rPr lang="en-US">
                <a:ea typeface="+mn-lt"/>
                <a:cs typeface="+mn-lt"/>
              </a:rPr>
              <a:t> </a:t>
            </a:r>
            <a:r>
              <a:rPr lang="en-US" err="1">
                <a:ea typeface="+mn-lt"/>
                <a:cs typeface="+mn-lt"/>
              </a:rPr>
              <a:t>katrs</a:t>
            </a:r>
            <a:r>
              <a:rPr lang="en-US">
                <a:ea typeface="+mn-lt"/>
                <a:cs typeface="+mn-lt"/>
              </a:rPr>
              <a:t> </a:t>
            </a:r>
            <a:r>
              <a:rPr lang="en-US" err="1">
                <a:ea typeface="+mn-lt"/>
                <a:cs typeface="+mn-lt"/>
              </a:rPr>
              <a:t>datu</a:t>
            </a:r>
            <a:r>
              <a:rPr lang="en-US">
                <a:ea typeface="+mn-lt"/>
                <a:cs typeface="+mn-lt"/>
              </a:rPr>
              <a:t> </a:t>
            </a:r>
            <a:r>
              <a:rPr lang="en-US" err="1">
                <a:ea typeface="+mn-lt"/>
                <a:cs typeface="+mn-lt"/>
              </a:rPr>
              <a:t>gabals</a:t>
            </a:r>
            <a:r>
              <a:rPr lang="en-US">
                <a:ea typeface="+mn-lt"/>
                <a:cs typeface="+mn-lt"/>
              </a:rPr>
              <a:t> </a:t>
            </a:r>
            <a:r>
              <a:rPr lang="en-US" err="1">
                <a:ea typeface="+mn-lt"/>
                <a:cs typeface="+mn-lt"/>
              </a:rPr>
              <a:t>tiek</a:t>
            </a:r>
            <a:r>
              <a:rPr lang="en-US">
                <a:ea typeface="+mn-lt"/>
                <a:cs typeface="+mn-lt"/>
              </a:rPr>
              <a:t> </a:t>
            </a:r>
            <a:r>
              <a:rPr lang="en-US" err="1">
                <a:ea typeface="+mn-lt"/>
                <a:cs typeface="+mn-lt"/>
              </a:rPr>
              <a:t>glabāts</a:t>
            </a:r>
            <a:r>
              <a:rPr lang="en-US">
                <a:ea typeface="+mn-lt"/>
                <a:cs typeface="+mn-lt"/>
              </a:rPr>
              <a:t> </a:t>
            </a:r>
            <a:r>
              <a:rPr lang="en-US" err="1">
                <a:ea typeface="+mn-lt"/>
                <a:cs typeface="+mn-lt"/>
              </a:rPr>
              <a:t>tikai</a:t>
            </a:r>
            <a:r>
              <a:rPr lang="en-US">
                <a:ea typeface="+mn-lt"/>
                <a:cs typeface="+mn-lt"/>
              </a:rPr>
              <a:t> </a:t>
            </a:r>
            <a:r>
              <a:rPr lang="en-US" err="1">
                <a:ea typeface="+mn-lt"/>
                <a:cs typeface="+mn-lt"/>
              </a:rPr>
              <a:t>vienreiz</a:t>
            </a:r>
            <a:r>
              <a:rPr lang="en-US">
                <a:ea typeface="+mn-lt"/>
                <a:cs typeface="+mn-lt"/>
              </a:rPr>
              <a:t>.</a:t>
            </a:r>
            <a:endParaRPr lang="en-US">
              <a:cs typeface="Calibri" panose="020F0502020204030204"/>
            </a:endParaRPr>
          </a:p>
          <a:p>
            <a:r>
              <a:rPr lang="en-US" b="1">
                <a:ea typeface="+mn-lt"/>
                <a:cs typeface="+mn-lt"/>
              </a:rPr>
              <a:t>Datu </a:t>
            </a:r>
            <a:r>
              <a:rPr lang="en-US" b="1" err="1">
                <a:ea typeface="+mn-lt"/>
                <a:cs typeface="+mn-lt"/>
              </a:rPr>
              <a:t>integritātes</a:t>
            </a:r>
            <a:r>
              <a:rPr lang="en-US" b="1">
                <a:ea typeface="+mn-lt"/>
                <a:cs typeface="+mn-lt"/>
              </a:rPr>
              <a:t> </a:t>
            </a:r>
            <a:r>
              <a:rPr lang="en-US" b="1" err="1">
                <a:ea typeface="+mn-lt"/>
                <a:cs typeface="+mn-lt"/>
              </a:rPr>
              <a:t>uzturēšana</a:t>
            </a:r>
            <a:r>
              <a:rPr lang="en-US">
                <a:ea typeface="+mn-lt"/>
                <a:cs typeface="+mn-lt"/>
              </a:rPr>
              <a:t>: </a:t>
            </a:r>
            <a:r>
              <a:rPr lang="en-US" err="1">
                <a:ea typeface="+mn-lt"/>
                <a:cs typeface="+mn-lt"/>
              </a:rPr>
              <a:t>Samazina</a:t>
            </a:r>
            <a:r>
              <a:rPr lang="en-US">
                <a:ea typeface="+mn-lt"/>
                <a:cs typeface="+mn-lt"/>
              </a:rPr>
              <a:t> </a:t>
            </a:r>
            <a:r>
              <a:rPr lang="en-US" err="1">
                <a:ea typeface="+mn-lt"/>
                <a:cs typeface="+mn-lt"/>
              </a:rPr>
              <a:t>iespēju</a:t>
            </a:r>
            <a:r>
              <a:rPr lang="en-US">
                <a:ea typeface="+mn-lt"/>
                <a:cs typeface="+mn-lt"/>
              </a:rPr>
              <a:t>, ka </a:t>
            </a:r>
            <a:r>
              <a:rPr lang="en-US" err="1">
                <a:ea typeface="+mn-lt"/>
                <a:cs typeface="+mn-lt"/>
              </a:rPr>
              <a:t>dati</a:t>
            </a:r>
            <a:r>
              <a:rPr lang="en-US">
                <a:ea typeface="+mn-lt"/>
                <a:cs typeface="+mn-lt"/>
              </a:rPr>
              <a:t> var </a:t>
            </a:r>
            <a:r>
              <a:rPr lang="en-US" err="1">
                <a:ea typeface="+mn-lt"/>
                <a:cs typeface="+mn-lt"/>
              </a:rPr>
              <a:t>tikt</a:t>
            </a:r>
            <a:r>
              <a:rPr lang="en-US">
                <a:ea typeface="+mn-lt"/>
                <a:cs typeface="+mn-lt"/>
              </a:rPr>
              <a:t> </a:t>
            </a:r>
            <a:r>
              <a:rPr lang="en-US" err="1">
                <a:ea typeface="+mn-lt"/>
                <a:cs typeface="+mn-lt"/>
              </a:rPr>
              <a:t>neatbilstoši</a:t>
            </a:r>
            <a:r>
              <a:rPr lang="en-US">
                <a:ea typeface="+mn-lt"/>
                <a:cs typeface="+mn-lt"/>
              </a:rPr>
              <a:t> </a:t>
            </a:r>
            <a:r>
              <a:rPr lang="en-US" err="1">
                <a:ea typeface="+mn-lt"/>
                <a:cs typeface="+mn-lt"/>
              </a:rPr>
              <a:t>mainīti</a:t>
            </a:r>
            <a:r>
              <a:rPr lang="en-US">
                <a:ea typeface="+mn-lt"/>
                <a:cs typeface="+mn-lt"/>
              </a:rPr>
              <a:t> </a:t>
            </a:r>
            <a:r>
              <a:rPr lang="en-US" err="1">
                <a:ea typeface="+mn-lt"/>
                <a:cs typeface="+mn-lt"/>
              </a:rPr>
              <a:t>dažādās</a:t>
            </a:r>
            <a:r>
              <a:rPr lang="en-US">
                <a:ea typeface="+mn-lt"/>
                <a:cs typeface="+mn-lt"/>
              </a:rPr>
              <a:t> </a:t>
            </a:r>
            <a:r>
              <a:rPr lang="en-US" err="1">
                <a:ea typeface="+mn-lt"/>
                <a:cs typeface="+mn-lt"/>
              </a:rPr>
              <a:t>vietās</a:t>
            </a:r>
            <a:r>
              <a:rPr lang="en-US">
                <a:ea typeface="+mn-lt"/>
                <a:cs typeface="+mn-lt"/>
              </a:rPr>
              <a:t>.</a:t>
            </a:r>
            <a:endParaRPr lang="en-US"/>
          </a:p>
          <a:p>
            <a:r>
              <a:rPr lang="en-US" b="1" err="1">
                <a:ea typeface="+mn-lt"/>
                <a:cs typeface="+mn-lt"/>
              </a:rPr>
              <a:t>Optimāla</a:t>
            </a:r>
            <a:r>
              <a:rPr lang="en-US" b="1">
                <a:ea typeface="+mn-lt"/>
                <a:cs typeface="+mn-lt"/>
              </a:rPr>
              <a:t> </a:t>
            </a:r>
            <a:r>
              <a:rPr lang="en-US" b="1" err="1">
                <a:ea typeface="+mn-lt"/>
                <a:cs typeface="+mn-lt"/>
              </a:rPr>
              <a:t>datu</a:t>
            </a:r>
            <a:r>
              <a:rPr lang="en-US" b="1">
                <a:ea typeface="+mn-lt"/>
                <a:cs typeface="+mn-lt"/>
              </a:rPr>
              <a:t> </a:t>
            </a:r>
            <a:r>
              <a:rPr lang="en-US" b="1" err="1">
                <a:ea typeface="+mn-lt"/>
                <a:cs typeface="+mn-lt"/>
              </a:rPr>
              <a:t>glabāšana</a:t>
            </a:r>
            <a:r>
              <a:rPr lang="en-US">
                <a:ea typeface="+mn-lt"/>
                <a:cs typeface="+mn-lt"/>
              </a:rPr>
              <a:t>: </a:t>
            </a:r>
            <a:r>
              <a:rPr lang="en-US" err="1">
                <a:ea typeface="+mn-lt"/>
                <a:cs typeface="+mn-lt"/>
              </a:rPr>
              <a:t>Veido</a:t>
            </a:r>
            <a:r>
              <a:rPr lang="en-US">
                <a:ea typeface="+mn-lt"/>
                <a:cs typeface="+mn-lt"/>
              </a:rPr>
              <a:t> </a:t>
            </a:r>
            <a:r>
              <a:rPr lang="en-US" err="1">
                <a:ea typeface="+mn-lt"/>
                <a:cs typeface="+mn-lt"/>
              </a:rPr>
              <a:t>strukturētākas</a:t>
            </a:r>
            <a:r>
              <a:rPr lang="en-US">
                <a:ea typeface="+mn-lt"/>
                <a:cs typeface="+mn-lt"/>
              </a:rPr>
              <a:t> un </a:t>
            </a:r>
            <a:r>
              <a:rPr lang="en-US" err="1">
                <a:ea typeface="+mn-lt"/>
                <a:cs typeface="+mn-lt"/>
              </a:rPr>
              <a:t>pārvaldāmākas</a:t>
            </a:r>
            <a:r>
              <a:rPr lang="en-US">
                <a:ea typeface="+mn-lt"/>
                <a:cs typeface="+mn-lt"/>
              </a:rPr>
              <a:t> </a:t>
            </a:r>
            <a:r>
              <a:rPr lang="en-US" err="1">
                <a:ea typeface="+mn-lt"/>
                <a:cs typeface="+mn-lt"/>
              </a:rPr>
              <a:t>tabulas</a:t>
            </a:r>
            <a:r>
              <a:rPr lang="en-US">
                <a:ea typeface="+mn-lt"/>
                <a:cs typeface="+mn-lt"/>
              </a:rPr>
              <a:t>, kas var </a:t>
            </a:r>
            <a:r>
              <a:rPr lang="en-US" err="1">
                <a:ea typeface="+mn-lt"/>
                <a:cs typeface="+mn-lt"/>
              </a:rPr>
              <a:t>paātrināt</a:t>
            </a:r>
            <a:r>
              <a:rPr lang="en-US">
                <a:ea typeface="+mn-lt"/>
                <a:cs typeface="+mn-lt"/>
              </a:rPr>
              <a:t> </a:t>
            </a:r>
            <a:r>
              <a:rPr lang="en-US" err="1">
                <a:ea typeface="+mn-lt"/>
                <a:cs typeface="+mn-lt"/>
              </a:rPr>
              <a:t>datu</a:t>
            </a:r>
            <a:r>
              <a:rPr lang="en-US">
                <a:ea typeface="+mn-lt"/>
                <a:cs typeface="+mn-lt"/>
              </a:rPr>
              <a:t> </a:t>
            </a:r>
            <a:r>
              <a:rPr lang="en-US" err="1">
                <a:ea typeface="+mn-lt"/>
                <a:cs typeface="+mn-lt"/>
              </a:rPr>
              <a:t>izgūšanu</a:t>
            </a:r>
            <a:r>
              <a:rPr lang="en-US">
                <a:ea typeface="+mn-lt"/>
                <a:cs typeface="+mn-lt"/>
              </a:rPr>
              <a:t> un </a:t>
            </a:r>
            <a:r>
              <a:rPr lang="en-US" err="1">
                <a:ea typeface="+mn-lt"/>
                <a:cs typeface="+mn-lt"/>
              </a:rPr>
              <a:t>apstrādi</a:t>
            </a:r>
            <a:r>
              <a:rPr lang="en-US">
                <a:ea typeface="+mn-lt"/>
                <a:cs typeface="+mn-lt"/>
              </a:rPr>
              <a:t>.</a:t>
            </a:r>
            <a:endParaRPr lang="en-US"/>
          </a:p>
          <a:p>
            <a:r>
              <a:rPr lang="en-US" b="1" err="1">
                <a:ea typeface="+mn-lt"/>
                <a:cs typeface="+mn-lt"/>
              </a:rPr>
              <a:t>Efektīva</a:t>
            </a:r>
            <a:r>
              <a:rPr lang="en-US" b="1">
                <a:ea typeface="+mn-lt"/>
                <a:cs typeface="+mn-lt"/>
              </a:rPr>
              <a:t> </a:t>
            </a:r>
            <a:r>
              <a:rPr lang="en-US" b="1" err="1">
                <a:ea typeface="+mn-lt"/>
                <a:cs typeface="+mn-lt"/>
              </a:rPr>
              <a:t>vietas</a:t>
            </a:r>
            <a:r>
              <a:rPr lang="en-US" b="1">
                <a:ea typeface="+mn-lt"/>
                <a:cs typeface="+mn-lt"/>
              </a:rPr>
              <a:t> </a:t>
            </a:r>
            <a:r>
              <a:rPr lang="en-US" b="1" err="1">
                <a:ea typeface="+mn-lt"/>
                <a:cs typeface="+mn-lt"/>
              </a:rPr>
              <a:t>izmantošana</a:t>
            </a:r>
            <a:r>
              <a:rPr lang="en-US">
                <a:ea typeface="+mn-lt"/>
                <a:cs typeface="+mn-lt"/>
              </a:rPr>
              <a:t>: </a:t>
            </a:r>
            <a:r>
              <a:rPr lang="en-US" err="1">
                <a:ea typeface="+mn-lt"/>
                <a:cs typeface="+mn-lt"/>
              </a:rPr>
              <a:t>Mazāk</a:t>
            </a:r>
            <a:r>
              <a:rPr lang="en-US">
                <a:ea typeface="+mn-lt"/>
                <a:cs typeface="+mn-lt"/>
              </a:rPr>
              <a:t> </a:t>
            </a:r>
            <a:r>
              <a:rPr lang="en-US" err="1">
                <a:ea typeface="+mn-lt"/>
                <a:cs typeface="+mn-lt"/>
              </a:rPr>
              <a:t>dublētu</a:t>
            </a:r>
            <a:r>
              <a:rPr lang="en-US">
                <a:ea typeface="+mn-lt"/>
                <a:cs typeface="+mn-lt"/>
              </a:rPr>
              <a:t> </a:t>
            </a:r>
            <a:r>
              <a:rPr lang="en-US" err="1">
                <a:ea typeface="+mn-lt"/>
                <a:cs typeface="+mn-lt"/>
              </a:rPr>
              <a:t>datu</a:t>
            </a:r>
            <a:r>
              <a:rPr lang="en-US">
                <a:ea typeface="+mn-lt"/>
                <a:cs typeface="+mn-lt"/>
              </a:rPr>
              <a:t> </a:t>
            </a:r>
            <a:r>
              <a:rPr lang="en-US" err="1">
                <a:ea typeface="+mn-lt"/>
                <a:cs typeface="+mn-lt"/>
              </a:rPr>
              <a:t>nozīmē</a:t>
            </a:r>
            <a:r>
              <a:rPr lang="en-US">
                <a:ea typeface="+mn-lt"/>
                <a:cs typeface="+mn-lt"/>
              </a:rPr>
              <a:t> </a:t>
            </a:r>
            <a:r>
              <a:rPr lang="en-US" err="1">
                <a:ea typeface="+mn-lt"/>
                <a:cs typeface="+mn-lt"/>
              </a:rPr>
              <a:t>mazāku</a:t>
            </a:r>
            <a:r>
              <a:rPr lang="en-US">
                <a:ea typeface="+mn-lt"/>
                <a:cs typeface="+mn-lt"/>
              </a:rPr>
              <a:t> </a:t>
            </a:r>
            <a:r>
              <a:rPr lang="en-US" err="1">
                <a:ea typeface="+mn-lt"/>
                <a:cs typeface="+mn-lt"/>
              </a:rPr>
              <a:t>glabāšanas</a:t>
            </a:r>
            <a:r>
              <a:rPr lang="en-US">
                <a:ea typeface="+mn-lt"/>
                <a:cs typeface="+mn-lt"/>
              </a:rPr>
              <a:t> </a:t>
            </a:r>
            <a:r>
              <a:rPr lang="en-US" err="1">
                <a:ea typeface="+mn-lt"/>
                <a:cs typeface="+mn-lt"/>
              </a:rPr>
              <a:t>apjomu</a:t>
            </a:r>
            <a:r>
              <a:rPr lang="en-US">
                <a:ea typeface="+mn-lt"/>
                <a:cs typeface="+mn-lt"/>
              </a:rPr>
              <a:t>.</a:t>
            </a:r>
            <a:endParaRPr lang="en-US"/>
          </a:p>
          <a:p>
            <a:endParaRPr lang="en-US">
              <a:cs typeface="Calibri"/>
            </a:endParaRPr>
          </a:p>
        </p:txBody>
      </p:sp>
    </p:spTree>
    <p:extLst>
      <p:ext uri="{BB962C8B-B14F-4D97-AF65-F5344CB8AC3E}">
        <p14:creationId xmlns:p14="http://schemas.microsoft.com/office/powerpoint/2010/main" val="8273061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54C0095D-33A2-DE36-8CC0-AD781C7BBAD3}"/>
              </a:ext>
            </a:extLst>
          </p:cNvPr>
          <p:cNvPicPr>
            <a:picLocks noGrp="1" noChangeAspect="1"/>
          </p:cNvPicPr>
          <p:nvPr>
            <p:ph idx="1"/>
          </p:nvPr>
        </p:nvPicPr>
        <p:blipFill>
          <a:blip r:embed="rId2"/>
          <a:stretch>
            <a:fillRect/>
          </a:stretch>
        </p:blipFill>
        <p:spPr>
          <a:xfrm>
            <a:off x="2336574" y="329503"/>
            <a:ext cx="7518852" cy="5856752"/>
          </a:xfrm>
        </p:spPr>
      </p:pic>
    </p:spTree>
    <p:extLst>
      <p:ext uri="{BB962C8B-B14F-4D97-AF65-F5344CB8AC3E}">
        <p14:creationId xmlns:p14="http://schemas.microsoft.com/office/powerpoint/2010/main" val="3283559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FAAEB255-43B1-6AEA-63FD-29E000702E64}"/>
              </a:ext>
            </a:extLst>
          </p:cNvPr>
          <p:cNvPicPr>
            <a:picLocks noGrp="1" noChangeAspect="1"/>
          </p:cNvPicPr>
          <p:nvPr>
            <p:ph idx="1"/>
          </p:nvPr>
        </p:nvPicPr>
        <p:blipFill>
          <a:blip r:embed="rId2"/>
          <a:stretch>
            <a:fillRect/>
          </a:stretch>
        </p:blipFill>
        <p:spPr>
          <a:xfrm>
            <a:off x="3458706" y="162234"/>
            <a:ext cx="5423270" cy="6535118"/>
          </a:xfrm>
        </p:spPr>
      </p:pic>
    </p:spTree>
    <p:extLst>
      <p:ext uri="{BB962C8B-B14F-4D97-AF65-F5344CB8AC3E}">
        <p14:creationId xmlns:p14="http://schemas.microsoft.com/office/powerpoint/2010/main" val="20496981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C7A35008-4433-813C-A01C-60B77F029397}"/>
              </a:ext>
            </a:extLst>
          </p:cNvPr>
          <p:cNvPicPr>
            <a:picLocks noGrp="1" noChangeAspect="1"/>
          </p:cNvPicPr>
          <p:nvPr>
            <p:ph idx="1"/>
          </p:nvPr>
        </p:nvPicPr>
        <p:blipFill>
          <a:blip r:embed="rId2"/>
          <a:stretch>
            <a:fillRect/>
          </a:stretch>
        </p:blipFill>
        <p:spPr>
          <a:xfrm>
            <a:off x="3342613" y="-3175"/>
            <a:ext cx="5384853" cy="6749098"/>
          </a:xfrm>
        </p:spPr>
      </p:pic>
    </p:spTree>
    <p:extLst>
      <p:ext uri="{BB962C8B-B14F-4D97-AF65-F5344CB8AC3E}">
        <p14:creationId xmlns:p14="http://schemas.microsoft.com/office/powerpoint/2010/main" val="6342892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3B66B906-4608-8A0C-9713-2DC4836514D1}"/>
              </a:ext>
            </a:extLst>
          </p:cNvPr>
          <p:cNvPicPr>
            <a:picLocks noGrp="1" noChangeAspect="1"/>
          </p:cNvPicPr>
          <p:nvPr>
            <p:ph idx="1"/>
          </p:nvPr>
        </p:nvPicPr>
        <p:blipFill>
          <a:blip r:embed="rId2"/>
          <a:stretch>
            <a:fillRect/>
          </a:stretch>
        </p:blipFill>
        <p:spPr>
          <a:xfrm>
            <a:off x="3305078" y="-3175"/>
            <a:ext cx="5571683" cy="6749098"/>
          </a:xfrm>
        </p:spPr>
      </p:pic>
    </p:spTree>
    <p:extLst>
      <p:ext uri="{BB962C8B-B14F-4D97-AF65-F5344CB8AC3E}">
        <p14:creationId xmlns:p14="http://schemas.microsoft.com/office/powerpoint/2010/main" val="19874991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7ACCDB0D-4897-DEE7-3B1F-95CA7FC58C91}"/>
              </a:ext>
            </a:extLst>
          </p:cNvPr>
          <p:cNvPicPr>
            <a:picLocks noGrp="1" noChangeAspect="1"/>
          </p:cNvPicPr>
          <p:nvPr>
            <p:ph idx="1"/>
          </p:nvPr>
        </p:nvPicPr>
        <p:blipFill>
          <a:blip r:embed="rId2"/>
          <a:stretch>
            <a:fillRect/>
          </a:stretch>
        </p:blipFill>
        <p:spPr>
          <a:xfrm>
            <a:off x="3112397" y="320211"/>
            <a:ext cx="5967205" cy="6535118"/>
          </a:xfrm>
        </p:spPr>
      </p:pic>
    </p:spTree>
    <p:extLst>
      <p:ext uri="{BB962C8B-B14F-4D97-AF65-F5344CB8AC3E}">
        <p14:creationId xmlns:p14="http://schemas.microsoft.com/office/powerpoint/2010/main" val="31512342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D964-6184-826D-5627-79E9E7518538}"/>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D9AC6C13-094B-A30C-1249-F6BA3B162D8A}"/>
              </a:ext>
            </a:extLst>
          </p:cNvPr>
          <p:cNvSpPr>
            <a:spLocks noGrp="1"/>
          </p:cNvSpPr>
          <p:nvPr>
            <p:ph idx="1"/>
          </p:nvPr>
        </p:nvSpPr>
        <p:spPr/>
        <p:txBody>
          <a:bodyPr vert="horz" lIns="91440" tIns="45720" rIns="91440" bIns="45720" rtlCol="0" anchor="t">
            <a:normAutofit/>
          </a:bodyPr>
          <a:lstStyle/>
          <a:p>
            <a:pPr marL="0" indent="0">
              <a:buNone/>
            </a:pPr>
            <a:r>
              <a:rPr lang="en-US">
                <a:cs typeface="Calibri"/>
                <a:hlinkClick r:id="rId2"/>
              </a:rPr>
              <a:t>Uzdevums par normalizāciju</a:t>
            </a:r>
          </a:p>
          <a:p>
            <a:pPr marL="0" indent="0">
              <a:buNone/>
            </a:pPr>
            <a:r>
              <a:rPr lang="en-US">
                <a:cs typeface="Calibri"/>
                <a:hlinkClick r:id="rId3"/>
              </a:rPr>
              <a:t>Uzdevuma atbildes pa soļiem</a:t>
            </a:r>
            <a:endParaRPr lang="en-US">
              <a:cs typeface="Calibri"/>
            </a:endParaRPr>
          </a:p>
        </p:txBody>
      </p:sp>
    </p:spTree>
    <p:extLst>
      <p:ext uri="{BB962C8B-B14F-4D97-AF65-F5344CB8AC3E}">
        <p14:creationId xmlns:p14="http://schemas.microsoft.com/office/powerpoint/2010/main" val="460593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59ED-6F33-05EF-A008-0F0F8348BD28}"/>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F8568446-7F77-4D55-F277-19E86F2085C3}"/>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hlinkClick r:id="rId2"/>
              </a:rPr>
              <a:t>Vēl viens uzdevums par normalizāciju</a:t>
            </a:r>
          </a:p>
          <a:p>
            <a:pPr marL="0" indent="0">
              <a:buNone/>
            </a:pPr>
            <a:r>
              <a:rPr lang="en-US">
                <a:cs typeface="Calibri" panose="020F0502020204030204"/>
                <a:hlinkClick r:id="rId3"/>
              </a:rPr>
              <a:t>Atbildes</a:t>
            </a:r>
            <a:endParaRPr lang="en-US">
              <a:cs typeface="Calibri" panose="020F0502020204030204"/>
            </a:endParaRPr>
          </a:p>
        </p:txBody>
      </p:sp>
    </p:spTree>
    <p:extLst>
      <p:ext uri="{BB962C8B-B14F-4D97-AF65-F5344CB8AC3E}">
        <p14:creationId xmlns:p14="http://schemas.microsoft.com/office/powerpoint/2010/main" val="18007063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63E8-9E49-2FD6-DA15-0D2FB23F8B66}"/>
              </a:ext>
            </a:extLst>
          </p:cNvPr>
          <p:cNvSpPr>
            <a:spLocks noGrp="1"/>
          </p:cNvSpPr>
          <p:nvPr>
            <p:ph type="title"/>
          </p:nvPr>
        </p:nvSpPr>
        <p:spPr/>
        <p:txBody>
          <a:bodyPr/>
          <a:lstStyle/>
          <a:p>
            <a:r>
              <a:rPr lang="en-US" err="1">
                <a:ea typeface="Calibri Light"/>
                <a:cs typeface="Calibri Light"/>
              </a:rPr>
              <a:t>Prtaktiskais</a:t>
            </a:r>
            <a:r>
              <a:rPr lang="en-US">
                <a:ea typeface="Calibri Light"/>
                <a:cs typeface="Calibri Light"/>
              </a:rPr>
              <a:t> </a:t>
            </a:r>
            <a:r>
              <a:rPr lang="en-US" err="1">
                <a:ea typeface="Calibri Light"/>
                <a:cs typeface="Calibri Light"/>
              </a:rPr>
              <a:t>uzdevums</a:t>
            </a:r>
            <a:r>
              <a:rPr lang="en-US">
                <a:ea typeface="Calibri Light"/>
                <a:cs typeface="Calibri Light"/>
              </a:rPr>
              <a:t> 24</a:t>
            </a:r>
            <a:endParaRPr lang="en-US"/>
          </a:p>
        </p:txBody>
      </p:sp>
      <p:sp>
        <p:nvSpPr>
          <p:cNvPr id="3" name="Content Placeholder 2">
            <a:extLst>
              <a:ext uri="{FF2B5EF4-FFF2-40B4-BE49-F238E27FC236}">
                <a16:creationId xmlns:a16="http://schemas.microsoft.com/office/drawing/2014/main" id="{7B9D9A64-EBDE-1B34-CA8B-C78537212C6D}"/>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err="1">
                <a:ea typeface="Calibri" panose="020F0502020204030204"/>
                <a:cs typeface="Calibri" panose="020F0502020204030204"/>
              </a:rPr>
              <a:t>Atvērt</a:t>
            </a:r>
            <a:r>
              <a:rPr lang="en-US">
                <a:ea typeface="Calibri" panose="020F0502020204030204"/>
                <a:cs typeface="Calibri" panose="020F0502020204030204"/>
              </a:rPr>
              <a:t> SQL </a:t>
            </a:r>
            <a:r>
              <a:rPr lang="en-US" err="1">
                <a:ea typeface="Calibri" panose="020F0502020204030204"/>
                <a:cs typeface="Calibri" panose="020F0502020204030204"/>
              </a:rPr>
              <a:t>vidi</a:t>
            </a:r>
            <a:r>
              <a:rPr lang="en-US">
                <a:ea typeface="Calibri" panose="020F0502020204030204"/>
                <a:cs typeface="Calibri" panose="020F0502020204030204"/>
              </a:rPr>
              <a:t>.</a:t>
            </a:r>
          </a:p>
          <a:p>
            <a:pPr marL="514350" indent="-514350">
              <a:buAutoNum type="arabicPeriod"/>
            </a:pPr>
            <a:r>
              <a:rPr lang="en-US" err="1">
                <a:ea typeface="Calibri" panose="020F0502020204030204"/>
                <a:cs typeface="Calibri" panose="020F0502020204030204"/>
              </a:rPr>
              <a:t>Palaist</a:t>
            </a:r>
            <a:r>
              <a:rPr lang="en-US">
                <a:ea typeface="Calibri" panose="020F0502020204030204"/>
                <a:cs typeface="Calibri" panose="020F0502020204030204"/>
              </a:rPr>
              <a:t> </a:t>
            </a:r>
            <a:r>
              <a:rPr lang="en-US" err="1">
                <a:ea typeface="Calibri" panose="020F0502020204030204"/>
                <a:cs typeface="Calibri" panose="020F0502020204030204"/>
              </a:rPr>
              <a:t>komandu</a:t>
            </a:r>
            <a:r>
              <a:rPr lang="en-US">
                <a:ea typeface="Calibri" panose="020F0502020204030204"/>
                <a:cs typeface="Calibri" panose="020F0502020204030204"/>
              </a:rPr>
              <a:t> "SELECT * FROM demo;".</a:t>
            </a:r>
          </a:p>
          <a:p>
            <a:pPr marL="514350" indent="-514350">
              <a:buAutoNum type="arabicPeriod"/>
            </a:pPr>
            <a:r>
              <a:rPr lang="en-US" err="1">
                <a:ea typeface="Calibri" panose="020F0502020204030204"/>
                <a:cs typeface="Calibri" panose="020F0502020204030204"/>
              </a:rPr>
              <a:t>Apskatīties</a:t>
            </a:r>
            <a:r>
              <a:rPr lang="en-US">
                <a:ea typeface="Calibri" panose="020F0502020204030204"/>
                <a:cs typeface="Calibri" panose="020F0502020204030204"/>
              </a:rPr>
              <a:t> </a:t>
            </a:r>
            <a:r>
              <a:rPr lang="en-US" err="1">
                <a:ea typeface="Calibri" panose="020F0502020204030204"/>
                <a:cs typeface="Calibri" panose="020F0502020204030204"/>
              </a:rPr>
              <a:t>rezultātu</a:t>
            </a:r>
            <a:r>
              <a:rPr lang="en-US">
                <a:ea typeface="Calibri" panose="020F0502020204030204"/>
                <a:cs typeface="Calibri" panose="020F0502020204030204"/>
              </a:rPr>
              <a:t>.</a:t>
            </a:r>
          </a:p>
        </p:txBody>
      </p:sp>
    </p:spTree>
    <p:extLst>
      <p:ext uri="{BB962C8B-B14F-4D97-AF65-F5344CB8AC3E}">
        <p14:creationId xmlns:p14="http://schemas.microsoft.com/office/powerpoint/2010/main" val="2526692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E817-01AF-4097-AA57-FF5122D2A95A}"/>
              </a:ext>
            </a:extLst>
          </p:cNvPr>
          <p:cNvSpPr>
            <a:spLocks noGrp="1"/>
          </p:cNvSpPr>
          <p:nvPr>
            <p:ph type="title"/>
          </p:nvPr>
        </p:nvSpPr>
        <p:spPr/>
        <p:txBody>
          <a:bodyPr/>
          <a:lstStyle/>
          <a:p>
            <a:pPr algn="ctr"/>
            <a:r>
              <a:rPr lang="lv-LV"/>
              <a:t>Praktiskais uzdevums 2</a:t>
            </a:r>
          </a:p>
        </p:txBody>
      </p:sp>
      <p:sp>
        <p:nvSpPr>
          <p:cNvPr id="3" name="Content Placeholder 2">
            <a:extLst>
              <a:ext uri="{FF2B5EF4-FFF2-40B4-BE49-F238E27FC236}">
                <a16:creationId xmlns:a16="http://schemas.microsoft.com/office/drawing/2014/main" id="{6302D9AA-257D-451C-9EA0-5A6DB29C692A}"/>
              </a:ext>
            </a:extLst>
          </p:cNvPr>
          <p:cNvSpPr>
            <a:spLocks noGrp="1"/>
          </p:cNvSpPr>
          <p:nvPr>
            <p:ph idx="1"/>
          </p:nvPr>
        </p:nvSpPr>
        <p:spPr/>
        <p:txBody>
          <a:bodyPr/>
          <a:lstStyle/>
          <a:p>
            <a:pPr marL="0" indent="0">
              <a:buNone/>
            </a:pPr>
            <a:r>
              <a:rPr lang="lv-LV"/>
              <a:t>Definēt klasi «</a:t>
            </a:r>
            <a:r>
              <a:rPr lang="lv-LV" err="1"/>
              <a:t>Facade</a:t>
            </a:r>
            <a:r>
              <a:rPr lang="lv-LV"/>
              <a:t>», ievietot </a:t>
            </a:r>
            <a:r>
              <a:rPr lang="lv-LV" err="1"/>
              <a:t>pass</a:t>
            </a:r>
            <a:r>
              <a:rPr lang="lv-LV"/>
              <a:t> komandu un neko vairāk nedarīt.</a:t>
            </a:r>
          </a:p>
        </p:txBody>
      </p:sp>
    </p:spTree>
    <p:extLst>
      <p:ext uri="{BB962C8B-B14F-4D97-AF65-F5344CB8AC3E}">
        <p14:creationId xmlns:p14="http://schemas.microsoft.com/office/powerpoint/2010/main" val="34833621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16E6-19BD-C638-09A4-5E539B828BD9}"/>
              </a:ext>
            </a:extLst>
          </p:cNvPr>
          <p:cNvSpPr>
            <a:spLocks noGrp="1"/>
          </p:cNvSpPr>
          <p:nvPr>
            <p:ph type="title"/>
          </p:nvPr>
        </p:nvSpPr>
        <p:spPr/>
        <p:txBody>
          <a:bodyPr/>
          <a:lstStyle/>
          <a:p>
            <a:pPr algn="ctr"/>
            <a:r>
              <a:rPr lang="en-US">
                <a:ea typeface="Calibri Light"/>
                <a:cs typeface="Calibri Light"/>
              </a:rPr>
              <a:t>SQL statements</a:t>
            </a:r>
          </a:p>
        </p:txBody>
      </p:sp>
      <p:pic>
        <p:nvPicPr>
          <p:cNvPr id="4" name="Picture 3" descr="A screenshot of a computer&#10;&#10;Description automatically generated">
            <a:extLst>
              <a:ext uri="{FF2B5EF4-FFF2-40B4-BE49-F238E27FC236}">
                <a16:creationId xmlns:a16="http://schemas.microsoft.com/office/drawing/2014/main" id="{FC7901EF-F902-9058-5999-398DCB6A863C}"/>
              </a:ext>
            </a:extLst>
          </p:cNvPr>
          <p:cNvPicPr>
            <a:picLocks noChangeAspect="1"/>
          </p:cNvPicPr>
          <p:nvPr/>
        </p:nvPicPr>
        <p:blipFill>
          <a:blip r:embed="rId2"/>
          <a:stretch>
            <a:fillRect/>
          </a:stretch>
        </p:blipFill>
        <p:spPr>
          <a:xfrm>
            <a:off x="2337270" y="2165267"/>
            <a:ext cx="8415866" cy="3464847"/>
          </a:xfrm>
          <a:prstGeom prst="rect">
            <a:avLst/>
          </a:prstGeom>
        </p:spPr>
      </p:pic>
    </p:spTree>
    <p:extLst>
      <p:ext uri="{BB962C8B-B14F-4D97-AF65-F5344CB8AC3E}">
        <p14:creationId xmlns:p14="http://schemas.microsoft.com/office/powerpoint/2010/main" val="40299887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5F2FB48-7B5F-187C-BFB4-DA391C80AA89}"/>
              </a:ext>
            </a:extLst>
          </p:cNvPr>
          <p:cNvPicPr>
            <a:picLocks noChangeAspect="1"/>
          </p:cNvPicPr>
          <p:nvPr/>
        </p:nvPicPr>
        <p:blipFill>
          <a:blip r:embed="rId2"/>
          <a:stretch>
            <a:fillRect/>
          </a:stretch>
        </p:blipFill>
        <p:spPr>
          <a:xfrm>
            <a:off x="1864548" y="1297226"/>
            <a:ext cx="8350014" cy="4037771"/>
          </a:xfrm>
          <a:prstGeom prst="rect">
            <a:avLst/>
          </a:prstGeom>
        </p:spPr>
      </p:pic>
    </p:spTree>
    <p:extLst>
      <p:ext uri="{BB962C8B-B14F-4D97-AF65-F5344CB8AC3E}">
        <p14:creationId xmlns:p14="http://schemas.microsoft.com/office/powerpoint/2010/main" val="10529482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4EE6-C22C-EE0D-A6F7-D53E82EC6FFE}"/>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atslēgvārds</a:t>
            </a:r>
            <a:r>
              <a:rPr lang="en-US">
                <a:ea typeface="Calibri Light"/>
                <a:cs typeface="Calibri Light"/>
              </a:rPr>
              <a:t> - create</a:t>
            </a:r>
          </a:p>
        </p:txBody>
      </p:sp>
      <p:pic>
        <p:nvPicPr>
          <p:cNvPr id="4" name="Picture 3" descr="A screenshot of a computer&#10;&#10;Description automatically generated">
            <a:extLst>
              <a:ext uri="{FF2B5EF4-FFF2-40B4-BE49-F238E27FC236}">
                <a16:creationId xmlns:a16="http://schemas.microsoft.com/office/drawing/2014/main" id="{BAA8CB44-ECA6-5F76-1AC2-5AC34A964787}"/>
              </a:ext>
            </a:extLst>
          </p:cNvPr>
          <p:cNvPicPr>
            <a:picLocks noChangeAspect="1"/>
          </p:cNvPicPr>
          <p:nvPr/>
        </p:nvPicPr>
        <p:blipFill>
          <a:blip r:embed="rId2"/>
          <a:stretch>
            <a:fillRect/>
          </a:stretch>
        </p:blipFill>
        <p:spPr>
          <a:xfrm>
            <a:off x="1544696" y="1770363"/>
            <a:ext cx="9318977" cy="4305052"/>
          </a:xfrm>
          <a:prstGeom prst="rect">
            <a:avLst/>
          </a:prstGeom>
        </p:spPr>
      </p:pic>
    </p:spTree>
    <p:extLst>
      <p:ext uri="{BB962C8B-B14F-4D97-AF65-F5344CB8AC3E}">
        <p14:creationId xmlns:p14="http://schemas.microsoft.com/office/powerpoint/2010/main" val="20463363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00C7E25E-227C-DBB9-4D9A-9A376BE0B70F}"/>
              </a:ext>
            </a:extLst>
          </p:cNvPr>
          <p:cNvPicPr>
            <a:picLocks noChangeAspect="1"/>
          </p:cNvPicPr>
          <p:nvPr/>
        </p:nvPicPr>
        <p:blipFill>
          <a:blip r:embed="rId2"/>
          <a:stretch>
            <a:fillRect/>
          </a:stretch>
        </p:blipFill>
        <p:spPr>
          <a:xfrm>
            <a:off x="1836326" y="1094806"/>
            <a:ext cx="8763940" cy="4950611"/>
          </a:xfrm>
          <a:prstGeom prst="rect">
            <a:avLst/>
          </a:prstGeom>
        </p:spPr>
      </p:pic>
    </p:spTree>
    <p:extLst>
      <p:ext uri="{BB962C8B-B14F-4D97-AF65-F5344CB8AC3E}">
        <p14:creationId xmlns:p14="http://schemas.microsoft.com/office/powerpoint/2010/main" val="13517091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C42B-2FC5-EF5C-BCBC-11F29F97AEA2}"/>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24.</a:t>
            </a:r>
            <a:endParaRPr lang="en-US"/>
          </a:p>
        </p:txBody>
      </p:sp>
      <p:pic>
        <p:nvPicPr>
          <p:cNvPr id="4" name="Content Placeholder 3" descr="A screenshot of a computer error&#10;&#10;Description automatically generated">
            <a:extLst>
              <a:ext uri="{FF2B5EF4-FFF2-40B4-BE49-F238E27FC236}">
                <a16:creationId xmlns:a16="http://schemas.microsoft.com/office/drawing/2014/main" id="{C4768411-8FC1-47AD-D9FE-425F9E93BF47}"/>
              </a:ext>
            </a:extLst>
          </p:cNvPr>
          <p:cNvPicPr>
            <a:picLocks noGrp="1" noChangeAspect="1"/>
          </p:cNvPicPr>
          <p:nvPr>
            <p:ph idx="1"/>
          </p:nvPr>
        </p:nvPicPr>
        <p:blipFill>
          <a:blip r:embed="rId2"/>
          <a:stretch>
            <a:fillRect/>
          </a:stretch>
        </p:blipFill>
        <p:spPr>
          <a:xfrm>
            <a:off x="104422" y="1946764"/>
            <a:ext cx="11983155" cy="3435985"/>
          </a:xfrm>
        </p:spPr>
      </p:pic>
    </p:spTree>
    <p:extLst>
      <p:ext uri="{BB962C8B-B14F-4D97-AF65-F5344CB8AC3E}">
        <p14:creationId xmlns:p14="http://schemas.microsoft.com/office/powerpoint/2010/main" val="2371469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F39-0C2F-C3CC-4A51-BF9CF23D200F}"/>
              </a:ext>
            </a:extLst>
          </p:cNvPr>
          <p:cNvSpPr>
            <a:spLocks noGrp="1"/>
          </p:cNvSpPr>
          <p:nvPr>
            <p:ph type="title"/>
          </p:nvPr>
        </p:nvSpPr>
        <p:spPr/>
        <p:txBody>
          <a:bodyPr/>
          <a:lstStyle/>
          <a:p>
            <a:r>
              <a:rPr lang="en-US">
                <a:ea typeface="Calibri Light"/>
                <a:cs typeface="Calibri Light"/>
              </a:rPr>
              <a:t>SQL </a:t>
            </a:r>
            <a:r>
              <a:rPr lang="en-US" err="1">
                <a:ea typeface="Calibri Light"/>
                <a:cs typeface="Calibri Light"/>
              </a:rPr>
              <a:t>atslēgvārds</a:t>
            </a:r>
            <a:r>
              <a:rPr lang="en-US">
                <a:ea typeface="Calibri Light"/>
                <a:cs typeface="Calibri Light"/>
              </a:rPr>
              <a:t> - insert</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0ED47D45-C9BB-728A-F8A7-E8223889CAAD}"/>
              </a:ext>
            </a:extLst>
          </p:cNvPr>
          <p:cNvPicPr>
            <a:picLocks noGrp="1" noChangeAspect="1"/>
          </p:cNvPicPr>
          <p:nvPr>
            <p:ph idx="1"/>
          </p:nvPr>
        </p:nvPicPr>
        <p:blipFill>
          <a:blip r:embed="rId2"/>
          <a:stretch>
            <a:fillRect/>
          </a:stretch>
        </p:blipFill>
        <p:spPr>
          <a:xfrm>
            <a:off x="1287227" y="1710121"/>
            <a:ext cx="9890360" cy="4177829"/>
          </a:xfrm>
        </p:spPr>
      </p:pic>
    </p:spTree>
    <p:extLst>
      <p:ext uri="{BB962C8B-B14F-4D97-AF65-F5344CB8AC3E}">
        <p14:creationId xmlns:p14="http://schemas.microsoft.com/office/powerpoint/2010/main" val="25135068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C3CDAD39-4655-4331-AF25-9879B309E59A}"/>
              </a:ext>
            </a:extLst>
          </p:cNvPr>
          <p:cNvPicPr>
            <a:picLocks noChangeAspect="1"/>
          </p:cNvPicPr>
          <p:nvPr/>
        </p:nvPicPr>
        <p:blipFill>
          <a:blip r:embed="rId2"/>
          <a:stretch>
            <a:fillRect/>
          </a:stretch>
        </p:blipFill>
        <p:spPr>
          <a:xfrm>
            <a:off x="2259659" y="949397"/>
            <a:ext cx="7672681" cy="4968613"/>
          </a:xfrm>
          <a:prstGeom prst="rect">
            <a:avLst/>
          </a:prstGeom>
        </p:spPr>
      </p:pic>
    </p:spTree>
    <p:extLst>
      <p:ext uri="{BB962C8B-B14F-4D97-AF65-F5344CB8AC3E}">
        <p14:creationId xmlns:p14="http://schemas.microsoft.com/office/powerpoint/2010/main" val="40624387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78C2-672D-967C-ABC0-CCFBD6B3594B}"/>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25.</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C92543D5-CA0A-6D1D-2452-938F750619F6}"/>
              </a:ext>
            </a:extLst>
          </p:cNvPr>
          <p:cNvPicPr>
            <a:picLocks noGrp="1" noChangeAspect="1"/>
          </p:cNvPicPr>
          <p:nvPr>
            <p:ph idx="1"/>
          </p:nvPr>
        </p:nvPicPr>
        <p:blipFill>
          <a:blip r:embed="rId2"/>
          <a:stretch>
            <a:fillRect/>
          </a:stretch>
        </p:blipFill>
        <p:spPr>
          <a:xfrm>
            <a:off x="1041165" y="1499453"/>
            <a:ext cx="8670337" cy="4900200"/>
          </a:xfrm>
        </p:spPr>
      </p:pic>
    </p:spTree>
    <p:extLst>
      <p:ext uri="{BB962C8B-B14F-4D97-AF65-F5344CB8AC3E}">
        <p14:creationId xmlns:p14="http://schemas.microsoft.com/office/powerpoint/2010/main" val="36574595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5A409-8ABA-F6E9-9754-CD93827F4D37}"/>
              </a:ext>
            </a:extLst>
          </p:cNvPr>
          <p:cNvSpPr>
            <a:spLocks noGrp="1"/>
          </p:cNvSpPr>
          <p:nvPr>
            <p:ph type="title"/>
          </p:nvPr>
        </p:nvSpPr>
        <p:spPr/>
        <p:txBody>
          <a:bodyPr/>
          <a:lstStyle/>
          <a:p>
            <a:r>
              <a:rPr lang="en-US">
                <a:ea typeface="Calibri Light"/>
                <a:cs typeface="Calibri Light"/>
              </a:rPr>
              <a:t>SQL </a:t>
            </a:r>
            <a:r>
              <a:rPr lang="en-US" err="1">
                <a:ea typeface="Calibri Light"/>
                <a:cs typeface="Calibri Light"/>
              </a:rPr>
              <a:t>atslēgvārds</a:t>
            </a:r>
            <a:r>
              <a:rPr lang="en-US">
                <a:ea typeface="Calibri Light"/>
                <a:cs typeface="Calibri Light"/>
              </a:rPr>
              <a:t> - select</a:t>
            </a:r>
            <a:endParaRPr lang="en-US"/>
          </a:p>
        </p:txBody>
      </p:sp>
      <p:pic>
        <p:nvPicPr>
          <p:cNvPr id="4" name="Picture 3" descr="A screenshot of a computer&#10;&#10;Description automatically generated">
            <a:extLst>
              <a:ext uri="{FF2B5EF4-FFF2-40B4-BE49-F238E27FC236}">
                <a16:creationId xmlns:a16="http://schemas.microsoft.com/office/drawing/2014/main" id="{CE4738E2-3041-0685-1786-A3EC079AC52C}"/>
              </a:ext>
            </a:extLst>
          </p:cNvPr>
          <p:cNvPicPr>
            <a:picLocks noChangeAspect="1"/>
          </p:cNvPicPr>
          <p:nvPr/>
        </p:nvPicPr>
        <p:blipFill>
          <a:blip r:embed="rId2"/>
          <a:stretch>
            <a:fillRect/>
          </a:stretch>
        </p:blipFill>
        <p:spPr>
          <a:xfrm>
            <a:off x="340549" y="1884786"/>
            <a:ext cx="11576755" cy="3681096"/>
          </a:xfrm>
          <a:prstGeom prst="rect">
            <a:avLst/>
          </a:prstGeom>
        </p:spPr>
      </p:pic>
    </p:spTree>
    <p:extLst>
      <p:ext uri="{BB962C8B-B14F-4D97-AF65-F5344CB8AC3E}">
        <p14:creationId xmlns:p14="http://schemas.microsoft.com/office/powerpoint/2010/main" val="11274182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F30DBEA8-324F-0AA3-D13C-94FF4EE6F0F3}"/>
              </a:ext>
            </a:extLst>
          </p:cNvPr>
          <p:cNvPicPr>
            <a:picLocks noGrp="1" noChangeAspect="1"/>
          </p:cNvPicPr>
          <p:nvPr>
            <p:ph idx="1"/>
          </p:nvPr>
        </p:nvPicPr>
        <p:blipFill>
          <a:blip r:embed="rId2"/>
          <a:stretch>
            <a:fillRect/>
          </a:stretch>
        </p:blipFill>
        <p:spPr>
          <a:xfrm>
            <a:off x="582142" y="2017037"/>
            <a:ext cx="11027715" cy="2820811"/>
          </a:xfrm>
        </p:spPr>
      </p:pic>
    </p:spTree>
    <p:extLst>
      <p:ext uri="{BB962C8B-B14F-4D97-AF65-F5344CB8AC3E}">
        <p14:creationId xmlns:p14="http://schemas.microsoft.com/office/powerpoint/2010/main" val="2641764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5FB9-0672-7EF1-59C8-B9ED7E0E0D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A7917B-3DAE-88FE-3562-132441A428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275877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CD72DD68-F4FE-10CC-D488-A05F4B661ACD}"/>
              </a:ext>
            </a:extLst>
          </p:cNvPr>
          <p:cNvPicPr>
            <a:picLocks noGrp="1" noChangeAspect="1"/>
          </p:cNvPicPr>
          <p:nvPr>
            <p:ph idx="1"/>
          </p:nvPr>
        </p:nvPicPr>
        <p:blipFill>
          <a:blip r:embed="rId2"/>
          <a:stretch>
            <a:fillRect/>
          </a:stretch>
        </p:blipFill>
        <p:spPr>
          <a:xfrm>
            <a:off x="1777000" y="1141678"/>
            <a:ext cx="8637999" cy="4731455"/>
          </a:xfrm>
        </p:spPr>
      </p:pic>
    </p:spTree>
    <p:extLst>
      <p:ext uri="{BB962C8B-B14F-4D97-AF65-F5344CB8AC3E}">
        <p14:creationId xmlns:p14="http://schemas.microsoft.com/office/powerpoint/2010/main" val="3489941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F500-FAAA-EEEE-1422-B702D1F7B4BE}"/>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26.</a:t>
            </a:r>
            <a:endParaRPr lang="en-US"/>
          </a:p>
        </p:txBody>
      </p:sp>
      <p:pic>
        <p:nvPicPr>
          <p:cNvPr id="4" name="Picture 3" descr="A screenshot of a computer&#10;&#10;Description automatically generated">
            <a:extLst>
              <a:ext uri="{FF2B5EF4-FFF2-40B4-BE49-F238E27FC236}">
                <a16:creationId xmlns:a16="http://schemas.microsoft.com/office/drawing/2014/main" id="{D517442E-AECD-0FAC-9785-37C7F390B8F0}"/>
              </a:ext>
            </a:extLst>
          </p:cNvPr>
          <p:cNvPicPr>
            <a:picLocks noChangeAspect="1"/>
          </p:cNvPicPr>
          <p:nvPr/>
        </p:nvPicPr>
        <p:blipFill>
          <a:blip r:embed="rId2"/>
          <a:stretch>
            <a:fillRect/>
          </a:stretch>
        </p:blipFill>
        <p:spPr>
          <a:xfrm>
            <a:off x="622771" y="2255586"/>
            <a:ext cx="11209866" cy="2346829"/>
          </a:xfrm>
          <a:prstGeom prst="rect">
            <a:avLst/>
          </a:prstGeom>
        </p:spPr>
      </p:pic>
    </p:spTree>
    <p:extLst>
      <p:ext uri="{BB962C8B-B14F-4D97-AF65-F5344CB8AC3E}">
        <p14:creationId xmlns:p14="http://schemas.microsoft.com/office/powerpoint/2010/main" val="13500395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9CD3-B8E6-E658-0119-7D8823D3B2B5}"/>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atslēgvārds</a:t>
            </a:r>
            <a:r>
              <a:rPr lang="en-US">
                <a:ea typeface="Calibri Light"/>
                <a:cs typeface="Calibri Light"/>
              </a:rPr>
              <a:t> - alter</a:t>
            </a:r>
          </a:p>
        </p:txBody>
      </p:sp>
      <p:pic>
        <p:nvPicPr>
          <p:cNvPr id="4" name="Picture 3" descr="A screenshot of a text box&#10;&#10;Description automatically generated">
            <a:extLst>
              <a:ext uri="{FF2B5EF4-FFF2-40B4-BE49-F238E27FC236}">
                <a16:creationId xmlns:a16="http://schemas.microsoft.com/office/drawing/2014/main" id="{A215883C-8FD6-8782-04C6-55927C1A3774}"/>
              </a:ext>
            </a:extLst>
          </p:cNvPr>
          <p:cNvPicPr>
            <a:picLocks noChangeAspect="1"/>
          </p:cNvPicPr>
          <p:nvPr/>
        </p:nvPicPr>
        <p:blipFill>
          <a:blip r:embed="rId2"/>
          <a:stretch>
            <a:fillRect/>
          </a:stretch>
        </p:blipFill>
        <p:spPr>
          <a:xfrm>
            <a:off x="1337733" y="2415701"/>
            <a:ext cx="9516533" cy="3296601"/>
          </a:xfrm>
          <a:prstGeom prst="rect">
            <a:avLst/>
          </a:prstGeom>
        </p:spPr>
      </p:pic>
    </p:spTree>
    <p:extLst>
      <p:ext uri="{BB962C8B-B14F-4D97-AF65-F5344CB8AC3E}">
        <p14:creationId xmlns:p14="http://schemas.microsoft.com/office/powerpoint/2010/main" val="30838822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3525B94B-70C7-2F39-DCAD-5DDEEF18AFDA}"/>
              </a:ext>
            </a:extLst>
          </p:cNvPr>
          <p:cNvPicPr>
            <a:picLocks noGrp="1" noChangeAspect="1"/>
          </p:cNvPicPr>
          <p:nvPr>
            <p:ph idx="1"/>
          </p:nvPr>
        </p:nvPicPr>
        <p:blipFill>
          <a:blip r:embed="rId2"/>
          <a:stretch>
            <a:fillRect/>
          </a:stretch>
        </p:blipFill>
        <p:spPr>
          <a:xfrm>
            <a:off x="1203031" y="1186773"/>
            <a:ext cx="10021123" cy="4660076"/>
          </a:xfrm>
        </p:spPr>
      </p:pic>
    </p:spTree>
    <p:extLst>
      <p:ext uri="{BB962C8B-B14F-4D97-AF65-F5344CB8AC3E}">
        <p14:creationId xmlns:p14="http://schemas.microsoft.com/office/powerpoint/2010/main" val="5929924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C899-9138-AA94-E358-2C8E7297221C}"/>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27.</a:t>
            </a:r>
            <a:endParaRPr lang="en-US"/>
          </a:p>
        </p:txBody>
      </p:sp>
      <p:pic>
        <p:nvPicPr>
          <p:cNvPr id="4" name="Picture 3" descr="A screenshot of a computer code&#10;&#10;Description automatically generated">
            <a:extLst>
              <a:ext uri="{FF2B5EF4-FFF2-40B4-BE49-F238E27FC236}">
                <a16:creationId xmlns:a16="http://schemas.microsoft.com/office/drawing/2014/main" id="{63A0819A-5C7A-8ABA-AF59-4D8BE771C47C}"/>
              </a:ext>
            </a:extLst>
          </p:cNvPr>
          <p:cNvPicPr>
            <a:picLocks noChangeAspect="1"/>
          </p:cNvPicPr>
          <p:nvPr/>
        </p:nvPicPr>
        <p:blipFill>
          <a:blip r:embed="rId2"/>
          <a:stretch>
            <a:fillRect/>
          </a:stretch>
        </p:blipFill>
        <p:spPr>
          <a:xfrm>
            <a:off x="914400" y="2111817"/>
            <a:ext cx="9817570" cy="2850736"/>
          </a:xfrm>
          <a:prstGeom prst="rect">
            <a:avLst/>
          </a:prstGeom>
        </p:spPr>
      </p:pic>
    </p:spTree>
    <p:extLst>
      <p:ext uri="{BB962C8B-B14F-4D97-AF65-F5344CB8AC3E}">
        <p14:creationId xmlns:p14="http://schemas.microsoft.com/office/powerpoint/2010/main" val="39423505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504C6-EF0C-A4CD-EFA3-6969F28E0A00}"/>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atslēgvārds</a:t>
            </a:r>
            <a:r>
              <a:rPr lang="en-US">
                <a:ea typeface="Calibri Light"/>
                <a:cs typeface="Calibri Light"/>
              </a:rPr>
              <a:t> - update</a:t>
            </a:r>
          </a:p>
        </p:txBody>
      </p:sp>
      <p:pic>
        <p:nvPicPr>
          <p:cNvPr id="4" name="Picture 3" descr="A screenshot of a computer program&#10;&#10;Description automatically generated">
            <a:extLst>
              <a:ext uri="{FF2B5EF4-FFF2-40B4-BE49-F238E27FC236}">
                <a16:creationId xmlns:a16="http://schemas.microsoft.com/office/drawing/2014/main" id="{526AFF0B-DC99-A3F4-175D-35B47A0B5E3F}"/>
              </a:ext>
            </a:extLst>
          </p:cNvPr>
          <p:cNvPicPr>
            <a:picLocks noChangeAspect="1"/>
          </p:cNvPicPr>
          <p:nvPr/>
        </p:nvPicPr>
        <p:blipFill>
          <a:blip r:embed="rId2"/>
          <a:stretch>
            <a:fillRect/>
          </a:stretch>
        </p:blipFill>
        <p:spPr>
          <a:xfrm>
            <a:off x="2127955" y="1919926"/>
            <a:ext cx="7926681" cy="4043557"/>
          </a:xfrm>
          <a:prstGeom prst="rect">
            <a:avLst/>
          </a:prstGeom>
        </p:spPr>
      </p:pic>
    </p:spTree>
    <p:extLst>
      <p:ext uri="{BB962C8B-B14F-4D97-AF65-F5344CB8AC3E}">
        <p14:creationId xmlns:p14="http://schemas.microsoft.com/office/powerpoint/2010/main" val="33464959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D82DA777-FBC9-0501-D1C6-EB005890356C}"/>
              </a:ext>
            </a:extLst>
          </p:cNvPr>
          <p:cNvPicPr>
            <a:picLocks noGrp="1" noChangeAspect="1"/>
          </p:cNvPicPr>
          <p:nvPr>
            <p:ph idx="1"/>
          </p:nvPr>
        </p:nvPicPr>
        <p:blipFill>
          <a:blip r:embed="rId2"/>
          <a:stretch>
            <a:fillRect/>
          </a:stretch>
        </p:blipFill>
        <p:spPr>
          <a:xfrm>
            <a:off x="1367484" y="964113"/>
            <a:ext cx="9457031" cy="4813770"/>
          </a:xfrm>
        </p:spPr>
      </p:pic>
    </p:spTree>
    <p:extLst>
      <p:ext uri="{BB962C8B-B14F-4D97-AF65-F5344CB8AC3E}">
        <p14:creationId xmlns:p14="http://schemas.microsoft.com/office/powerpoint/2010/main" val="37788204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3096-93E2-D917-BBB7-21B40D15D543}"/>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28.</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77281621-3F12-86EA-4110-AB2D5C786BD9}"/>
              </a:ext>
            </a:extLst>
          </p:cNvPr>
          <p:cNvPicPr>
            <a:picLocks noGrp="1" noChangeAspect="1"/>
          </p:cNvPicPr>
          <p:nvPr>
            <p:ph idx="1"/>
          </p:nvPr>
        </p:nvPicPr>
        <p:blipFill>
          <a:blip r:embed="rId2"/>
          <a:stretch>
            <a:fillRect/>
          </a:stretch>
        </p:blipFill>
        <p:spPr>
          <a:xfrm>
            <a:off x="768702" y="2529918"/>
            <a:ext cx="10664001" cy="2256013"/>
          </a:xfrm>
        </p:spPr>
      </p:pic>
    </p:spTree>
    <p:extLst>
      <p:ext uri="{BB962C8B-B14F-4D97-AF65-F5344CB8AC3E}">
        <p14:creationId xmlns:p14="http://schemas.microsoft.com/office/powerpoint/2010/main" val="21186336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100C-725C-04B9-82D5-67DDBAFA3DEA}"/>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atslēgvārds</a:t>
            </a:r>
            <a:r>
              <a:rPr lang="en-US">
                <a:ea typeface="Calibri Light"/>
                <a:cs typeface="Calibri Light"/>
              </a:rPr>
              <a:t> - delete</a:t>
            </a:r>
          </a:p>
        </p:txBody>
      </p:sp>
      <p:pic>
        <p:nvPicPr>
          <p:cNvPr id="4" name="Content Placeholder 3" descr="A screenshot of a computer&#10;&#10;Description automatically generated">
            <a:extLst>
              <a:ext uri="{FF2B5EF4-FFF2-40B4-BE49-F238E27FC236}">
                <a16:creationId xmlns:a16="http://schemas.microsoft.com/office/drawing/2014/main" id="{72286C01-B702-9B12-B27B-97BDED220B4E}"/>
              </a:ext>
            </a:extLst>
          </p:cNvPr>
          <p:cNvPicPr>
            <a:picLocks noGrp="1" noChangeAspect="1"/>
          </p:cNvPicPr>
          <p:nvPr>
            <p:ph idx="1"/>
          </p:nvPr>
        </p:nvPicPr>
        <p:blipFill>
          <a:blip r:embed="rId2"/>
          <a:stretch>
            <a:fillRect/>
          </a:stretch>
        </p:blipFill>
        <p:spPr>
          <a:xfrm>
            <a:off x="1461911" y="2209889"/>
            <a:ext cx="9268177" cy="3667477"/>
          </a:xfrm>
        </p:spPr>
      </p:pic>
    </p:spTree>
    <p:extLst>
      <p:ext uri="{BB962C8B-B14F-4D97-AF65-F5344CB8AC3E}">
        <p14:creationId xmlns:p14="http://schemas.microsoft.com/office/powerpoint/2010/main" val="196769707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white text on a white background&#10;&#10;Description automatically generated">
            <a:extLst>
              <a:ext uri="{FF2B5EF4-FFF2-40B4-BE49-F238E27FC236}">
                <a16:creationId xmlns:a16="http://schemas.microsoft.com/office/drawing/2014/main" id="{C4EDD467-ACA5-3FB2-8898-9485FB0F1BD3}"/>
              </a:ext>
            </a:extLst>
          </p:cNvPr>
          <p:cNvPicPr>
            <a:picLocks noGrp="1" noChangeAspect="1"/>
          </p:cNvPicPr>
          <p:nvPr>
            <p:ph idx="1"/>
          </p:nvPr>
        </p:nvPicPr>
        <p:blipFill>
          <a:blip r:embed="rId2"/>
          <a:stretch>
            <a:fillRect/>
          </a:stretch>
        </p:blipFill>
        <p:spPr>
          <a:xfrm>
            <a:off x="1269941" y="1673313"/>
            <a:ext cx="9652117" cy="4025664"/>
          </a:xfrm>
        </p:spPr>
      </p:pic>
    </p:spTree>
    <p:extLst>
      <p:ext uri="{BB962C8B-B14F-4D97-AF65-F5344CB8AC3E}">
        <p14:creationId xmlns:p14="http://schemas.microsoft.com/office/powerpoint/2010/main" val="64120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70673-791E-4883-B170-E22213E04AF6}"/>
              </a:ext>
            </a:extLst>
          </p:cNvPr>
          <p:cNvSpPr>
            <a:spLocks noGrp="1"/>
          </p:cNvSpPr>
          <p:nvPr>
            <p:ph type="title"/>
          </p:nvPr>
        </p:nvSpPr>
        <p:spPr/>
        <p:txBody>
          <a:bodyPr/>
          <a:lstStyle/>
          <a:p>
            <a:pPr algn="ctr"/>
            <a:r>
              <a:rPr lang="lv-LV"/>
              <a:t>Ievads OOP - </a:t>
            </a:r>
            <a:r>
              <a:rPr lang="lv-LV" err="1"/>
              <a:t>Instancēšana</a:t>
            </a:r>
            <a:endParaRPr lang="lv-LV"/>
          </a:p>
        </p:txBody>
      </p:sp>
      <p:pic>
        <p:nvPicPr>
          <p:cNvPr id="5" name="Content Placeholder 4">
            <a:extLst>
              <a:ext uri="{FF2B5EF4-FFF2-40B4-BE49-F238E27FC236}">
                <a16:creationId xmlns:a16="http://schemas.microsoft.com/office/drawing/2014/main" id="{4EE3C7B0-2E07-4E25-9FCF-F40B1B2293F8}"/>
              </a:ext>
            </a:extLst>
          </p:cNvPr>
          <p:cNvPicPr>
            <a:picLocks noGrp="1" noChangeAspect="1"/>
          </p:cNvPicPr>
          <p:nvPr>
            <p:ph idx="1"/>
          </p:nvPr>
        </p:nvPicPr>
        <p:blipFill>
          <a:blip r:embed="rId2"/>
          <a:stretch>
            <a:fillRect/>
          </a:stretch>
        </p:blipFill>
        <p:spPr>
          <a:xfrm>
            <a:off x="1306851" y="3090493"/>
            <a:ext cx="10046949" cy="1415310"/>
          </a:xfrm>
        </p:spPr>
      </p:pic>
    </p:spTree>
    <p:extLst>
      <p:ext uri="{BB962C8B-B14F-4D97-AF65-F5344CB8AC3E}">
        <p14:creationId xmlns:p14="http://schemas.microsoft.com/office/powerpoint/2010/main" val="28262001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BDB2-706C-9758-A3A5-C3006ECD0D82}"/>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29.</a:t>
            </a:r>
            <a:endParaRPr lang="en-US"/>
          </a:p>
        </p:txBody>
      </p:sp>
      <p:pic>
        <p:nvPicPr>
          <p:cNvPr id="4" name="Content Placeholder 3" descr="A white background with black text&#10;&#10;Description automatically generated">
            <a:extLst>
              <a:ext uri="{FF2B5EF4-FFF2-40B4-BE49-F238E27FC236}">
                <a16:creationId xmlns:a16="http://schemas.microsoft.com/office/drawing/2014/main" id="{8678A7AD-CAEF-4964-AB76-93A358CB0BCB}"/>
              </a:ext>
            </a:extLst>
          </p:cNvPr>
          <p:cNvPicPr>
            <a:picLocks noGrp="1" noChangeAspect="1"/>
          </p:cNvPicPr>
          <p:nvPr>
            <p:ph idx="1"/>
          </p:nvPr>
        </p:nvPicPr>
        <p:blipFill>
          <a:blip r:embed="rId2"/>
          <a:stretch>
            <a:fillRect/>
          </a:stretch>
        </p:blipFill>
        <p:spPr>
          <a:xfrm>
            <a:off x="622653" y="2712715"/>
            <a:ext cx="11153657" cy="1871603"/>
          </a:xfrm>
        </p:spPr>
      </p:pic>
    </p:spTree>
    <p:extLst>
      <p:ext uri="{BB962C8B-B14F-4D97-AF65-F5344CB8AC3E}">
        <p14:creationId xmlns:p14="http://schemas.microsoft.com/office/powerpoint/2010/main" val="31293597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5857-D913-E321-48F8-C411214DD9E6}"/>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ierobežojuma</a:t>
            </a:r>
            <a:r>
              <a:rPr lang="en-US">
                <a:ea typeface="Calibri Light"/>
                <a:cs typeface="Calibri Light"/>
              </a:rPr>
              <a:t> </a:t>
            </a:r>
            <a:r>
              <a:rPr lang="en-US" err="1">
                <a:ea typeface="Calibri Light"/>
                <a:cs typeface="Calibri Light"/>
              </a:rPr>
              <a:t>atslēgvārdi</a:t>
            </a:r>
            <a:endParaRPr lang="en-US">
              <a:ea typeface="Calibri Light"/>
              <a:cs typeface="Calibri Light"/>
            </a:endParaRPr>
          </a:p>
        </p:txBody>
      </p:sp>
      <p:pic>
        <p:nvPicPr>
          <p:cNvPr id="4" name="Content Placeholder 3" descr="A screenshot of a computer code&#10;&#10;Description automatically generated">
            <a:extLst>
              <a:ext uri="{FF2B5EF4-FFF2-40B4-BE49-F238E27FC236}">
                <a16:creationId xmlns:a16="http://schemas.microsoft.com/office/drawing/2014/main" id="{73CF0C7F-20A1-1D74-7B2F-1E20E3EF81F2}"/>
              </a:ext>
            </a:extLst>
          </p:cNvPr>
          <p:cNvPicPr>
            <a:picLocks noGrp="1" noChangeAspect="1"/>
          </p:cNvPicPr>
          <p:nvPr>
            <p:ph idx="1"/>
          </p:nvPr>
        </p:nvPicPr>
        <p:blipFill>
          <a:blip r:embed="rId2"/>
          <a:stretch>
            <a:fillRect/>
          </a:stretch>
        </p:blipFill>
        <p:spPr>
          <a:xfrm>
            <a:off x="2017066" y="1828654"/>
            <a:ext cx="8026164" cy="4364096"/>
          </a:xfrm>
        </p:spPr>
      </p:pic>
    </p:spTree>
    <p:extLst>
      <p:ext uri="{BB962C8B-B14F-4D97-AF65-F5344CB8AC3E}">
        <p14:creationId xmlns:p14="http://schemas.microsoft.com/office/powerpoint/2010/main" val="15362395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text box&#10;&#10;Description automatically generated">
            <a:extLst>
              <a:ext uri="{FF2B5EF4-FFF2-40B4-BE49-F238E27FC236}">
                <a16:creationId xmlns:a16="http://schemas.microsoft.com/office/drawing/2014/main" id="{95E7A0AB-D5BA-7053-B464-C3AD782F12B6}"/>
              </a:ext>
            </a:extLst>
          </p:cNvPr>
          <p:cNvPicPr>
            <a:picLocks noGrp="1" noChangeAspect="1"/>
          </p:cNvPicPr>
          <p:nvPr>
            <p:ph idx="1"/>
          </p:nvPr>
        </p:nvPicPr>
        <p:blipFill>
          <a:blip r:embed="rId2"/>
          <a:stretch>
            <a:fillRect/>
          </a:stretch>
        </p:blipFill>
        <p:spPr>
          <a:xfrm>
            <a:off x="1927636" y="497858"/>
            <a:ext cx="8647171" cy="5802724"/>
          </a:xfrm>
        </p:spPr>
      </p:pic>
    </p:spTree>
    <p:extLst>
      <p:ext uri="{BB962C8B-B14F-4D97-AF65-F5344CB8AC3E}">
        <p14:creationId xmlns:p14="http://schemas.microsoft.com/office/powerpoint/2010/main" val="36196722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6FAD-089D-19FC-7427-731BD67F04A2}"/>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30.</a:t>
            </a:r>
            <a:endParaRPr lang="en-US"/>
          </a:p>
        </p:txBody>
      </p:sp>
      <p:pic>
        <p:nvPicPr>
          <p:cNvPr id="4" name="Content Placeholder 3" descr="A white background with black text&#10;&#10;Description automatically generated">
            <a:extLst>
              <a:ext uri="{FF2B5EF4-FFF2-40B4-BE49-F238E27FC236}">
                <a16:creationId xmlns:a16="http://schemas.microsoft.com/office/drawing/2014/main" id="{C961940A-5C61-AF98-FC66-4D023397B012}"/>
              </a:ext>
            </a:extLst>
          </p:cNvPr>
          <p:cNvPicPr>
            <a:picLocks noGrp="1" noChangeAspect="1"/>
          </p:cNvPicPr>
          <p:nvPr>
            <p:ph idx="1"/>
          </p:nvPr>
        </p:nvPicPr>
        <p:blipFill>
          <a:blip r:embed="rId2"/>
          <a:stretch>
            <a:fillRect/>
          </a:stretch>
        </p:blipFill>
        <p:spPr>
          <a:xfrm>
            <a:off x="1087790" y="2287500"/>
            <a:ext cx="10552641" cy="3211218"/>
          </a:xfrm>
        </p:spPr>
      </p:pic>
    </p:spTree>
    <p:extLst>
      <p:ext uri="{BB962C8B-B14F-4D97-AF65-F5344CB8AC3E}">
        <p14:creationId xmlns:p14="http://schemas.microsoft.com/office/powerpoint/2010/main" val="792147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6F7E6-A6D7-7680-8033-F3FC2F984E1B}"/>
              </a:ext>
            </a:extLst>
          </p:cNvPr>
          <p:cNvSpPr>
            <a:spLocks noGrp="1"/>
          </p:cNvSpPr>
          <p:nvPr>
            <p:ph type="title"/>
          </p:nvPr>
        </p:nvSpPr>
        <p:spPr/>
        <p:txBody>
          <a:bodyPr/>
          <a:lstStyle/>
          <a:p>
            <a:pPr algn="ctr"/>
            <a:r>
              <a:rPr lang="en-US" err="1">
                <a:ea typeface="Calibri Light"/>
                <a:cs typeface="Calibri Light"/>
              </a:rPr>
              <a:t>Pašpārbaudes</a:t>
            </a:r>
            <a:r>
              <a:rPr lang="en-US">
                <a:ea typeface="Calibri Light"/>
                <a:cs typeface="Calibri Light"/>
              </a:rPr>
              <a:t> tests</a:t>
            </a:r>
          </a:p>
        </p:txBody>
      </p:sp>
      <p:pic>
        <p:nvPicPr>
          <p:cNvPr id="4" name="Picture 3" descr="A screenshot of a computer&#10;&#10;Description automatically generated">
            <a:extLst>
              <a:ext uri="{FF2B5EF4-FFF2-40B4-BE49-F238E27FC236}">
                <a16:creationId xmlns:a16="http://schemas.microsoft.com/office/drawing/2014/main" id="{C973BDFD-5241-5283-C314-4A9CE7361B6B}"/>
              </a:ext>
            </a:extLst>
          </p:cNvPr>
          <p:cNvPicPr>
            <a:picLocks noChangeAspect="1"/>
          </p:cNvPicPr>
          <p:nvPr/>
        </p:nvPicPr>
        <p:blipFill>
          <a:blip r:embed="rId2"/>
          <a:stretch>
            <a:fillRect/>
          </a:stretch>
        </p:blipFill>
        <p:spPr>
          <a:xfrm>
            <a:off x="1055511" y="1392016"/>
            <a:ext cx="10080977" cy="5287523"/>
          </a:xfrm>
          <a:prstGeom prst="rect">
            <a:avLst/>
          </a:prstGeom>
        </p:spPr>
      </p:pic>
    </p:spTree>
    <p:extLst>
      <p:ext uri="{BB962C8B-B14F-4D97-AF65-F5344CB8AC3E}">
        <p14:creationId xmlns:p14="http://schemas.microsoft.com/office/powerpoint/2010/main" val="7502595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7B545F2C-2CA6-B923-B4C9-F45EEBF924B7}"/>
              </a:ext>
            </a:extLst>
          </p:cNvPr>
          <p:cNvPicPr>
            <a:picLocks noGrp="1" noChangeAspect="1"/>
          </p:cNvPicPr>
          <p:nvPr>
            <p:ph idx="1"/>
          </p:nvPr>
        </p:nvPicPr>
        <p:blipFill>
          <a:blip r:embed="rId2"/>
          <a:stretch>
            <a:fillRect/>
          </a:stretch>
        </p:blipFill>
        <p:spPr>
          <a:xfrm>
            <a:off x="536105" y="1481932"/>
            <a:ext cx="11326753" cy="4342576"/>
          </a:xfrm>
        </p:spPr>
      </p:pic>
    </p:spTree>
    <p:extLst>
      <p:ext uri="{BB962C8B-B14F-4D97-AF65-F5344CB8AC3E}">
        <p14:creationId xmlns:p14="http://schemas.microsoft.com/office/powerpoint/2010/main" val="28027056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BA97185D-50B6-063E-CAD9-AA40716468D2}"/>
              </a:ext>
            </a:extLst>
          </p:cNvPr>
          <p:cNvPicPr>
            <a:picLocks noGrp="1" noChangeAspect="1"/>
          </p:cNvPicPr>
          <p:nvPr>
            <p:ph idx="1"/>
          </p:nvPr>
        </p:nvPicPr>
        <p:blipFill>
          <a:blip r:embed="rId2"/>
          <a:stretch>
            <a:fillRect/>
          </a:stretch>
        </p:blipFill>
        <p:spPr>
          <a:xfrm>
            <a:off x="677334" y="1392267"/>
            <a:ext cx="11166592" cy="4352572"/>
          </a:xfrm>
        </p:spPr>
      </p:pic>
    </p:spTree>
    <p:extLst>
      <p:ext uri="{BB962C8B-B14F-4D97-AF65-F5344CB8AC3E}">
        <p14:creationId xmlns:p14="http://schemas.microsoft.com/office/powerpoint/2010/main" val="4456498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and white lines on a dark background&#10;&#10;Description automatically generated">
            <a:extLst>
              <a:ext uri="{FF2B5EF4-FFF2-40B4-BE49-F238E27FC236}">
                <a16:creationId xmlns:a16="http://schemas.microsoft.com/office/drawing/2014/main" id="{DB3477DE-2296-9829-0279-172A1847D2A6}"/>
              </a:ext>
            </a:extLst>
          </p:cNvPr>
          <p:cNvPicPr>
            <a:picLocks noGrp="1" noChangeAspect="1"/>
          </p:cNvPicPr>
          <p:nvPr>
            <p:ph idx="1"/>
          </p:nvPr>
        </p:nvPicPr>
        <p:blipFill>
          <a:blip r:embed="rId2"/>
          <a:stretch>
            <a:fillRect/>
          </a:stretch>
        </p:blipFill>
        <p:spPr>
          <a:xfrm>
            <a:off x="451085" y="1072533"/>
            <a:ext cx="11666125" cy="4484040"/>
          </a:xfrm>
        </p:spPr>
      </p:pic>
    </p:spTree>
    <p:extLst>
      <p:ext uri="{BB962C8B-B14F-4D97-AF65-F5344CB8AC3E}">
        <p14:creationId xmlns:p14="http://schemas.microsoft.com/office/powerpoint/2010/main" val="606040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DB3A5B91-FCEE-03AF-1F50-61B670DF84C3}"/>
              </a:ext>
            </a:extLst>
          </p:cNvPr>
          <p:cNvPicPr>
            <a:picLocks noGrp="1" noChangeAspect="1"/>
          </p:cNvPicPr>
          <p:nvPr>
            <p:ph idx="1"/>
          </p:nvPr>
        </p:nvPicPr>
        <p:blipFill>
          <a:blip r:embed="rId2"/>
          <a:stretch>
            <a:fillRect/>
          </a:stretch>
        </p:blipFill>
        <p:spPr>
          <a:xfrm>
            <a:off x="1996529" y="245180"/>
            <a:ext cx="8716347" cy="6364523"/>
          </a:xfrm>
        </p:spPr>
      </p:pic>
    </p:spTree>
    <p:extLst>
      <p:ext uri="{BB962C8B-B14F-4D97-AF65-F5344CB8AC3E}">
        <p14:creationId xmlns:p14="http://schemas.microsoft.com/office/powerpoint/2010/main" val="1592298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BCD5538D-3DA1-7B9C-590C-B40065AFC8ED}"/>
              </a:ext>
            </a:extLst>
          </p:cNvPr>
          <p:cNvPicPr>
            <a:picLocks noGrp="1" noChangeAspect="1"/>
          </p:cNvPicPr>
          <p:nvPr>
            <p:ph idx="1"/>
          </p:nvPr>
        </p:nvPicPr>
        <p:blipFill>
          <a:blip r:embed="rId2"/>
          <a:stretch>
            <a:fillRect/>
          </a:stretch>
        </p:blipFill>
        <p:spPr>
          <a:xfrm>
            <a:off x="2029184" y="198144"/>
            <a:ext cx="8293559" cy="6326893"/>
          </a:xfrm>
        </p:spPr>
      </p:pic>
    </p:spTree>
    <p:extLst>
      <p:ext uri="{BB962C8B-B14F-4D97-AF65-F5344CB8AC3E}">
        <p14:creationId xmlns:p14="http://schemas.microsoft.com/office/powerpoint/2010/main" val="418445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7FB8-0D22-4452-94E1-A0CA8282B604}"/>
              </a:ext>
            </a:extLst>
          </p:cNvPr>
          <p:cNvSpPr>
            <a:spLocks noGrp="1"/>
          </p:cNvSpPr>
          <p:nvPr>
            <p:ph type="title"/>
          </p:nvPr>
        </p:nvSpPr>
        <p:spPr/>
        <p:txBody>
          <a:bodyPr/>
          <a:lstStyle/>
          <a:p>
            <a:pPr algn="ctr"/>
            <a:r>
              <a:rPr lang="lv-LV"/>
              <a:t>Praktiskais uzdevums 3</a:t>
            </a:r>
          </a:p>
        </p:txBody>
      </p:sp>
      <p:sp>
        <p:nvSpPr>
          <p:cNvPr id="3" name="Content Placeholder 2">
            <a:extLst>
              <a:ext uri="{FF2B5EF4-FFF2-40B4-BE49-F238E27FC236}">
                <a16:creationId xmlns:a16="http://schemas.microsoft.com/office/drawing/2014/main" id="{8DFAF4B6-9BF2-4D61-8FD2-86FBEC915797}"/>
              </a:ext>
            </a:extLst>
          </p:cNvPr>
          <p:cNvSpPr>
            <a:spLocks noGrp="1"/>
          </p:cNvSpPr>
          <p:nvPr>
            <p:ph idx="1"/>
          </p:nvPr>
        </p:nvSpPr>
        <p:spPr>
          <a:xfrm>
            <a:off x="681625" y="1575104"/>
            <a:ext cx="10515600" cy="4351338"/>
          </a:xfrm>
        </p:spPr>
        <p:txBody>
          <a:bodyPr/>
          <a:lstStyle/>
          <a:p>
            <a:pPr marL="0" indent="0">
              <a:buNone/>
            </a:pPr>
            <a:r>
              <a:rPr lang="lv-LV"/>
              <a:t>Izveidot instanci klasei «</a:t>
            </a:r>
            <a:r>
              <a:rPr lang="lv-LV" err="1"/>
              <a:t>Facade</a:t>
            </a:r>
            <a:r>
              <a:rPr lang="lv-LV"/>
              <a:t>» un saglabāt mainīgajā facade_1</a:t>
            </a:r>
          </a:p>
        </p:txBody>
      </p:sp>
    </p:spTree>
    <p:extLst>
      <p:ext uri="{BB962C8B-B14F-4D97-AF65-F5344CB8AC3E}">
        <p14:creationId xmlns:p14="http://schemas.microsoft.com/office/powerpoint/2010/main" val="33963493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765F225B-80FF-308A-A944-C20FC68F2282}"/>
              </a:ext>
            </a:extLst>
          </p:cNvPr>
          <p:cNvPicPr>
            <a:picLocks noGrp="1" noChangeAspect="1"/>
          </p:cNvPicPr>
          <p:nvPr>
            <p:ph idx="1"/>
          </p:nvPr>
        </p:nvPicPr>
        <p:blipFill>
          <a:blip r:embed="rId2"/>
          <a:stretch>
            <a:fillRect/>
          </a:stretch>
        </p:blipFill>
        <p:spPr>
          <a:xfrm>
            <a:off x="601956" y="1486459"/>
            <a:ext cx="11543124" cy="4465225"/>
          </a:xfrm>
        </p:spPr>
      </p:pic>
    </p:spTree>
    <p:extLst>
      <p:ext uri="{BB962C8B-B14F-4D97-AF65-F5344CB8AC3E}">
        <p14:creationId xmlns:p14="http://schemas.microsoft.com/office/powerpoint/2010/main" val="26154594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blue line on a dark background&#10;&#10;Description automatically generated">
            <a:extLst>
              <a:ext uri="{FF2B5EF4-FFF2-40B4-BE49-F238E27FC236}">
                <a16:creationId xmlns:a16="http://schemas.microsoft.com/office/drawing/2014/main" id="{BCF8F86A-1188-65B4-B73E-C6657E77069B}"/>
              </a:ext>
            </a:extLst>
          </p:cNvPr>
          <p:cNvPicPr>
            <a:picLocks noGrp="1" noChangeAspect="1"/>
          </p:cNvPicPr>
          <p:nvPr>
            <p:ph idx="1"/>
          </p:nvPr>
        </p:nvPicPr>
        <p:blipFill>
          <a:blip r:embed="rId2"/>
          <a:stretch>
            <a:fillRect/>
          </a:stretch>
        </p:blipFill>
        <p:spPr>
          <a:xfrm>
            <a:off x="390231" y="1223169"/>
            <a:ext cx="11740797" cy="4512027"/>
          </a:xfrm>
        </p:spPr>
      </p:pic>
    </p:spTree>
    <p:extLst>
      <p:ext uri="{BB962C8B-B14F-4D97-AF65-F5344CB8AC3E}">
        <p14:creationId xmlns:p14="http://schemas.microsoft.com/office/powerpoint/2010/main" val="8017445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1B706688-20D1-5FD7-2631-3BF40E6FC5E7}"/>
              </a:ext>
            </a:extLst>
          </p:cNvPr>
          <p:cNvPicPr>
            <a:picLocks noGrp="1" noChangeAspect="1"/>
          </p:cNvPicPr>
          <p:nvPr>
            <p:ph idx="1"/>
          </p:nvPr>
        </p:nvPicPr>
        <p:blipFill>
          <a:blip r:embed="rId2"/>
          <a:stretch>
            <a:fillRect/>
          </a:stretch>
        </p:blipFill>
        <p:spPr>
          <a:xfrm>
            <a:off x="381058" y="1204237"/>
            <a:ext cx="11429882" cy="4437003"/>
          </a:xfrm>
        </p:spPr>
      </p:pic>
    </p:spTree>
    <p:extLst>
      <p:ext uri="{BB962C8B-B14F-4D97-AF65-F5344CB8AC3E}">
        <p14:creationId xmlns:p14="http://schemas.microsoft.com/office/powerpoint/2010/main" val="24971152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142C71BB-C18F-FCDE-10DE-C955C0117927}"/>
              </a:ext>
            </a:extLst>
          </p:cNvPr>
          <p:cNvPicPr>
            <a:picLocks noGrp="1" noChangeAspect="1"/>
          </p:cNvPicPr>
          <p:nvPr>
            <p:ph idx="1"/>
          </p:nvPr>
        </p:nvPicPr>
        <p:blipFill>
          <a:blip r:embed="rId2"/>
          <a:stretch>
            <a:fillRect/>
          </a:stretch>
        </p:blipFill>
        <p:spPr>
          <a:xfrm>
            <a:off x="2868802" y="-27635"/>
            <a:ext cx="6350912" cy="6769041"/>
          </a:xfrm>
        </p:spPr>
      </p:pic>
    </p:spTree>
    <p:extLst>
      <p:ext uri="{BB962C8B-B14F-4D97-AF65-F5344CB8AC3E}">
        <p14:creationId xmlns:p14="http://schemas.microsoft.com/office/powerpoint/2010/main" val="26547556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DB94-5812-4274-24AB-96D5AF3E71A4}"/>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mini </a:t>
            </a:r>
            <a:r>
              <a:rPr lang="en-US" err="1">
                <a:ea typeface="Calibri Light"/>
                <a:cs typeface="Calibri Light"/>
              </a:rPr>
              <a:t>projekts</a:t>
            </a:r>
            <a:r>
              <a:rPr lang="en-US">
                <a:ea typeface="Calibri Light"/>
                <a:cs typeface="Calibri Light"/>
              </a:rPr>
              <a:t> – </a:t>
            </a:r>
            <a:r>
              <a:rPr lang="en-US" err="1">
                <a:ea typeface="Calibri Light"/>
                <a:cs typeface="Calibri Light"/>
              </a:rPr>
              <a:t>draugu</a:t>
            </a:r>
            <a:r>
              <a:rPr lang="en-US">
                <a:ea typeface="Calibri Light"/>
                <a:cs typeface="Calibri Light"/>
              </a:rPr>
              <a:t> </a:t>
            </a:r>
            <a:r>
              <a:rPr lang="en-US" err="1">
                <a:ea typeface="Calibri Light"/>
                <a:cs typeface="Calibri Light"/>
              </a:rPr>
              <a:t>datubāze</a:t>
            </a:r>
            <a:endParaRPr lang="en-US" err="1"/>
          </a:p>
        </p:txBody>
      </p:sp>
      <p:sp>
        <p:nvSpPr>
          <p:cNvPr id="3" name="Content Placeholder 2">
            <a:extLst>
              <a:ext uri="{FF2B5EF4-FFF2-40B4-BE49-F238E27FC236}">
                <a16:creationId xmlns:a16="http://schemas.microsoft.com/office/drawing/2014/main" id="{1373A107-6847-A50E-C581-29237C156448}"/>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https://github.com/edvardsbukovskis/Programmesana_II/blob/main/Uzdevumi/SQL_Firends.txt</a:t>
            </a:r>
            <a:endParaRPr lang="en-US"/>
          </a:p>
        </p:txBody>
      </p:sp>
    </p:spTree>
    <p:extLst>
      <p:ext uri="{BB962C8B-B14F-4D97-AF65-F5344CB8AC3E}">
        <p14:creationId xmlns:p14="http://schemas.microsoft.com/office/powerpoint/2010/main" val="22232395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C7C5-12DD-7B36-AC54-BCD43CE9D5F1}"/>
              </a:ext>
            </a:extLst>
          </p:cNvPr>
          <p:cNvSpPr>
            <a:spLocks noGrp="1"/>
          </p:cNvSpPr>
          <p:nvPr>
            <p:ph type="title"/>
          </p:nvPr>
        </p:nvSpPr>
        <p:spPr/>
        <p:txBody>
          <a:bodyPr/>
          <a:lstStyle/>
          <a:p>
            <a:r>
              <a:rPr lang="en-US" err="1">
                <a:cs typeface="Calibri Light"/>
              </a:rPr>
              <a:t>Kā</a:t>
            </a:r>
            <a:r>
              <a:rPr lang="en-US">
                <a:cs typeface="Calibri Light"/>
              </a:rPr>
              <a:t> </a:t>
            </a:r>
            <a:r>
              <a:rPr lang="en-US" err="1">
                <a:cs typeface="Calibri Light"/>
              </a:rPr>
              <a:t>veidot</a:t>
            </a:r>
            <a:r>
              <a:rPr lang="en-US">
                <a:cs typeface="Calibri Light"/>
              </a:rPr>
              <a:t> </a:t>
            </a:r>
            <a:r>
              <a:rPr lang="en-US" err="1">
                <a:cs typeface="Calibri Light"/>
              </a:rPr>
              <a:t>relācijas</a:t>
            </a:r>
            <a:r>
              <a:rPr lang="en-US">
                <a:cs typeface="Calibri Light"/>
              </a:rPr>
              <a:t>, </a:t>
            </a:r>
            <a:r>
              <a:rPr lang="en-US" err="1">
                <a:cs typeface="Calibri Light"/>
              </a:rPr>
              <a:t>rakstot</a:t>
            </a:r>
            <a:r>
              <a:rPr lang="en-US">
                <a:cs typeface="Calibri Light"/>
              </a:rPr>
              <a:t> </a:t>
            </a:r>
            <a:r>
              <a:rPr lang="en-US" err="1">
                <a:cs typeface="Calibri Light"/>
              </a:rPr>
              <a:t>sql</a:t>
            </a:r>
            <a:r>
              <a:rPr lang="en-US">
                <a:cs typeface="Calibri Light"/>
              </a:rPr>
              <a:t>?</a:t>
            </a:r>
            <a:endParaRPr lang="en-US"/>
          </a:p>
        </p:txBody>
      </p:sp>
      <p:sp>
        <p:nvSpPr>
          <p:cNvPr id="3" name="Content Placeholder 2">
            <a:extLst>
              <a:ext uri="{FF2B5EF4-FFF2-40B4-BE49-F238E27FC236}">
                <a16:creationId xmlns:a16="http://schemas.microsoft.com/office/drawing/2014/main" id="{9A21E271-528E-CB8F-8778-268B6D998EBC}"/>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Relāciju</a:t>
            </a:r>
            <a:r>
              <a:rPr lang="en-US">
                <a:ea typeface="+mn-lt"/>
                <a:cs typeface="+mn-lt"/>
              </a:rPr>
              <a:t> </a:t>
            </a:r>
            <a:r>
              <a:rPr lang="en-US" err="1">
                <a:ea typeface="+mn-lt"/>
                <a:cs typeface="+mn-lt"/>
              </a:rPr>
              <a:t>veidošana</a:t>
            </a:r>
            <a:r>
              <a:rPr lang="en-US">
                <a:ea typeface="+mn-lt"/>
                <a:cs typeface="+mn-lt"/>
              </a:rPr>
              <a:t> SQL </a:t>
            </a:r>
            <a:r>
              <a:rPr lang="en-US" err="1">
                <a:ea typeface="+mn-lt"/>
                <a:cs typeface="+mn-lt"/>
              </a:rPr>
              <a:t>kodā</a:t>
            </a:r>
            <a:r>
              <a:rPr lang="en-US">
                <a:ea typeface="+mn-lt"/>
                <a:cs typeface="+mn-lt"/>
              </a:rPr>
              <a:t> </a:t>
            </a:r>
            <a:r>
              <a:rPr lang="en-US" err="1">
                <a:ea typeface="+mn-lt"/>
                <a:cs typeface="+mn-lt"/>
              </a:rPr>
              <a:t>ir</a:t>
            </a:r>
            <a:r>
              <a:rPr lang="en-US">
                <a:ea typeface="+mn-lt"/>
                <a:cs typeface="+mn-lt"/>
              </a:rPr>
              <a:t> </a:t>
            </a:r>
            <a:r>
              <a:rPr lang="en-US" err="1">
                <a:ea typeface="+mn-lt"/>
                <a:cs typeface="+mn-lt"/>
              </a:rPr>
              <a:t>ļoti</a:t>
            </a:r>
            <a:r>
              <a:rPr lang="en-US">
                <a:ea typeface="+mn-lt"/>
                <a:cs typeface="+mn-lt"/>
              </a:rPr>
              <a:t> </a:t>
            </a:r>
            <a:r>
              <a:rPr lang="en-US" err="1">
                <a:ea typeface="+mn-lt"/>
                <a:cs typeface="+mn-lt"/>
              </a:rPr>
              <a:t>būtiska</a:t>
            </a:r>
            <a:r>
              <a:rPr lang="en-US">
                <a:ea typeface="+mn-lt"/>
                <a:cs typeface="+mn-lt"/>
              </a:rPr>
              <a:t> </a:t>
            </a:r>
            <a:r>
              <a:rPr lang="en-US" err="1">
                <a:ea typeface="+mn-lt"/>
                <a:cs typeface="+mn-lt"/>
              </a:rPr>
              <a:t>datubāžu</a:t>
            </a:r>
            <a:r>
              <a:rPr lang="en-US">
                <a:ea typeface="+mn-lt"/>
                <a:cs typeface="+mn-lt"/>
              </a:rPr>
              <a:t> </a:t>
            </a:r>
            <a:r>
              <a:rPr lang="en-US" err="1">
                <a:ea typeface="+mn-lt"/>
                <a:cs typeface="+mn-lt"/>
              </a:rPr>
              <a:t>izveidē</a:t>
            </a:r>
            <a:r>
              <a:rPr lang="en-US">
                <a:ea typeface="+mn-lt"/>
                <a:cs typeface="+mn-lt"/>
              </a:rPr>
              <a:t>, jo </a:t>
            </a:r>
            <a:r>
              <a:rPr lang="en-US" err="1">
                <a:ea typeface="+mn-lt"/>
                <a:cs typeface="+mn-lt"/>
              </a:rPr>
              <a:t>tās</a:t>
            </a:r>
            <a:r>
              <a:rPr lang="en-US">
                <a:ea typeface="+mn-lt"/>
                <a:cs typeface="+mn-lt"/>
              </a:rPr>
              <a:t> </a:t>
            </a:r>
            <a:r>
              <a:rPr lang="en-US" err="1">
                <a:ea typeface="+mn-lt"/>
                <a:cs typeface="+mn-lt"/>
              </a:rPr>
              <a:t>ļauj</a:t>
            </a:r>
            <a:r>
              <a:rPr lang="en-US">
                <a:ea typeface="+mn-lt"/>
                <a:cs typeface="+mn-lt"/>
              </a:rPr>
              <a:t> </a:t>
            </a:r>
            <a:r>
              <a:rPr lang="en-US" err="1">
                <a:ea typeface="+mn-lt"/>
                <a:cs typeface="+mn-lt"/>
              </a:rPr>
              <a:t>sasaistīt</a:t>
            </a:r>
            <a:r>
              <a:rPr lang="en-US">
                <a:ea typeface="+mn-lt"/>
                <a:cs typeface="+mn-lt"/>
              </a:rPr>
              <a:t> </a:t>
            </a:r>
            <a:r>
              <a:rPr lang="en-US" err="1">
                <a:ea typeface="+mn-lt"/>
                <a:cs typeface="+mn-lt"/>
              </a:rPr>
              <a:t>tabulas</a:t>
            </a:r>
            <a:r>
              <a:rPr lang="en-US">
                <a:ea typeface="+mn-lt"/>
                <a:cs typeface="+mn-lt"/>
              </a:rPr>
              <a:t> un </a:t>
            </a:r>
            <a:r>
              <a:rPr lang="en-US" err="1">
                <a:ea typeface="+mn-lt"/>
                <a:cs typeface="+mn-lt"/>
              </a:rPr>
              <a:t>nodrošina</a:t>
            </a:r>
            <a:r>
              <a:rPr lang="en-US">
                <a:ea typeface="+mn-lt"/>
                <a:cs typeface="+mn-lt"/>
              </a:rPr>
              <a:t> </a:t>
            </a:r>
            <a:r>
              <a:rPr lang="en-US" err="1">
                <a:ea typeface="+mn-lt"/>
                <a:cs typeface="+mn-lt"/>
              </a:rPr>
              <a:t>loģiskās</a:t>
            </a:r>
            <a:r>
              <a:rPr lang="en-US">
                <a:ea typeface="+mn-lt"/>
                <a:cs typeface="+mn-lt"/>
              </a:rPr>
              <a:t> </a:t>
            </a:r>
            <a:r>
              <a:rPr lang="en-US" err="1">
                <a:ea typeface="+mn-lt"/>
                <a:cs typeface="+mn-lt"/>
              </a:rPr>
              <a:t>attiecības</a:t>
            </a:r>
            <a:r>
              <a:rPr lang="en-US">
                <a:ea typeface="+mn-lt"/>
                <a:cs typeface="+mn-lt"/>
              </a:rPr>
              <a:t> </a:t>
            </a:r>
            <a:r>
              <a:rPr lang="en-US" err="1">
                <a:ea typeface="+mn-lt"/>
                <a:cs typeface="+mn-lt"/>
              </a:rPr>
              <a:t>starp</a:t>
            </a:r>
            <a:r>
              <a:rPr lang="en-US">
                <a:ea typeface="+mn-lt"/>
                <a:cs typeface="+mn-lt"/>
              </a:rPr>
              <a:t> </a:t>
            </a:r>
            <a:r>
              <a:rPr lang="en-US" err="1">
                <a:ea typeface="+mn-lt"/>
                <a:cs typeface="+mn-lt"/>
              </a:rPr>
              <a:t>datiem</a:t>
            </a:r>
            <a:r>
              <a:rPr lang="en-US">
                <a:ea typeface="+mn-lt"/>
                <a:cs typeface="+mn-lt"/>
              </a:rPr>
              <a:t>. </a:t>
            </a:r>
            <a:r>
              <a:rPr lang="en-US" err="1">
                <a:ea typeface="+mn-lt"/>
                <a:cs typeface="+mn-lt"/>
              </a:rPr>
              <a:t>Apskatīsim</a:t>
            </a:r>
            <a:r>
              <a:rPr lang="en-US">
                <a:ea typeface="+mn-lt"/>
                <a:cs typeface="+mn-lt"/>
              </a:rPr>
              <a:t>, </a:t>
            </a:r>
            <a:r>
              <a:rPr lang="en-US" err="1">
                <a:ea typeface="+mn-lt"/>
                <a:cs typeface="+mn-lt"/>
              </a:rPr>
              <a:t>kā</a:t>
            </a:r>
            <a:r>
              <a:rPr lang="en-US">
                <a:ea typeface="+mn-lt"/>
                <a:cs typeface="+mn-lt"/>
              </a:rPr>
              <a:t> </a:t>
            </a:r>
            <a:r>
              <a:rPr lang="en-US" err="1">
                <a:ea typeface="+mn-lt"/>
                <a:cs typeface="+mn-lt"/>
              </a:rPr>
              <a:t>realizēt</a:t>
            </a:r>
            <a:r>
              <a:rPr lang="en-US">
                <a:ea typeface="+mn-lt"/>
                <a:cs typeface="+mn-lt"/>
              </a:rPr>
              <a:t> </a:t>
            </a:r>
            <a:r>
              <a:rPr lang="en-US" err="1">
                <a:ea typeface="+mn-lt"/>
                <a:cs typeface="+mn-lt"/>
              </a:rPr>
              <a:t>dažādus</a:t>
            </a:r>
            <a:r>
              <a:rPr lang="en-US">
                <a:ea typeface="+mn-lt"/>
                <a:cs typeface="+mn-lt"/>
              </a:rPr>
              <a:t> </a:t>
            </a:r>
            <a:r>
              <a:rPr lang="en-US" err="1">
                <a:ea typeface="+mn-lt"/>
                <a:cs typeface="+mn-lt"/>
              </a:rPr>
              <a:t>attiecību</a:t>
            </a:r>
            <a:r>
              <a:rPr lang="en-US">
                <a:ea typeface="+mn-lt"/>
                <a:cs typeface="+mn-lt"/>
              </a:rPr>
              <a:t> </a:t>
            </a:r>
            <a:r>
              <a:rPr lang="en-US" err="1">
                <a:ea typeface="+mn-lt"/>
                <a:cs typeface="+mn-lt"/>
              </a:rPr>
              <a:t>veidus</a:t>
            </a:r>
            <a:endParaRPr lang="en-US" err="1">
              <a:cs typeface="Calibri"/>
            </a:endParaRPr>
          </a:p>
        </p:txBody>
      </p:sp>
    </p:spTree>
    <p:extLst>
      <p:ext uri="{BB962C8B-B14F-4D97-AF65-F5344CB8AC3E}">
        <p14:creationId xmlns:p14="http://schemas.microsoft.com/office/powerpoint/2010/main" val="2179838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6483D-0B1E-1C70-25D9-FCABAB22D3ED}"/>
              </a:ext>
            </a:extLst>
          </p:cNvPr>
          <p:cNvSpPr>
            <a:spLocks noGrp="1"/>
          </p:cNvSpPr>
          <p:nvPr>
            <p:ph type="title"/>
          </p:nvPr>
        </p:nvSpPr>
        <p:spPr/>
        <p:txBody>
          <a:bodyPr/>
          <a:lstStyle/>
          <a:p>
            <a:r>
              <a:rPr lang="en-US">
                <a:cs typeface="Calibri Light"/>
              </a:rPr>
              <a:t>One-to-many </a:t>
            </a:r>
            <a:r>
              <a:rPr lang="en-US" err="1">
                <a:cs typeface="Calibri Light"/>
              </a:rPr>
              <a:t>relācija</a:t>
            </a:r>
            <a:endParaRPr lang="en-US" err="1"/>
          </a:p>
        </p:txBody>
      </p:sp>
      <p:pic>
        <p:nvPicPr>
          <p:cNvPr id="4" name="Content Placeholder 3" descr="A computer screen shot of text&#10;&#10;Description automatically generated">
            <a:extLst>
              <a:ext uri="{FF2B5EF4-FFF2-40B4-BE49-F238E27FC236}">
                <a16:creationId xmlns:a16="http://schemas.microsoft.com/office/drawing/2014/main" id="{0DC81200-F34A-2B3A-4406-0E03CEBE738D}"/>
              </a:ext>
            </a:extLst>
          </p:cNvPr>
          <p:cNvPicPr>
            <a:picLocks noGrp="1" noChangeAspect="1"/>
          </p:cNvPicPr>
          <p:nvPr>
            <p:ph idx="1"/>
          </p:nvPr>
        </p:nvPicPr>
        <p:blipFill>
          <a:blip r:embed="rId2"/>
          <a:stretch>
            <a:fillRect/>
          </a:stretch>
        </p:blipFill>
        <p:spPr>
          <a:xfrm>
            <a:off x="3548063" y="2568410"/>
            <a:ext cx="5095875" cy="3067050"/>
          </a:xfrm>
        </p:spPr>
      </p:pic>
      <p:sp>
        <p:nvSpPr>
          <p:cNvPr id="5" name="TextBox 4">
            <a:extLst>
              <a:ext uri="{FF2B5EF4-FFF2-40B4-BE49-F238E27FC236}">
                <a16:creationId xmlns:a16="http://schemas.microsoft.com/office/drawing/2014/main" id="{AE896BEF-32EA-06EA-B4FE-72E23BF572CB}"/>
              </a:ext>
            </a:extLst>
          </p:cNvPr>
          <p:cNvSpPr txBox="1"/>
          <p:nvPr/>
        </p:nvSpPr>
        <p:spPr>
          <a:xfrm>
            <a:off x="842515" y="5917721"/>
            <a:ext cx="106219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Šeit AuthorID kolonna Book tabulā darbojas kā ārējā atslēga, kas atsaucas uz </a:t>
            </a:r>
            <a:r>
              <a:rPr lang="en-US" b="1"/>
              <a:t>Author</a:t>
            </a:r>
            <a:r>
              <a:rPr lang="en-US"/>
              <a:t> tabulas AuthorID. Tā nodrošina saikni starp katru grāmatu un tās autoru, kas rada One-to-Many attiecību starp Author un Book.</a:t>
            </a:r>
          </a:p>
        </p:txBody>
      </p:sp>
      <p:sp>
        <p:nvSpPr>
          <p:cNvPr id="6" name="TextBox 5">
            <a:extLst>
              <a:ext uri="{FF2B5EF4-FFF2-40B4-BE49-F238E27FC236}">
                <a16:creationId xmlns:a16="http://schemas.microsoft.com/office/drawing/2014/main" id="{5A83B70F-C14C-F543-03D1-5C073153994E}"/>
              </a:ext>
            </a:extLst>
          </p:cNvPr>
          <p:cNvSpPr txBox="1"/>
          <p:nvPr/>
        </p:nvSpPr>
        <p:spPr>
          <a:xfrm>
            <a:off x="756250" y="1705155"/>
            <a:ext cx="98599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One-to-Many (viens pret daudziem) attiecība nozīmē, ka vienam ierakstam vienā tabulā var būt saistīti vairāki ieraksti citā tabulā. Piemēram, katram </a:t>
            </a:r>
            <a:r>
              <a:rPr lang="en-US" b="1"/>
              <a:t>autoram</a:t>
            </a:r>
            <a:r>
              <a:rPr lang="en-US"/>
              <a:t> var būt vairākas </a:t>
            </a:r>
            <a:r>
              <a:rPr lang="en-US" b="1"/>
              <a:t>grāmatas</a:t>
            </a:r>
            <a:r>
              <a:rPr lang="en-US"/>
              <a:t>.</a:t>
            </a:r>
          </a:p>
        </p:txBody>
      </p:sp>
    </p:spTree>
    <p:extLst>
      <p:ext uri="{BB962C8B-B14F-4D97-AF65-F5344CB8AC3E}">
        <p14:creationId xmlns:p14="http://schemas.microsoft.com/office/powerpoint/2010/main" val="33876768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CDA2-5E9E-E604-8AEB-5E2172BB365A}"/>
              </a:ext>
            </a:extLst>
          </p:cNvPr>
          <p:cNvSpPr>
            <a:spLocks noGrp="1"/>
          </p:cNvSpPr>
          <p:nvPr>
            <p:ph type="title"/>
          </p:nvPr>
        </p:nvSpPr>
        <p:spPr/>
        <p:txBody>
          <a:bodyPr/>
          <a:lstStyle/>
          <a:p>
            <a:r>
              <a:rPr lang="en-US">
                <a:cs typeface="Calibri Light"/>
              </a:rPr>
              <a:t>One-to-one </a:t>
            </a:r>
            <a:r>
              <a:rPr lang="en-US" err="1">
                <a:cs typeface="Calibri Light"/>
              </a:rPr>
              <a:t>relācija</a:t>
            </a:r>
            <a:endParaRPr lang="en-US" err="1"/>
          </a:p>
        </p:txBody>
      </p:sp>
      <p:pic>
        <p:nvPicPr>
          <p:cNvPr id="4" name="Content Placeholder 3" descr="A screenshot of a computer code&#10;&#10;Description automatically generated">
            <a:extLst>
              <a:ext uri="{FF2B5EF4-FFF2-40B4-BE49-F238E27FC236}">
                <a16:creationId xmlns:a16="http://schemas.microsoft.com/office/drawing/2014/main" id="{F8089EC4-7DE1-20A6-F505-2CF5F9372C9A}"/>
              </a:ext>
            </a:extLst>
          </p:cNvPr>
          <p:cNvPicPr>
            <a:picLocks noGrp="1" noChangeAspect="1"/>
          </p:cNvPicPr>
          <p:nvPr>
            <p:ph idx="1"/>
          </p:nvPr>
        </p:nvPicPr>
        <p:blipFill>
          <a:blip r:embed="rId2"/>
          <a:stretch>
            <a:fillRect/>
          </a:stretch>
        </p:blipFill>
        <p:spPr>
          <a:xfrm>
            <a:off x="2926780" y="2668962"/>
            <a:ext cx="5648325" cy="3038475"/>
          </a:xfrm>
        </p:spPr>
      </p:pic>
      <p:sp>
        <p:nvSpPr>
          <p:cNvPr id="5" name="TextBox 4">
            <a:extLst>
              <a:ext uri="{FF2B5EF4-FFF2-40B4-BE49-F238E27FC236}">
                <a16:creationId xmlns:a16="http://schemas.microsoft.com/office/drawing/2014/main" id="{E7F01DAE-63E5-29AF-0398-9118A9AE8001}"/>
              </a:ext>
            </a:extLst>
          </p:cNvPr>
          <p:cNvSpPr txBox="1"/>
          <p:nvPr/>
        </p:nvSpPr>
        <p:spPr>
          <a:xfrm>
            <a:off x="1000665" y="5845834"/>
            <a:ext cx="95005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Šeit UserID kolonnā tabulā Profile ir norādīts kā unikāls (UNIQUE), nodrošinot, ka katram lietotājam ir tikai viens profils. Tā veido One-to-One attiecību starp </a:t>
            </a:r>
            <a:r>
              <a:rPr lang="en-US" b="1"/>
              <a:t>User</a:t>
            </a:r>
            <a:r>
              <a:rPr lang="en-US"/>
              <a:t> un </a:t>
            </a:r>
            <a:r>
              <a:rPr lang="en-US" b="1"/>
              <a:t>Profile</a:t>
            </a:r>
            <a:r>
              <a:rPr lang="en-US"/>
              <a:t>.</a:t>
            </a:r>
          </a:p>
        </p:txBody>
      </p:sp>
      <p:sp>
        <p:nvSpPr>
          <p:cNvPr id="6" name="TextBox 5">
            <a:extLst>
              <a:ext uri="{FF2B5EF4-FFF2-40B4-BE49-F238E27FC236}">
                <a16:creationId xmlns:a16="http://schemas.microsoft.com/office/drawing/2014/main" id="{3E3F3D5F-3F8C-2F45-D7EA-108B284E5121}"/>
              </a:ext>
            </a:extLst>
          </p:cNvPr>
          <p:cNvSpPr txBox="1"/>
          <p:nvPr/>
        </p:nvSpPr>
        <p:spPr>
          <a:xfrm>
            <a:off x="1000665" y="1705155"/>
            <a:ext cx="97881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One-to-One (viens pret vienu) attiecība nozīmē, ka katram ierakstam vienā tabulā var būt tikai viens saistīts ieraksts otrā tabulā. Piemēram, katram </a:t>
            </a:r>
            <a:r>
              <a:rPr lang="en-US" b="1"/>
              <a:t>lietotājam</a:t>
            </a:r>
            <a:r>
              <a:rPr lang="en-US"/>
              <a:t> var būt tikai viens </a:t>
            </a:r>
            <a:r>
              <a:rPr lang="en-US" b="1"/>
              <a:t>profils</a:t>
            </a:r>
            <a:r>
              <a:rPr lang="en-US"/>
              <a:t>.</a:t>
            </a:r>
          </a:p>
        </p:txBody>
      </p:sp>
    </p:spTree>
    <p:extLst>
      <p:ext uri="{BB962C8B-B14F-4D97-AF65-F5344CB8AC3E}">
        <p14:creationId xmlns:p14="http://schemas.microsoft.com/office/powerpoint/2010/main" val="9079627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F6A2F-96C7-03C4-1DD2-89E5A8CF292B}"/>
              </a:ext>
            </a:extLst>
          </p:cNvPr>
          <p:cNvSpPr>
            <a:spLocks noGrp="1"/>
          </p:cNvSpPr>
          <p:nvPr>
            <p:ph type="title"/>
          </p:nvPr>
        </p:nvSpPr>
        <p:spPr/>
        <p:txBody>
          <a:bodyPr/>
          <a:lstStyle/>
          <a:p>
            <a:r>
              <a:rPr lang="en-US">
                <a:cs typeface="Calibri Light"/>
              </a:rPr>
              <a:t>Many-to-many</a:t>
            </a:r>
            <a:endParaRPr lang="en-US"/>
          </a:p>
        </p:txBody>
      </p:sp>
      <p:sp>
        <p:nvSpPr>
          <p:cNvPr id="4" name="TextBox 3">
            <a:extLst>
              <a:ext uri="{FF2B5EF4-FFF2-40B4-BE49-F238E27FC236}">
                <a16:creationId xmlns:a16="http://schemas.microsoft.com/office/drawing/2014/main" id="{BB90F0D7-4A8E-6D9A-6485-D9137FE2D911}"/>
              </a:ext>
            </a:extLst>
          </p:cNvPr>
          <p:cNvSpPr txBox="1"/>
          <p:nvPr/>
        </p:nvSpPr>
        <p:spPr>
          <a:xfrm>
            <a:off x="526212" y="1863306"/>
            <a:ext cx="1113957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Many-to-Many (</a:t>
            </a:r>
            <a:r>
              <a:rPr lang="en-US" sz="2400" err="1"/>
              <a:t>daudzi</a:t>
            </a:r>
            <a:r>
              <a:rPr lang="en-US" sz="2400"/>
              <a:t> </a:t>
            </a:r>
            <a:r>
              <a:rPr lang="en-US" sz="2400" err="1"/>
              <a:t>pret</a:t>
            </a:r>
            <a:r>
              <a:rPr lang="en-US" sz="2400"/>
              <a:t> </a:t>
            </a:r>
            <a:r>
              <a:rPr lang="en-US" sz="2400" err="1"/>
              <a:t>daudziem</a:t>
            </a:r>
            <a:r>
              <a:rPr lang="en-US" sz="2400"/>
              <a:t>) </a:t>
            </a:r>
            <a:r>
              <a:rPr lang="en-US" sz="2400" err="1"/>
              <a:t>attiecība</a:t>
            </a:r>
            <a:r>
              <a:rPr lang="en-US" sz="2400"/>
              <a:t> </a:t>
            </a:r>
            <a:r>
              <a:rPr lang="en-US" sz="2400" err="1"/>
              <a:t>nozīmē</a:t>
            </a:r>
            <a:r>
              <a:rPr lang="en-US" sz="2400"/>
              <a:t>, ka </a:t>
            </a:r>
            <a:r>
              <a:rPr lang="en-US" sz="2400" err="1"/>
              <a:t>vairākiem</a:t>
            </a:r>
            <a:r>
              <a:rPr lang="en-US" sz="2400"/>
              <a:t> </a:t>
            </a:r>
            <a:r>
              <a:rPr lang="en-US" sz="2400" err="1"/>
              <a:t>ierakstiem</a:t>
            </a:r>
            <a:r>
              <a:rPr lang="en-US" sz="2400"/>
              <a:t> </a:t>
            </a:r>
            <a:r>
              <a:rPr lang="en-US" sz="2400" err="1"/>
              <a:t>vienā</a:t>
            </a:r>
            <a:r>
              <a:rPr lang="en-US" sz="2400"/>
              <a:t> </a:t>
            </a:r>
            <a:r>
              <a:rPr lang="en-US" sz="2400" err="1"/>
              <a:t>tabulā</a:t>
            </a:r>
            <a:r>
              <a:rPr lang="en-US" sz="2400"/>
              <a:t> var </a:t>
            </a:r>
            <a:r>
              <a:rPr lang="en-US" sz="2400" err="1"/>
              <a:t>būt</a:t>
            </a:r>
            <a:r>
              <a:rPr lang="en-US" sz="2400"/>
              <a:t> </a:t>
            </a:r>
            <a:r>
              <a:rPr lang="en-US" sz="2400" err="1"/>
              <a:t>vairāki</a:t>
            </a:r>
            <a:r>
              <a:rPr lang="en-US" sz="2400"/>
              <a:t> </a:t>
            </a:r>
            <a:r>
              <a:rPr lang="en-US" sz="2400" err="1"/>
              <a:t>saistīti</a:t>
            </a:r>
            <a:r>
              <a:rPr lang="en-US" sz="2400"/>
              <a:t> </a:t>
            </a:r>
            <a:r>
              <a:rPr lang="en-US" sz="2400" err="1"/>
              <a:t>ieraksti</a:t>
            </a:r>
            <a:r>
              <a:rPr lang="en-US" sz="2400"/>
              <a:t> </a:t>
            </a:r>
            <a:r>
              <a:rPr lang="en-US" sz="2400" err="1"/>
              <a:t>otrā</a:t>
            </a:r>
            <a:r>
              <a:rPr lang="en-US" sz="2400"/>
              <a:t> </a:t>
            </a:r>
            <a:r>
              <a:rPr lang="en-US" sz="2400" err="1"/>
              <a:t>tabulā</a:t>
            </a:r>
            <a:r>
              <a:rPr lang="en-US" sz="2400"/>
              <a:t> un </a:t>
            </a:r>
            <a:r>
              <a:rPr lang="en-US" sz="2400" err="1"/>
              <a:t>otrādi</a:t>
            </a:r>
            <a:r>
              <a:rPr lang="en-US" sz="2400"/>
              <a:t>. </a:t>
            </a:r>
            <a:r>
              <a:rPr lang="en-US" sz="2400" err="1"/>
              <a:t>Šajā</a:t>
            </a:r>
            <a:r>
              <a:rPr lang="en-US" sz="2400"/>
              <a:t> </a:t>
            </a:r>
            <a:r>
              <a:rPr lang="en-US" sz="2400" err="1"/>
              <a:t>gadījumā</a:t>
            </a:r>
            <a:r>
              <a:rPr lang="en-US" sz="2400"/>
              <a:t> </a:t>
            </a:r>
            <a:r>
              <a:rPr lang="en-US" sz="2400" err="1"/>
              <a:t>tiek</a:t>
            </a:r>
            <a:r>
              <a:rPr lang="en-US" sz="2400"/>
              <a:t> </a:t>
            </a:r>
            <a:r>
              <a:rPr lang="en-US" sz="2400" err="1"/>
              <a:t>izmantota</a:t>
            </a:r>
            <a:r>
              <a:rPr lang="en-US" sz="2400"/>
              <a:t> </a:t>
            </a:r>
            <a:r>
              <a:rPr lang="en-US" sz="2400" err="1"/>
              <a:t>papildu</a:t>
            </a:r>
            <a:r>
              <a:rPr lang="en-US" sz="2400"/>
              <a:t> </a:t>
            </a:r>
            <a:r>
              <a:rPr lang="en-US" sz="2400" err="1"/>
              <a:t>saistību</a:t>
            </a:r>
            <a:r>
              <a:rPr lang="en-US" sz="2400"/>
              <a:t> tabula, </a:t>
            </a:r>
            <a:r>
              <a:rPr lang="en-US" sz="2400" err="1"/>
              <a:t>lai</a:t>
            </a:r>
            <a:r>
              <a:rPr lang="en-US" sz="2400"/>
              <a:t> </a:t>
            </a:r>
            <a:r>
              <a:rPr lang="en-US" sz="2400" err="1"/>
              <a:t>īstenotu</a:t>
            </a:r>
            <a:r>
              <a:rPr lang="en-US" sz="2400"/>
              <a:t> </a:t>
            </a:r>
            <a:r>
              <a:rPr lang="en-US" sz="2400" err="1"/>
              <a:t>attiecību</a:t>
            </a:r>
            <a:r>
              <a:rPr lang="en-US" sz="2400"/>
              <a:t>. </a:t>
            </a:r>
            <a:r>
              <a:rPr lang="en-US" sz="2400" err="1"/>
              <a:t>Piemēram</a:t>
            </a:r>
            <a:r>
              <a:rPr lang="en-US" sz="2400"/>
              <a:t>, </a:t>
            </a:r>
            <a:r>
              <a:rPr lang="en-US" sz="2400" err="1"/>
              <a:t>katram</a:t>
            </a:r>
            <a:r>
              <a:rPr lang="en-US" sz="2400"/>
              <a:t> </a:t>
            </a:r>
            <a:r>
              <a:rPr lang="en-US" sz="2400" b="1" err="1"/>
              <a:t>studentam</a:t>
            </a:r>
            <a:r>
              <a:rPr lang="en-US" sz="2400"/>
              <a:t> var </a:t>
            </a:r>
            <a:r>
              <a:rPr lang="en-US" sz="2400" err="1"/>
              <a:t>būt</a:t>
            </a:r>
            <a:r>
              <a:rPr lang="en-US" sz="2400"/>
              <a:t> </a:t>
            </a:r>
            <a:r>
              <a:rPr lang="en-US" sz="2400" err="1"/>
              <a:t>vairāki</a:t>
            </a:r>
            <a:r>
              <a:rPr lang="en-US" sz="2400"/>
              <a:t> </a:t>
            </a:r>
            <a:r>
              <a:rPr lang="en-US" sz="2400" b="1" err="1"/>
              <a:t>kursi</a:t>
            </a:r>
            <a:r>
              <a:rPr lang="en-US" sz="2400"/>
              <a:t>, un </a:t>
            </a:r>
            <a:r>
              <a:rPr lang="en-US" sz="2400" err="1"/>
              <a:t>katrs</a:t>
            </a:r>
            <a:r>
              <a:rPr lang="en-US" sz="2400"/>
              <a:t> </a:t>
            </a:r>
            <a:r>
              <a:rPr lang="en-US" sz="2400" err="1"/>
              <a:t>kurss</a:t>
            </a:r>
            <a:r>
              <a:rPr lang="en-US" sz="2400"/>
              <a:t> var </a:t>
            </a:r>
            <a:r>
              <a:rPr lang="en-US" sz="2400" err="1"/>
              <a:t>būt</a:t>
            </a:r>
            <a:r>
              <a:rPr lang="en-US" sz="2400"/>
              <a:t> </a:t>
            </a:r>
            <a:r>
              <a:rPr lang="en-US" sz="2400" err="1"/>
              <a:t>vairākiem</a:t>
            </a:r>
            <a:r>
              <a:rPr lang="en-US" sz="2400"/>
              <a:t> </a:t>
            </a:r>
            <a:r>
              <a:rPr lang="en-US" sz="2400" err="1"/>
              <a:t>studentiem</a:t>
            </a:r>
            <a:r>
              <a:rPr lang="en-US" sz="2400"/>
              <a:t>.</a:t>
            </a:r>
          </a:p>
        </p:txBody>
      </p:sp>
    </p:spTree>
    <p:extLst>
      <p:ext uri="{BB962C8B-B14F-4D97-AF65-F5344CB8AC3E}">
        <p14:creationId xmlns:p14="http://schemas.microsoft.com/office/powerpoint/2010/main" val="22910977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41737C4B-1E82-847B-19F6-AAD823ABB831}"/>
              </a:ext>
            </a:extLst>
          </p:cNvPr>
          <p:cNvPicPr>
            <a:picLocks noChangeAspect="1"/>
          </p:cNvPicPr>
          <p:nvPr/>
        </p:nvPicPr>
        <p:blipFill>
          <a:blip r:embed="rId2"/>
          <a:stretch>
            <a:fillRect/>
          </a:stretch>
        </p:blipFill>
        <p:spPr>
          <a:xfrm>
            <a:off x="2847975" y="218088"/>
            <a:ext cx="6496050" cy="4581525"/>
          </a:xfrm>
          <a:prstGeom prst="rect">
            <a:avLst/>
          </a:prstGeom>
        </p:spPr>
      </p:pic>
      <p:sp>
        <p:nvSpPr>
          <p:cNvPr id="6" name="TextBox 5">
            <a:extLst>
              <a:ext uri="{FF2B5EF4-FFF2-40B4-BE49-F238E27FC236}">
                <a16:creationId xmlns:a16="http://schemas.microsoft.com/office/drawing/2014/main" id="{8EE37DF4-1A6A-6394-E47E-A4F448722A8F}"/>
              </a:ext>
            </a:extLst>
          </p:cNvPr>
          <p:cNvSpPr txBox="1"/>
          <p:nvPr/>
        </p:nvSpPr>
        <p:spPr>
          <a:xfrm>
            <a:off x="-5751" y="5198853"/>
            <a:ext cx="119303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Šeit </a:t>
            </a:r>
            <a:r>
              <a:rPr lang="en-US" b="1"/>
              <a:t>StudentCourse</a:t>
            </a:r>
            <a:r>
              <a:rPr lang="en-US"/>
              <a:t> ir saistību tabula, kas satur StudentID un CourseID kā ārējās atslēgas. </a:t>
            </a:r>
            <a:r>
              <a:rPr lang="en-US" b="1"/>
              <a:t>StudentCourse</a:t>
            </a:r>
            <a:r>
              <a:rPr lang="en-US"/>
              <a:t> tabulā ir primārā atslēga, kas sastāv no abu kolonnu (StudentID, CourseID) kombinācijas, kas veido Many-to-Many attiecību starp </a:t>
            </a:r>
            <a:r>
              <a:rPr lang="en-US" b="1"/>
              <a:t>Student</a:t>
            </a:r>
            <a:r>
              <a:rPr lang="en-US"/>
              <a:t> un </a:t>
            </a:r>
            <a:r>
              <a:rPr lang="en-US" b="1"/>
              <a:t>Course</a:t>
            </a:r>
            <a:r>
              <a:rPr lang="en-US"/>
              <a:t>.</a:t>
            </a:r>
          </a:p>
        </p:txBody>
      </p:sp>
    </p:spTree>
    <p:extLst>
      <p:ext uri="{BB962C8B-B14F-4D97-AF65-F5344CB8AC3E}">
        <p14:creationId xmlns:p14="http://schemas.microsoft.com/office/powerpoint/2010/main" val="3559392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ED8E-9FC9-4B6D-8035-4ACF84EC2F92}"/>
              </a:ext>
            </a:extLst>
          </p:cNvPr>
          <p:cNvSpPr>
            <a:spLocks noGrp="1"/>
          </p:cNvSpPr>
          <p:nvPr>
            <p:ph type="title"/>
          </p:nvPr>
        </p:nvSpPr>
        <p:spPr/>
        <p:txBody>
          <a:bodyPr/>
          <a:lstStyle/>
          <a:p>
            <a:r>
              <a:rPr lang="lv-LV"/>
              <a:t>Ievads OOP – </a:t>
            </a:r>
            <a:r>
              <a:rPr lang="lv-LV" err="1"/>
              <a:t>Instancēšana</a:t>
            </a:r>
            <a:r>
              <a:rPr lang="lv-LV"/>
              <a:t>/ datu tipi</a:t>
            </a:r>
          </a:p>
        </p:txBody>
      </p:sp>
      <p:pic>
        <p:nvPicPr>
          <p:cNvPr id="5" name="Content Placeholder 4">
            <a:extLst>
              <a:ext uri="{FF2B5EF4-FFF2-40B4-BE49-F238E27FC236}">
                <a16:creationId xmlns:a16="http://schemas.microsoft.com/office/drawing/2014/main" id="{24FDDA09-DAAE-4C04-B153-6F5F47CA339B}"/>
              </a:ext>
            </a:extLst>
          </p:cNvPr>
          <p:cNvPicPr>
            <a:picLocks noGrp="1" noChangeAspect="1"/>
          </p:cNvPicPr>
          <p:nvPr>
            <p:ph idx="1"/>
          </p:nvPr>
        </p:nvPicPr>
        <p:blipFill>
          <a:blip r:embed="rId2"/>
          <a:stretch>
            <a:fillRect/>
          </a:stretch>
        </p:blipFill>
        <p:spPr>
          <a:xfrm>
            <a:off x="727085" y="2658534"/>
            <a:ext cx="10626715" cy="1910626"/>
          </a:xfrm>
        </p:spPr>
      </p:pic>
    </p:spTree>
    <p:extLst>
      <p:ext uri="{BB962C8B-B14F-4D97-AF65-F5344CB8AC3E}">
        <p14:creationId xmlns:p14="http://schemas.microsoft.com/office/powerpoint/2010/main" val="466980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BE99-4905-5B7C-C4EF-0D4D4789F3E9}"/>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a:t>
            </a:r>
            <a:endParaRPr lang="en-US"/>
          </a:p>
        </p:txBody>
      </p:sp>
      <p:sp>
        <p:nvSpPr>
          <p:cNvPr id="3" name="Content Placeholder 2">
            <a:extLst>
              <a:ext uri="{FF2B5EF4-FFF2-40B4-BE49-F238E27FC236}">
                <a16:creationId xmlns:a16="http://schemas.microsoft.com/office/drawing/2014/main" id="{967B4C98-05AA-0E89-24B1-36A2AE727AD2}"/>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hlinkClick r:id="rId2"/>
              </a:rPr>
              <a:t>Uzdevums</a:t>
            </a:r>
          </a:p>
          <a:p>
            <a:pPr marL="0" indent="0">
              <a:buNone/>
            </a:pPr>
            <a:endParaRPr lang="en-US">
              <a:cs typeface="Calibri" panose="020F0502020204030204"/>
            </a:endParaRPr>
          </a:p>
          <a:p>
            <a:pPr marL="0" indent="0">
              <a:buNone/>
            </a:pPr>
            <a:r>
              <a:rPr lang="en-US">
                <a:cs typeface="Calibri" panose="020F0502020204030204"/>
                <a:hlinkClick r:id="rId3"/>
              </a:rPr>
              <a:t>Risinājums</a:t>
            </a:r>
            <a:endParaRPr lang="en-US">
              <a:cs typeface="Calibri" panose="020F0502020204030204"/>
            </a:endParaRPr>
          </a:p>
        </p:txBody>
      </p:sp>
    </p:spTree>
    <p:extLst>
      <p:ext uri="{BB962C8B-B14F-4D97-AF65-F5344CB8AC3E}">
        <p14:creationId xmlns:p14="http://schemas.microsoft.com/office/powerpoint/2010/main" val="27492567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6551-E773-4BD0-15E5-50C32324B421}"/>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vaicājumi</a:t>
            </a:r>
            <a:r>
              <a:rPr lang="en-US">
                <a:ea typeface="Calibri Light"/>
                <a:cs typeface="Calibri Light"/>
              </a:rPr>
              <a:t>/</a:t>
            </a:r>
            <a:r>
              <a:rPr lang="en-US" err="1">
                <a:ea typeface="Calibri Light"/>
                <a:cs typeface="Calibri Light"/>
              </a:rPr>
              <a:t>pieprasījumi</a:t>
            </a:r>
          </a:p>
        </p:txBody>
      </p:sp>
      <p:pic>
        <p:nvPicPr>
          <p:cNvPr id="4" name="Content Placeholder 3" descr="A close up of text&#10;&#10;Description automatically generated">
            <a:extLst>
              <a:ext uri="{FF2B5EF4-FFF2-40B4-BE49-F238E27FC236}">
                <a16:creationId xmlns:a16="http://schemas.microsoft.com/office/drawing/2014/main" id="{E2062AE0-FB35-DDB7-B16C-BDA8A0CC0D10}"/>
              </a:ext>
            </a:extLst>
          </p:cNvPr>
          <p:cNvPicPr>
            <a:picLocks noGrp="1" noChangeAspect="1"/>
          </p:cNvPicPr>
          <p:nvPr>
            <p:ph idx="1"/>
          </p:nvPr>
        </p:nvPicPr>
        <p:blipFill>
          <a:blip r:embed="rId2"/>
          <a:stretch>
            <a:fillRect/>
          </a:stretch>
        </p:blipFill>
        <p:spPr>
          <a:xfrm>
            <a:off x="1213497" y="2663032"/>
            <a:ext cx="9774413" cy="2112080"/>
          </a:xfrm>
        </p:spPr>
      </p:pic>
    </p:spTree>
    <p:extLst>
      <p:ext uri="{BB962C8B-B14F-4D97-AF65-F5344CB8AC3E}">
        <p14:creationId xmlns:p14="http://schemas.microsoft.com/office/powerpoint/2010/main" val="34774455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E2C210DC-4B6C-1968-A338-7D626F6D539A}"/>
              </a:ext>
            </a:extLst>
          </p:cNvPr>
          <p:cNvPicPr>
            <a:picLocks noGrp="1" noChangeAspect="1"/>
          </p:cNvPicPr>
          <p:nvPr>
            <p:ph idx="1"/>
          </p:nvPr>
        </p:nvPicPr>
        <p:blipFill>
          <a:blip r:embed="rId2"/>
          <a:stretch>
            <a:fillRect/>
          </a:stretch>
        </p:blipFill>
        <p:spPr>
          <a:xfrm>
            <a:off x="1731139" y="1263209"/>
            <a:ext cx="9491721" cy="4243799"/>
          </a:xfrm>
        </p:spPr>
      </p:pic>
    </p:spTree>
    <p:extLst>
      <p:ext uri="{BB962C8B-B14F-4D97-AF65-F5344CB8AC3E}">
        <p14:creationId xmlns:p14="http://schemas.microsoft.com/office/powerpoint/2010/main" val="34490287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FDB1-EABB-F7C5-C4AE-650D4158BD8F}"/>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atslēgvārds</a:t>
            </a:r>
            <a:r>
              <a:rPr lang="en-US">
                <a:ea typeface="Calibri Light"/>
                <a:cs typeface="Calibri Light"/>
              </a:rPr>
              <a:t> - select</a:t>
            </a:r>
          </a:p>
        </p:txBody>
      </p:sp>
      <p:pic>
        <p:nvPicPr>
          <p:cNvPr id="7" name="Content Placeholder 6" descr="A screenshot of a computer program&#10;&#10;Description automatically generated">
            <a:extLst>
              <a:ext uri="{FF2B5EF4-FFF2-40B4-BE49-F238E27FC236}">
                <a16:creationId xmlns:a16="http://schemas.microsoft.com/office/drawing/2014/main" id="{A00167E3-474A-9602-9087-4BF934A98853}"/>
              </a:ext>
            </a:extLst>
          </p:cNvPr>
          <p:cNvPicPr>
            <a:picLocks noGrp="1" noChangeAspect="1"/>
          </p:cNvPicPr>
          <p:nvPr>
            <p:ph idx="1"/>
          </p:nvPr>
        </p:nvPicPr>
        <p:blipFill>
          <a:blip r:embed="rId2"/>
          <a:stretch>
            <a:fillRect/>
          </a:stretch>
        </p:blipFill>
        <p:spPr>
          <a:xfrm>
            <a:off x="2628430" y="1533496"/>
            <a:ext cx="7123288" cy="4596929"/>
          </a:xfrm>
        </p:spPr>
      </p:pic>
    </p:spTree>
    <p:extLst>
      <p:ext uri="{BB962C8B-B14F-4D97-AF65-F5344CB8AC3E}">
        <p14:creationId xmlns:p14="http://schemas.microsoft.com/office/powerpoint/2010/main" val="4172458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4501-9985-C2D7-DC58-359EE653566F}"/>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31.</a:t>
            </a:r>
            <a:endParaRPr lang="en-US"/>
          </a:p>
        </p:txBody>
      </p:sp>
      <p:sp>
        <p:nvSpPr>
          <p:cNvPr id="3" name="Content Placeholder 2">
            <a:extLst>
              <a:ext uri="{FF2B5EF4-FFF2-40B4-BE49-F238E27FC236}">
                <a16:creationId xmlns:a16="http://schemas.microsoft.com/office/drawing/2014/main" id="{19C4E0FB-0B99-D6BD-12C6-951B3F15009E}"/>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err="1">
                <a:ea typeface="Calibri" panose="020F0502020204030204"/>
                <a:cs typeface="Calibri" panose="020F0502020204030204"/>
              </a:rPr>
              <a:t>Izveidot</a:t>
            </a:r>
            <a:r>
              <a:rPr lang="en-US">
                <a:ea typeface="Calibri" panose="020F0502020204030204"/>
                <a:cs typeface="Calibri" panose="020F0502020204030204"/>
              </a:rPr>
              <a:t> </a:t>
            </a:r>
            <a:r>
              <a:rPr lang="en-US" err="1">
                <a:ea typeface="Calibri" panose="020F0502020204030204"/>
                <a:cs typeface="Calibri" panose="020F0502020204030204"/>
              </a:rPr>
              <a:t>datu</a:t>
            </a:r>
            <a:r>
              <a:rPr lang="en-US">
                <a:ea typeface="Calibri" panose="020F0502020204030204"/>
                <a:cs typeface="Calibri" panose="020F0502020204030204"/>
              </a:rPr>
              <a:t> </a:t>
            </a:r>
            <a:r>
              <a:rPr lang="en-US" err="1">
                <a:ea typeface="Calibri" panose="020F0502020204030204"/>
                <a:cs typeface="Calibri" panose="020F0502020204030204"/>
              </a:rPr>
              <a:t>bāzi</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nosaukumu</a:t>
            </a:r>
            <a:r>
              <a:rPr lang="en-US">
                <a:ea typeface="Calibri" panose="020F0502020204030204"/>
                <a:cs typeface="Calibri" panose="020F0502020204030204"/>
              </a:rPr>
              <a:t> movies</a:t>
            </a:r>
          </a:p>
          <a:p>
            <a:pPr marL="514350" indent="-514350">
              <a:buAutoNum type="arabicPeriod"/>
            </a:pPr>
            <a:r>
              <a:rPr lang="en-US" err="1">
                <a:ea typeface="Calibri" panose="020F0502020204030204"/>
                <a:cs typeface="Calibri" panose="020F0502020204030204"/>
              </a:rPr>
              <a:t>Pievienot</a:t>
            </a:r>
            <a:r>
              <a:rPr lang="en-US">
                <a:ea typeface="Calibri" panose="020F0502020204030204"/>
                <a:cs typeface="Calibri" panose="020F0502020204030204"/>
              </a:rPr>
              <a:t> </a:t>
            </a:r>
            <a:r>
              <a:rPr lang="en-US" err="1">
                <a:ea typeface="Calibri" panose="020F0502020204030204"/>
                <a:cs typeface="Calibri" panose="020F0502020204030204"/>
              </a:rPr>
              <a:t>datu</a:t>
            </a:r>
            <a:r>
              <a:rPr lang="en-US">
                <a:ea typeface="Calibri" panose="020F0502020204030204"/>
                <a:cs typeface="Calibri" panose="020F0502020204030204"/>
              </a:rPr>
              <a:t> </a:t>
            </a:r>
            <a:r>
              <a:rPr lang="en-US" err="1">
                <a:ea typeface="Calibri" panose="020F0502020204030204"/>
                <a:cs typeface="Calibri" panose="020F0502020204030204"/>
              </a:rPr>
              <a:t>bāzei</a:t>
            </a:r>
            <a:r>
              <a:rPr lang="en-US">
                <a:ea typeface="Calibri" panose="020F0502020204030204"/>
                <a:cs typeface="Calibri" panose="020F0502020204030204"/>
              </a:rPr>
              <a:t> </a:t>
            </a:r>
            <a:r>
              <a:rPr lang="en-US" err="1">
                <a:ea typeface="Calibri" panose="020F0502020204030204"/>
                <a:cs typeface="Calibri" panose="020F0502020204030204"/>
              </a:rPr>
              <a:t>kolonnas</a:t>
            </a:r>
            <a:r>
              <a:rPr lang="en-US">
                <a:ea typeface="Calibri" panose="020F0502020204030204"/>
                <a:cs typeface="Calibri" panose="020F0502020204030204"/>
              </a:rPr>
              <a:t> – name, genre, year</a:t>
            </a:r>
          </a:p>
          <a:p>
            <a:pPr marL="514350" indent="-514350">
              <a:buAutoNum type="arabicPeriod"/>
            </a:pPr>
            <a:r>
              <a:rPr lang="en-US" err="1">
                <a:ea typeface="Calibri" panose="020F0502020204030204"/>
                <a:cs typeface="Calibri" panose="020F0502020204030204"/>
              </a:rPr>
              <a:t>Pievienot</a:t>
            </a:r>
            <a:r>
              <a:rPr lang="en-US">
                <a:ea typeface="Calibri" panose="020F0502020204030204"/>
                <a:cs typeface="Calibri" panose="020F0502020204030204"/>
              </a:rPr>
              <a:t> </a:t>
            </a:r>
            <a:r>
              <a:rPr lang="en-US" err="1">
                <a:ea typeface="Calibri" panose="020F0502020204030204"/>
                <a:cs typeface="Calibri" panose="020F0502020204030204"/>
              </a:rPr>
              <a:t>sevis</a:t>
            </a:r>
            <a:r>
              <a:rPr lang="en-US">
                <a:ea typeface="Calibri" panose="020F0502020204030204"/>
                <a:cs typeface="Calibri" panose="020F0502020204030204"/>
              </a:rPr>
              <a:t> </a:t>
            </a:r>
            <a:r>
              <a:rPr lang="en-US" err="1">
                <a:ea typeface="Calibri" panose="020F0502020204030204"/>
                <a:cs typeface="Calibri" panose="020F0502020204030204"/>
              </a:rPr>
              <a:t>izdomātas</a:t>
            </a:r>
            <a:r>
              <a:rPr lang="en-US">
                <a:ea typeface="Calibri" panose="020F0502020204030204"/>
                <a:cs typeface="Calibri" panose="020F0502020204030204"/>
              </a:rPr>
              <a:t> 5 </a:t>
            </a:r>
            <a:r>
              <a:rPr lang="en-US" err="1">
                <a:ea typeface="Calibri" panose="020F0502020204030204"/>
                <a:cs typeface="Calibri" panose="020F0502020204030204"/>
              </a:rPr>
              <a:t>rindiņas</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datiem</a:t>
            </a:r>
          </a:p>
          <a:p>
            <a:pPr marL="514350" indent="-514350">
              <a:buAutoNum type="arabicPeriod"/>
            </a:pPr>
            <a:r>
              <a:rPr lang="en-US" err="1">
                <a:ea typeface="Calibri" panose="020F0502020204030204"/>
                <a:cs typeface="Calibri" panose="020F0502020204030204"/>
              </a:rPr>
              <a:t>Izveidot</a:t>
            </a:r>
            <a:r>
              <a:rPr lang="en-US">
                <a:ea typeface="Calibri" panose="020F0502020204030204"/>
                <a:cs typeface="Calibri" panose="020F0502020204030204"/>
              </a:rPr>
              <a:t> </a:t>
            </a:r>
            <a:r>
              <a:rPr lang="en-US" err="1">
                <a:ea typeface="Calibri" panose="020F0502020204030204"/>
                <a:cs typeface="Calibri" panose="020F0502020204030204"/>
              </a:rPr>
              <a:t>vaicajumu</a:t>
            </a:r>
            <a:r>
              <a:rPr lang="en-US">
                <a:ea typeface="Calibri" panose="020F0502020204030204"/>
                <a:cs typeface="Calibri" panose="020F0502020204030204"/>
              </a:rPr>
              <a:t>, </a:t>
            </a:r>
            <a:r>
              <a:rPr lang="en-US" err="1">
                <a:ea typeface="Calibri" panose="020F0502020204030204"/>
                <a:cs typeface="Calibri" panose="020F0502020204030204"/>
              </a:rPr>
              <a:t>kurā</a:t>
            </a:r>
            <a:r>
              <a:rPr lang="en-US">
                <a:ea typeface="Calibri" panose="020F0502020204030204"/>
                <a:cs typeface="Calibri" panose="020F0502020204030204"/>
              </a:rPr>
              <a:t> </a:t>
            </a:r>
            <a:r>
              <a:rPr lang="en-US" err="1">
                <a:ea typeface="Calibri" panose="020F0502020204030204"/>
                <a:cs typeface="Calibri" panose="020F0502020204030204"/>
              </a:rPr>
              <a:t>tiek</a:t>
            </a:r>
            <a:r>
              <a:rPr lang="en-US">
                <a:ea typeface="Calibri" panose="020F0502020204030204"/>
                <a:cs typeface="Calibri" panose="020F0502020204030204"/>
              </a:rPr>
              <a:t> </a:t>
            </a:r>
            <a:r>
              <a:rPr lang="en-US" err="1">
                <a:ea typeface="Calibri" panose="020F0502020204030204"/>
                <a:cs typeface="Calibri" panose="020F0502020204030204"/>
              </a:rPr>
              <a:t>attēlotas</a:t>
            </a:r>
            <a:r>
              <a:rPr lang="en-US">
                <a:ea typeface="Calibri" panose="020F0502020204030204"/>
                <a:cs typeface="Calibri" panose="020F0502020204030204"/>
              </a:rPr>
              <a:t> 2 </a:t>
            </a:r>
            <a:r>
              <a:rPr lang="en-US" err="1">
                <a:ea typeface="Calibri" panose="020F0502020204030204"/>
                <a:cs typeface="Calibri" panose="020F0502020204030204"/>
              </a:rPr>
              <a:t>kolonnas</a:t>
            </a:r>
            <a:r>
              <a:rPr lang="en-US">
                <a:ea typeface="Calibri" panose="020F0502020204030204"/>
                <a:cs typeface="Calibri" panose="020F0502020204030204"/>
              </a:rPr>
              <a:t> - name un genre.</a:t>
            </a:r>
          </a:p>
          <a:p>
            <a:pPr marL="514350" indent="-514350">
              <a:buAutoNum type="arabicPeriod"/>
            </a:pPr>
            <a:r>
              <a:rPr lang="en-US" err="1">
                <a:ea typeface="Calibri" panose="020F0502020204030204"/>
                <a:cs typeface="Calibri" panose="020F0502020204030204"/>
              </a:rPr>
              <a:t>Izveidot</a:t>
            </a:r>
            <a:r>
              <a:rPr lang="en-US">
                <a:ea typeface="Calibri" panose="020F0502020204030204"/>
                <a:cs typeface="Calibri" panose="020F0502020204030204"/>
              </a:rPr>
              <a:t> </a:t>
            </a:r>
            <a:r>
              <a:rPr lang="en-US" err="1">
                <a:ea typeface="Calibri" panose="020F0502020204030204"/>
                <a:cs typeface="Calibri" panose="020F0502020204030204"/>
              </a:rPr>
              <a:t>vaicājumu</a:t>
            </a:r>
            <a:r>
              <a:rPr lang="en-US">
                <a:ea typeface="Calibri" panose="020F0502020204030204"/>
                <a:cs typeface="Calibri" panose="020F0502020204030204"/>
              </a:rPr>
              <a:t>, </a:t>
            </a:r>
            <a:r>
              <a:rPr lang="en-US" err="1">
                <a:ea typeface="Calibri" panose="020F0502020204030204"/>
                <a:cs typeface="Calibri" panose="020F0502020204030204"/>
              </a:rPr>
              <a:t>kurā</a:t>
            </a:r>
            <a:r>
              <a:rPr lang="en-US">
                <a:ea typeface="Calibri" panose="020F0502020204030204"/>
                <a:cs typeface="Calibri" panose="020F0502020204030204"/>
              </a:rPr>
              <a:t> </a:t>
            </a:r>
            <a:r>
              <a:rPr lang="en-US" err="1">
                <a:ea typeface="Calibri" panose="020F0502020204030204"/>
                <a:cs typeface="Calibri" panose="020F0502020204030204"/>
              </a:rPr>
              <a:t>tiek</a:t>
            </a:r>
            <a:r>
              <a:rPr lang="en-US">
                <a:ea typeface="Calibri" panose="020F0502020204030204"/>
                <a:cs typeface="Calibri" panose="020F0502020204030204"/>
              </a:rPr>
              <a:t> </a:t>
            </a:r>
            <a:r>
              <a:rPr lang="en-US" err="1">
                <a:ea typeface="Calibri" panose="020F0502020204030204"/>
                <a:cs typeface="Calibri" panose="020F0502020204030204"/>
              </a:rPr>
              <a:t>attēlotas</a:t>
            </a:r>
            <a:r>
              <a:rPr lang="en-US">
                <a:ea typeface="Calibri" panose="020F0502020204030204"/>
                <a:cs typeface="Calibri" panose="020F0502020204030204"/>
              </a:rPr>
              <a:t> visas 3 </a:t>
            </a:r>
            <a:r>
              <a:rPr lang="en-US" err="1">
                <a:ea typeface="Calibri" panose="020F0502020204030204"/>
                <a:cs typeface="Calibri" panose="020F0502020204030204"/>
              </a:rPr>
              <a:t>kolonnas</a:t>
            </a:r>
          </a:p>
        </p:txBody>
      </p:sp>
    </p:spTree>
    <p:extLst>
      <p:ext uri="{BB962C8B-B14F-4D97-AF65-F5344CB8AC3E}">
        <p14:creationId xmlns:p14="http://schemas.microsoft.com/office/powerpoint/2010/main" val="32593645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454C-9265-E2FB-C84B-9A84FE200C5E}"/>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atslēgvārds</a:t>
            </a:r>
            <a:r>
              <a:rPr lang="en-US">
                <a:ea typeface="Calibri Light"/>
                <a:cs typeface="Calibri Light"/>
              </a:rPr>
              <a:t>  - AS</a:t>
            </a:r>
          </a:p>
        </p:txBody>
      </p:sp>
      <p:pic>
        <p:nvPicPr>
          <p:cNvPr id="4" name="Content Placeholder 3" descr="A screenshot of a computer&#10;&#10;Description automatically generated">
            <a:extLst>
              <a:ext uri="{FF2B5EF4-FFF2-40B4-BE49-F238E27FC236}">
                <a16:creationId xmlns:a16="http://schemas.microsoft.com/office/drawing/2014/main" id="{1C1C9160-97D5-52C4-BF88-C0C40C920921}"/>
              </a:ext>
            </a:extLst>
          </p:cNvPr>
          <p:cNvPicPr>
            <a:picLocks noGrp="1" noChangeAspect="1"/>
          </p:cNvPicPr>
          <p:nvPr>
            <p:ph idx="1"/>
          </p:nvPr>
        </p:nvPicPr>
        <p:blipFill>
          <a:blip r:embed="rId2"/>
          <a:stretch>
            <a:fillRect/>
          </a:stretch>
        </p:blipFill>
        <p:spPr>
          <a:xfrm>
            <a:off x="1379781" y="1596349"/>
            <a:ext cx="9439157" cy="4198408"/>
          </a:xfrm>
        </p:spPr>
      </p:pic>
    </p:spTree>
    <p:extLst>
      <p:ext uri="{BB962C8B-B14F-4D97-AF65-F5344CB8AC3E}">
        <p14:creationId xmlns:p14="http://schemas.microsoft.com/office/powerpoint/2010/main" val="30869450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text message&#10;&#10;Description automatically generated">
            <a:extLst>
              <a:ext uri="{FF2B5EF4-FFF2-40B4-BE49-F238E27FC236}">
                <a16:creationId xmlns:a16="http://schemas.microsoft.com/office/drawing/2014/main" id="{02C8D753-8BDF-8402-C666-526D6BD4D639}"/>
              </a:ext>
            </a:extLst>
          </p:cNvPr>
          <p:cNvPicPr>
            <a:picLocks noGrp="1" noChangeAspect="1"/>
          </p:cNvPicPr>
          <p:nvPr>
            <p:ph idx="1"/>
          </p:nvPr>
        </p:nvPicPr>
        <p:blipFill>
          <a:blip r:embed="rId2"/>
          <a:stretch>
            <a:fillRect/>
          </a:stretch>
        </p:blipFill>
        <p:spPr>
          <a:xfrm>
            <a:off x="1701270" y="1104871"/>
            <a:ext cx="8789458" cy="4541661"/>
          </a:xfrm>
        </p:spPr>
      </p:pic>
    </p:spTree>
    <p:extLst>
      <p:ext uri="{BB962C8B-B14F-4D97-AF65-F5344CB8AC3E}">
        <p14:creationId xmlns:p14="http://schemas.microsoft.com/office/powerpoint/2010/main" val="19030499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02AE7-3293-0009-0A11-2134492FE1AC}"/>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32.</a:t>
            </a:r>
            <a:endParaRPr lang="en-US"/>
          </a:p>
        </p:txBody>
      </p:sp>
      <p:sp>
        <p:nvSpPr>
          <p:cNvPr id="3" name="Content Placeholder 2">
            <a:extLst>
              <a:ext uri="{FF2B5EF4-FFF2-40B4-BE49-F238E27FC236}">
                <a16:creationId xmlns:a16="http://schemas.microsoft.com/office/drawing/2014/main" id="{8F17E93C-3837-1207-A137-DCD129B34EB2}"/>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No movies </a:t>
            </a:r>
            <a:r>
              <a:rPr lang="en-US" err="1">
                <a:ea typeface="Calibri"/>
                <a:cs typeface="Calibri"/>
              </a:rPr>
              <a:t>tabulas</a:t>
            </a:r>
            <a:r>
              <a:rPr lang="en-US">
                <a:ea typeface="Calibri"/>
                <a:cs typeface="Calibri"/>
              </a:rPr>
              <a:t> </a:t>
            </a:r>
            <a:r>
              <a:rPr lang="en-US" err="1">
                <a:ea typeface="Calibri"/>
                <a:cs typeface="Calibri"/>
              </a:rPr>
              <a:t>izvēlēties</a:t>
            </a:r>
            <a:r>
              <a:rPr lang="en-US">
                <a:ea typeface="Calibri"/>
                <a:cs typeface="Calibri"/>
              </a:rPr>
              <a:t> 'name' </a:t>
            </a:r>
            <a:r>
              <a:rPr lang="en-US" err="1">
                <a:ea typeface="Calibri"/>
                <a:cs typeface="Calibri"/>
              </a:rPr>
              <a:t>kolonnu</a:t>
            </a:r>
            <a:r>
              <a:rPr lang="en-US">
                <a:ea typeface="Calibri"/>
                <a:cs typeface="Calibri"/>
              </a:rPr>
              <a:t> un </a:t>
            </a:r>
            <a:r>
              <a:rPr lang="en-US" err="1">
                <a:ea typeface="Calibri"/>
                <a:cs typeface="Calibri"/>
              </a:rPr>
              <a:t>piešķirt</a:t>
            </a:r>
            <a:r>
              <a:rPr lang="en-US">
                <a:ea typeface="Calibri"/>
                <a:cs typeface="Calibri"/>
              </a:rPr>
              <a:t> tai </a:t>
            </a:r>
            <a:r>
              <a:rPr lang="en-US" err="1">
                <a:ea typeface="Calibri"/>
                <a:cs typeface="Calibri"/>
              </a:rPr>
              <a:t>sevis</a:t>
            </a:r>
            <a:r>
              <a:rPr lang="en-US">
                <a:ea typeface="Calibri"/>
                <a:cs typeface="Calibri"/>
              </a:rPr>
              <a:t> </a:t>
            </a:r>
            <a:r>
              <a:rPr lang="en-US" err="1">
                <a:ea typeface="Calibri"/>
                <a:cs typeface="Calibri"/>
              </a:rPr>
              <a:t>izvēlētu</a:t>
            </a:r>
            <a:r>
              <a:rPr lang="en-US">
                <a:ea typeface="Calibri"/>
                <a:cs typeface="Calibri"/>
              </a:rPr>
              <a:t> </a:t>
            </a:r>
            <a:r>
              <a:rPr lang="en-US" err="1">
                <a:ea typeface="Calibri"/>
                <a:cs typeface="Calibri"/>
              </a:rPr>
              <a:t>aliasu</a:t>
            </a:r>
            <a:r>
              <a:rPr lang="en-US">
                <a:ea typeface="Calibri"/>
                <a:cs typeface="Calibri"/>
              </a:rPr>
              <a:t> </a:t>
            </a:r>
            <a:r>
              <a:rPr lang="en-US" err="1">
                <a:ea typeface="Calibri"/>
                <a:cs typeface="Calibri"/>
              </a:rPr>
              <a:t>ar</a:t>
            </a:r>
            <a:r>
              <a:rPr lang="en-US">
                <a:ea typeface="Calibri"/>
                <a:cs typeface="Calibri"/>
              </a:rPr>
              <a:t> </a:t>
            </a:r>
            <a:r>
              <a:rPr lang="en-US" err="1">
                <a:ea typeface="Calibri"/>
                <a:cs typeface="Calibri"/>
              </a:rPr>
              <a:t>atslēgvārdu</a:t>
            </a:r>
            <a:r>
              <a:rPr lang="en-US">
                <a:ea typeface="Calibri"/>
                <a:cs typeface="Calibri"/>
              </a:rPr>
              <a:t> AS.</a:t>
            </a:r>
          </a:p>
        </p:txBody>
      </p:sp>
    </p:spTree>
    <p:extLst>
      <p:ext uri="{BB962C8B-B14F-4D97-AF65-F5344CB8AC3E}">
        <p14:creationId xmlns:p14="http://schemas.microsoft.com/office/powerpoint/2010/main" val="31404082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35771-6690-9B25-1BAA-5FF7D38C966B}"/>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atslēgvārds</a:t>
            </a:r>
            <a:r>
              <a:rPr lang="en-US">
                <a:ea typeface="Calibri Light"/>
                <a:cs typeface="Calibri Light"/>
              </a:rPr>
              <a:t>  - DISTINCT</a:t>
            </a:r>
          </a:p>
        </p:txBody>
      </p:sp>
      <p:pic>
        <p:nvPicPr>
          <p:cNvPr id="4" name="Content Placeholder 3" descr="A white background with black text&#10;&#10;Description automatically generated">
            <a:extLst>
              <a:ext uri="{FF2B5EF4-FFF2-40B4-BE49-F238E27FC236}">
                <a16:creationId xmlns:a16="http://schemas.microsoft.com/office/drawing/2014/main" id="{F95FF641-1422-C300-DC01-768B30DCFDD0}"/>
              </a:ext>
            </a:extLst>
          </p:cNvPr>
          <p:cNvPicPr>
            <a:picLocks noGrp="1" noChangeAspect="1"/>
          </p:cNvPicPr>
          <p:nvPr>
            <p:ph idx="1"/>
          </p:nvPr>
        </p:nvPicPr>
        <p:blipFill>
          <a:blip r:embed="rId2"/>
          <a:stretch>
            <a:fillRect/>
          </a:stretch>
        </p:blipFill>
        <p:spPr>
          <a:xfrm>
            <a:off x="1387004" y="2719005"/>
            <a:ext cx="9417990" cy="2131836"/>
          </a:xfrm>
        </p:spPr>
      </p:pic>
    </p:spTree>
    <p:extLst>
      <p:ext uri="{BB962C8B-B14F-4D97-AF65-F5344CB8AC3E}">
        <p14:creationId xmlns:p14="http://schemas.microsoft.com/office/powerpoint/2010/main" val="42237600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9842228F-39AE-08C7-6D8B-48637638F4BE}"/>
              </a:ext>
            </a:extLst>
          </p:cNvPr>
          <p:cNvPicPr>
            <a:picLocks noGrp="1" noChangeAspect="1"/>
          </p:cNvPicPr>
          <p:nvPr>
            <p:ph idx="1"/>
          </p:nvPr>
        </p:nvPicPr>
        <p:blipFill>
          <a:blip r:embed="rId2"/>
          <a:stretch>
            <a:fillRect/>
          </a:stretch>
        </p:blipFill>
        <p:spPr>
          <a:xfrm>
            <a:off x="2107057" y="818877"/>
            <a:ext cx="7754173" cy="4963818"/>
          </a:xfrm>
        </p:spPr>
      </p:pic>
    </p:spTree>
    <p:extLst>
      <p:ext uri="{BB962C8B-B14F-4D97-AF65-F5344CB8AC3E}">
        <p14:creationId xmlns:p14="http://schemas.microsoft.com/office/powerpoint/2010/main" val="2183840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30B2-5233-4CA6-8E57-001013CF4CD4}"/>
              </a:ext>
            </a:extLst>
          </p:cNvPr>
          <p:cNvSpPr>
            <a:spLocks noGrp="1"/>
          </p:cNvSpPr>
          <p:nvPr>
            <p:ph type="title"/>
          </p:nvPr>
        </p:nvSpPr>
        <p:spPr/>
        <p:txBody>
          <a:bodyPr/>
          <a:lstStyle/>
          <a:p>
            <a:r>
              <a:rPr lang="lv-LV"/>
              <a:t>Praktiskais uzdevums 4</a:t>
            </a:r>
          </a:p>
        </p:txBody>
      </p:sp>
      <p:sp>
        <p:nvSpPr>
          <p:cNvPr id="3" name="Content Placeholder 2">
            <a:extLst>
              <a:ext uri="{FF2B5EF4-FFF2-40B4-BE49-F238E27FC236}">
                <a16:creationId xmlns:a16="http://schemas.microsoft.com/office/drawing/2014/main" id="{E837FCBF-B9C1-4511-A941-22793B3E0809}"/>
              </a:ext>
            </a:extLst>
          </p:cNvPr>
          <p:cNvSpPr>
            <a:spLocks noGrp="1"/>
          </p:cNvSpPr>
          <p:nvPr>
            <p:ph idx="1"/>
          </p:nvPr>
        </p:nvSpPr>
        <p:spPr/>
        <p:txBody>
          <a:bodyPr/>
          <a:lstStyle/>
          <a:p>
            <a:pPr marL="514350" indent="-514350">
              <a:buAutoNum type="arabicPeriod"/>
            </a:pPr>
            <a:r>
              <a:rPr lang="lv-LV"/>
              <a:t>Izsaukt metodi </a:t>
            </a:r>
            <a:r>
              <a:rPr lang="lv-LV" err="1"/>
              <a:t>type</a:t>
            </a:r>
            <a:r>
              <a:rPr lang="lv-LV"/>
              <a:t>() facade_1 mainīgajam un saglabāt jaunā facade_1_type mainīgajā</a:t>
            </a:r>
          </a:p>
          <a:p>
            <a:pPr marL="514350" indent="-514350">
              <a:buAutoNum type="arabicPeriod"/>
            </a:pPr>
            <a:r>
              <a:rPr lang="lv-LV" err="1"/>
              <a:t>Izprintēt</a:t>
            </a:r>
            <a:r>
              <a:rPr lang="lv-LV"/>
              <a:t> facade_1_type</a:t>
            </a:r>
          </a:p>
        </p:txBody>
      </p:sp>
    </p:spTree>
    <p:extLst>
      <p:ext uri="{BB962C8B-B14F-4D97-AF65-F5344CB8AC3E}">
        <p14:creationId xmlns:p14="http://schemas.microsoft.com/office/powerpoint/2010/main" val="12099625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8FF256EA-962A-980C-27ED-0C2294F3BCB3}"/>
              </a:ext>
            </a:extLst>
          </p:cNvPr>
          <p:cNvPicPr>
            <a:picLocks noGrp="1" noChangeAspect="1"/>
          </p:cNvPicPr>
          <p:nvPr>
            <p:ph idx="1"/>
          </p:nvPr>
        </p:nvPicPr>
        <p:blipFill>
          <a:blip r:embed="rId2"/>
          <a:stretch>
            <a:fillRect/>
          </a:stretch>
        </p:blipFill>
        <p:spPr>
          <a:xfrm>
            <a:off x="2077802" y="1038079"/>
            <a:ext cx="8045802" cy="4402431"/>
          </a:xfrm>
        </p:spPr>
      </p:pic>
    </p:spTree>
    <p:extLst>
      <p:ext uri="{BB962C8B-B14F-4D97-AF65-F5344CB8AC3E}">
        <p14:creationId xmlns:p14="http://schemas.microsoft.com/office/powerpoint/2010/main" val="72199897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5762-FCE1-1D59-8232-FC58DC860A7C}"/>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33.</a:t>
            </a:r>
            <a:endParaRPr lang="en-US"/>
          </a:p>
        </p:txBody>
      </p:sp>
      <p:sp>
        <p:nvSpPr>
          <p:cNvPr id="3" name="Content Placeholder 2">
            <a:extLst>
              <a:ext uri="{FF2B5EF4-FFF2-40B4-BE49-F238E27FC236}">
                <a16:creationId xmlns:a16="http://schemas.microsoft.com/office/drawing/2014/main" id="{A6380765-78AE-7AC0-2027-23C13A1B1350}"/>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Palaist</a:t>
            </a:r>
            <a:r>
              <a:rPr lang="en-US">
                <a:ea typeface="Calibri" panose="020F0502020204030204"/>
                <a:cs typeface="Calibri" panose="020F0502020204030204"/>
              </a:rPr>
              <a:t> </a:t>
            </a:r>
            <a:r>
              <a:rPr lang="en-US" err="1">
                <a:ea typeface="Calibri" panose="020F0502020204030204"/>
                <a:cs typeface="Calibri" panose="020F0502020204030204"/>
              </a:rPr>
              <a:t>tabulas</a:t>
            </a:r>
            <a:r>
              <a:rPr lang="en-US">
                <a:ea typeface="Calibri" panose="020F0502020204030204"/>
                <a:cs typeface="Calibri" panose="020F0502020204030204"/>
              </a:rPr>
              <a:t> un </a:t>
            </a:r>
            <a:r>
              <a:rPr lang="en-US" err="1">
                <a:ea typeface="Calibri" panose="020F0502020204030204"/>
                <a:cs typeface="Calibri" panose="020F0502020204030204"/>
              </a:rPr>
              <a:t>datu</a:t>
            </a:r>
            <a:r>
              <a:rPr lang="en-US">
                <a:ea typeface="Calibri" panose="020F0502020204030204"/>
                <a:cs typeface="Calibri" panose="020F0502020204030204"/>
              </a:rPr>
              <a:t> </a:t>
            </a:r>
            <a:r>
              <a:rPr lang="en-US" err="1">
                <a:ea typeface="Calibri" panose="020F0502020204030204"/>
                <a:cs typeface="Calibri" panose="020F0502020204030204"/>
              </a:rPr>
              <a:t>izveides</a:t>
            </a:r>
            <a:r>
              <a:rPr lang="en-US">
                <a:ea typeface="Calibri" panose="020F0502020204030204"/>
                <a:cs typeface="Calibri" panose="020F0502020204030204"/>
              </a:rPr>
              <a:t> </a:t>
            </a:r>
            <a:r>
              <a:rPr lang="en-US" err="1">
                <a:ea typeface="Calibri" panose="020F0502020204030204"/>
                <a:cs typeface="Calibri" panose="020F0502020204030204"/>
              </a:rPr>
              <a:t>kodu</a:t>
            </a:r>
            <a:r>
              <a:rPr lang="en-US">
                <a:ea typeface="Calibri" panose="020F0502020204030204"/>
                <a:cs typeface="Calibri" panose="020F0502020204030204"/>
              </a:rPr>
              <a:t>: </a:t>
            </a:r>
            <a:r>
              <a:rPr lang="en-US">
                <a:ea typeface="+mn-lt"/>
                <a:cs typeface="+mn-lt"/>
                <a:hlinkClick r:id="rId2"/>
              </a:rPr>
              <a:t>https://github.com/edvardsbukovskis/Programmesana_II/blob/main/Uzdevumi/db_distinct_example.txt</a:t>
            </a:r>
            <a:endParaRPr lang="en-US">
              <a:ea typeface="+mn-lt"/>
              <a:cs typeface="+mn-lt"/>
            </a:endParaRPr>
          </a:p>
          <a:p>
            <a:pPr marL="0" indent="0">
              <a:buNone/>
            </a:pPr>
            <a:endParaRPr lang="en-US">
              <a:ea typeface="+mn-lt"/>
              <a:cs typeface="+mn-lt"/>
            </a:endParaRP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Pielietot</a:t>
            </a:r>
            <a:r>
              <a:rPr lang="en-US">
                <a:ea typeface="Calibri" panose="020F0502020204030204"/>
                <a:cs typeface="Calibri" panose="020F0502020204030204"/>
              </a:rPr>
              <a:t> DISTINCT </a:t>
            </a:r>
            <a:r>
              <a:rPr lang="en-US" err="1">
                <a:ea typeface="Calibri" panose="020F0502020204030204"/>
                <a:cs typeface="Calibri" panose="020F0502020204030204"/>
              </a:rPr>
              <a:t>atslēgvārdu</a:t>
            </a:r>
            <a:r>
              <a:rPr lang="en-US">
                <a:ea typeface="Calibri" panose="020F0502020204030204"/>
                <a:cs typeface="Calibri" panose="020F0502020204030204"/>
              </a:rPr>
              <a:t> </a:t>
            </a:r>
            <a:r>
              <a:rPr lang="en-US" err="1">
                <a:ea typeface="Calibri" panose="020F0502020204030204"/>
                <a:cs typeface="Calibri" panose="020F0502020204030204"/>
              </a:rPr>
              <a:t>kolonnām</a:t>
            </a:r>
            <a:r>
              <a:rPr lang="en-US">
                <a:ea typeface="Calibri" panose="020F0502020204030204"/>
                <a:cs typeface="Calibri" panose="020F0502020204030204"/>
              </a:rPr>
              <a:t> un </a:t>
            </a:r>
            <a:r>
              <a:rPr lang="en-US" err="1">
                <a:ea typeface="Calibri" panose="020F0502020204030204"/>
                <a:cs typeface="Calibri" panose="020F0502020204030204"/>
              </a:rPr>
              <a:t>paskatīties</a:t>
            </a:r>
            <a:r>
              <a:rPr lang="en-US">
                <a:ea typeface="Calibri" panose="020F0502020204030204"/>
                <a:cs typeface="Calibri" panose="020F0502020204030204"/>
              </a:rPr>
              <a:t> </a:t>
            </a:r>
            <a:r>
              <a:rPr lang="en-US" err="1">
                <a:ea typeface="Calibri" panose="020F0502020204030204"/>
                <a:cs typeface="Calibri" panose="020F0502020204030204"/>
              </a:rPr>
              <a:t>rezultātu</a:t>
            </a:r>
            <a:r>
              <a:rPr lang="en-US">
                <a:ea typeface="Calibri" panose="020F0502020204030204"/>
                <a:cs typeface="Calibri" panose="020F0502020204030204"/>
              </a:rPr>
              <a:t>.</a:t>
            </a:r>
            <a:br>
              <a:rPr lang="en-US">
                <a:ea typeface="Calibri" panose="020F0502020204030204"/>
                <a:cs typeface="Calibri" panose="020F0502020204030204"/>
              </a:rPr>
            </a:br>
            <a:endParaRPr lang="en-US">
              <a:ea typeface="Calibri" panose="020F0502020204030204"/>
              <a:cs typeface="Calibri" panose="020F0502020204030204"/>
            </a:endParaRPr>
          </a:p>
        </p:txBody>
      </p:sp>
    </p:spTree>
    <p:extLst>
      <p:ext uri="{BB962C8B-B14F-4D97-AF65-F5344CB8AC3E}">
        <p14:creationId xmlns:p14="http://schemas.microsoft.com/office/powerpoint/2010/main" val="38029029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7CA4B-E312-66E9-BB00-371ADC8D4D34}"/>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atslēgvārds</a:t>
            </a:r>
            <a:r>
              <a:rPr lang="en-US">
                <a:ea typeface="Calibri Light"/>
                <a:cs typeface="Calibri Light"/>
              </a:rPr>
              <a:t> - WHERE</a:t>
            </a:r>
          </a:p>
        </p:txBody>
      </p:sp>
      <p:pic>
        <p:nvPicPr>
          <p:cNvPr id="4" name="Content Placeholder 3" descr="A screenshot of a computer&#10;&#10;Description automatically generated">
            <a:extLst>
              <a:ext uri="{FF2B5EF4-FFF2-40B4-BE49-F238E27FC236}">
                <a16:creationId xmlns:a16="http://schemas.microsoft.com/office/drawing/2014/main" id="{00F250D5-06E2-8CD1-7D8C-EEA0F9E9450B}"/>
              </a:ext>
            </a:extLst>
          </p:cNvPr>
          <p:cNvPicPr>
            <a:picLocks noGrp="1" noChangeAspect="1"/>
          </p:cNvPicPr>
          <p:nvPr>
            <p:ph idx="1"/>
          </p:nvPr>
        </p:nvPicPr>
        <p:blipFill>
          <a:blip r:embed="rId2"/>
          <a:stretch>
            <a:fillRect/>
          </a:stretch>
        </p:blipFill>
        <p:spPr>
          <a:xfrm>
            <a:off x="1739018" y="1741575"/>
            <a:ext cx="8723371" cy="4086695"/>
          </a:xfrm>
        </p:spPr>
      </p:pic>
    </p:spTree>
    <p:extLst>
      <p:ext uri="{BB962C8B-B14F-4D97-AF65-F5344CB8AC3E}">
        <p14:creationId xmlns:p14="http://schemas.microsoft.com/office/powerpoint/2010/main" val="2195655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359447EB-EA66-6803-2362-1C58C2B7A379}"/>
              </a:ext>
            </a:extLst>
          </p:cNvPr>
          <p:cNvPicPr>
            <a:picLocks noGrp="1" noChangeAspect="1"/>
          </p:cNvPicPr>
          <p:nvPr>
            <p:ph idx="1"/>
          </p:nvPr>
        </p:nvPicPr>
        <p:blipFill>
          <a:blip r:embed="rId2"/>
          <a:stretch>
            <a:fillRect/>
          </a:stretch>
        </p:blipFill>
        <p:spPr>
          <a:xfrm>
            <a:off x="2494637" y="122885"/>
            <a:ext cx="7193317" cy="6279856"/>
          </a:xfrm>
        </p:spPr>
      </p:pic>
    </p:spTree>
    <p:extLst>
      <p:ext uri="{BB962C8B-B14F-4D97-AF65-F5344CB8AC3E}">
        <p14:creationId xmlns:p14="http://schemas.microsoft.com/office/powerpoint/2010/main" val="6329725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5A69-B95F-32B6-D8CC-98BE7ED247E9}"/>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34.</a:t>
            </a:r>
            <a:endParaRPr lang="en-US"/>
          </a:p>
        </p:txBody>
      </p:sp>
      <p:sp>
        <p:nvSpPr>
          <p:cNvPr id="3" name="Content Placeholder 2">
            <a:extLst>
              <a:ext uri="{FF2B5EF4-FFF2-40B4-BE49-F238E27FC236}">
                <a16:creationId xmlns:a16="http://schemas.microsoft.com/office/drawing/2014/main" id="{EA50FEF1-8950-16DA-CA85-CC157902B2AC}"/>
              </a:ext>
            </a:extLst>
          </p:cNvPr>
          <p:cNvSpPr>
            <a:spLocks noGrp="1"/>
          </p:cNvSpPr>
          <p:nvPr>
            <p:ph idx="1"/>
          </p:nvPr>
        </p:nvSpPr>
        <p:spPr/>
        <p:txBody>
          <a:bodyPr vert="horz" lIns="91440" tIns="45720" rIns="91440" bIns="45720" rtlCol="0" anchor="t">
            <a:normAutofit/>
          </a:bodyPr>
          <a:lstStyle/>
          <a:p>
            <a:pPr marL="0" indent="0">
              <a:buNone/>
            </a:pPr>
            <a:r>
              <a:rPr lang="en-US" err="1">
                <a:ea typeface="Calibri"/>
                <a:cs typeface="Calibri"/>
              </a:rPr>
              <a:t>Palaist</a:t>
            </a:r>
            <a:r>
              <a:rPr lang="en-US">
                <a:ea typeface="Calibri"/>
                <a:cs typeface="Calibri"/>
              </a:rPr>
              <a:t> </a:t>
            </a:r>
            <a:r>
              <a:rPr lang="en-US" err="1">
                <a:ea typeface="Calibri"/>
                <a:cs typeface="Calibri"/>
              </a:rPr>
              <a:t>tabulas</a:t>
            </a:r>
            <a:r>
              <a:rPr lang="en-US">
                <a:ea typeface="Calibri"/>
                <a:cs typeface="Calibri"/>
              </a:rPr>
              <a:t> un </a:t>
            </a:r>
            <a:r>
              <a:rPr lang="en-US" err="1">
                <a:ea typeface="Calibri"/>
                <a:cs typeface="Calibri"/>
              </a:rPr>
              <a:t>datu</a:t>
            </a:r>
            <a:r>
              <a:rPr lang="en-US">
                <a:ea typeface="Calibri"/>
                <a:cs typeface="Calibri"/>
              </a:rPr>
              <a:t> </a:t>
            </a:r>
            <a:r>
              <a:rPr lang="en-US" err="1">
                <a:ea typeface="Calibri"/>
                <a:cs typeface="Calibri"/>
              </a:rPr>
              <a:t>izveides</a:t>
            </a:r>
            <a:r>
              <a:rPr lang="en-US">
                <a:ea typeface="Calibri"/>
                <a:cs typeface="Calibri"/>
              </a:rPr>
              <a:t> </a:t>
            </a:r>
            <a:r>
              <a:rPr lang="en-US" err="1">
                <a:ea typeface="Calibri"/>
                <a:cs typeface="Calibri"/>
              </a:rPr>
              <a:t>kodu</a:t>
            </a:r>
            <a:r>
              <a:rPr lang="en-US">
                <a:ea typeface="Calibri"/>
                <a:cs typeface="Calibri"/>
              </a:rPr>
              <a:t>: </a:t>
            </a:r>
            <a:r>
              <a:rPr lang="en-US">
                <a:ea typeface="+mn-lt"/>
                <a:cs typeface="+mn-lt"/>
                <a:hlinkClick r:id="rId2"/>
              </a:rPr>
              <a:t>https://github.com/edvardsbukovskis/Programmesana_II/blob/main/Uzdevumi/db_where_example.txt</a:t>
            </a:r>
            <a:endParaRPr lang="en-US">
              <a:ea typeface="+mn-lt"/>
              <a:cs typeface="+mn-lt"/>
            </a:endParaRPr>
          </a:p>
          <a:p>
            <a:pPr marL="0" indent="0">
              <a:buNone/>
            </a:pPr>
            <a:endParaRPr lang="en-US">
              <a:ea typeface="Calibri"/>
              <a:cs typeface="Calibri"/>
            </a:endParaRPr>
          </a:p>
          <a:p>
            <a:pPr marL="0" indent="0">
              <a:buNone/>
            </a:pPr>
            <a:r>
              <a:rPr lang="en-US" err="1">
                <a:ea typeface="Calibri"/>
                <a:cs typeface="Calibri"/>
              </a:rPr>
              <a:t>Izpētīt</a:t>
            </a:r>
            <a:r>
              <a:rPr lang="en-US">
                <a:ea typeface="Calibri"/>
                <a:cs typeface="Calibri"/>
              </a:rPr>
              <a:t> </a:t>
            </a:r>
            <a:r>
              <a:rPr lang="en-US" err="1">
                <a:ea typeface="Calibri"/>
                <a:cs typeface="Calibri"/>
              </a:rPr>
              <a:t>datus</a:t>
            </a:r>
            <a:r>
              <a:rPr lang="en-US">
                <a:ea typeface="Calibri"/>
                <a:cs typeface="Calibri"/>
              </a:rPr>
              <a:t> un </a:t>
            </a:r>
            <a:r>
              <a:rPr lang="en-US" err="1">
                <a:ea typeface="Calibri"/>
                <a:cs typeface="Calibri"/>
              </a:rPr>
              <a:t>izvediot</a:t>
            </a:r>
            <a:r>
              <a:rPr lang="en-US">
                <a:ea typeface="Calibri"/>
                <a:cs typeface="Calibri"/>
              </a:rPr>
              <a:t> </a:t>
            </a:r>
            <a:r>
              <a:rPr lang="en-US" err="1">
                <a:ea typeface="Calibri"/>
                <a:cs typeface="Calibri"/>
              </a:rPr>
              <a:t>vaicājumus</a:t>
            </a:r>
            <a:r>
              <a:rPr lang="en-US">
                <a:ea typeface="Calibri"/>
                <a:cs typeface="Calibri"/>
              </a:rPr>
              <a:t> </a:t>
            </a:r>
            <a:r>
              <a:rPr lang="en-US" err="1">
                <a:ea typeface="Calibri"/>
                <a:cs typeface="Calibri"/>
              </a:rPr>
              <a:t>ar</a:t>
            </a:r>
            <a:r>
              <a:rPr lang="en-US">
                <a:ea typeface="Calibri"/>
                <a:cs typeface="Calibri"/>
              </a:rPr>
              <a:t> WHERE </a:t>
            </a:r>
            <a:r>
              <a:rPr lang="en-US" err="1">
                <a:ea typeface="Calibri"/>
                <a:cs typeface="Calibri"/>
              </a:rPr>
              <a:t>atslēgvārdu</a:t>
            </a:r>
            <a:r>
              <a:rPr lang="en-US">
                <a:ea typeface="Calibri"/>
                <a:cs typeface="Calibri"/>
              </a:rPr>
              <a:t>, </a:t>
            </a:r>
            <a:r>
              <a:rPr lang="en-US" err="1">
                <a:ea typeface="Calibri"/>
                <a:cs typeface="Calibri"/>
              </a:rPr>
              <a:t>kur</a:t>
            </a:r>
            <a:r>
              <a:rPr lang="en-US">
                <a:ea typeface="Calibri"/>
                <a:cs typeface="Calibri"/>
              </a:rPr>
              <a:t>:</a:t>
            </a:r>
          </a:p>
          <a:p>
            <a:pPr marL="457200" indent="-457200"/>
            <a:r>
              <a:rPr lang="en-US" err="1">
                <a:ea typeface="Calibri"/>
                <a:cs typeface="Calibri"/>
              </a:rPr>
              <a:t>ExerciseID</a:t>
            </a:r>
            <a:r>
              <a:rPr lang="en-US">
                <a:ea typeface="Calibri"/>
                <a:cs typeface="Calibri"/>
              </a:rPr>
              <a:t> = 2</a:t>
            </a:r>
          </a:p>
          <a:p>
            <a:pPr marL="457200" indent="-457200"/>
            <a:r>
              <a:rPr lang="en-US" err="1">
                <a:ea typeface="Calibri"/>
                <a:cs typeface="Calibri"/>
              </a:rPr>
              <a:t>WorkoutDate</a:t>
            </a:r>
            <a:r>
              <a:rPr lang="en-US">
                <a:ea typeface="Calibri"/>
                <a:cs typeface="Calibri"/>
              </a:rPr>
              <a:t> = '2023-01-12'</a:t>
            </a:r>
          </a:p>
          <a:p>
            <a:pPr marL="457200" indent="-457200"/>
            <a:r>
              <a:rPr lang="en-US">
                <a:ea typeface="Calibri"/>
                <a:cs typeface="Calibri"/>
              </a:rPr>
              <a:t>Weight &gt; 0 un weight &lt;=60</a:t>
            </a:r>
          </a:p>
          <a:p>
            <a:pPr marL="457200" indent="-457200"/>
            <a:r>
              <a:rPr lang="en-US" err="1">
                <a:ea typeface="Calibri"/>
                <a:cs typeface="Calibri"/>
              </a:rPr>
              <a:t>Patstāvīgi</a:t>
            </a:r>
            <a:r>
              <a:rPr lang="en-US">
                <a:ea typeface="Calibri"/>
                <a:cs typeface="Calibri"/>
              </a:rPr>
              <a:t> </a:t>
            </a:r>
            <a:r>
              <a:rPr lang="en-US" err="1">
                <a:ea typeface="Calibri"/>
                <a:cs typeface="Calibri"/>
              </a:rPr>
              <a:t>noeksperimentēt</a:t>
            </a:r>
            <a:r>
              <a:rPr lang="en-US">
                <a:ea typeface="Calibri"/>
                <a:cs typeface="Calibri"/>
              </a:rPr>
              <a:t> </a:t>
            </a:r>
            <a:r>
              <a:rPr lang="en-US" err="1">
                <a:ea typeface="Calibri"/>
                <a:cs typeface="Calibri"/>
              </a:rPr>
              <a:t>savus</a:t>
            </a:r>
            <a:r>
              <a:rPr lang="en-US">
                <a:ea typeface="Calibri"/>
                <a:cs typeface="Calibri"/>
              </a:rPr>
              <a:t> </a:t>
            </a:r>
            <a:r>
              <a:rPr lang="en-US" err="1">
                <a:ea typeface="Calibri"/>
                <a:cs typeface="Calibri"/>
              </a:rPr>
              <a:t>vaicājumus</a:t>
            </a:r>
          </a:p>
        </p:txBody>
      </p:sp>
    </p:spTree>
    <p:extLst>
      <p:ext uri="{BB962C8B-B14F-4D97-AF65-F5344CB8AC3E}">
        <p14:creationId xmlns:p14="http://schemas.microsoft.com/office/powerpoint/2010/main" val="26281538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D9F9-E2D9-1089-4797-C89F98583616}"/>
              </a:ext>
            </a:extLst>
          </p:cNvPr>
          <p:cNvSpPr>
            <a:spLocks noGrp="1"/>
          </p:cNvSpPr>
          <p:nvPr>
            <p:ph type="title"/>
          </p:nvPr>
        </p:nvSpPr>
        <p:spPr/>
        <p:txBody>
          <a:bodyPr/>
          <a:lstStyle/>
          <a:p>
            <a:pPr algn="ctr"/>
            <a:r>
              <a:rPr lang="en-US">
                <a:ea typeface="Calibri Light"/>
                <a:cs typeface="Calibri Light"/>
              </a:rPr>
              <a:t>SQL </a:t>
            </a:r>
            <a:r>
              <a:rPr lang="en-US" err="1">
                <a:ea typeface="Calibri Light"/>
                <a:cs typeface="Calibri Light"/>
              </a:rPr>
              <a:t>atslēgvārds</a:t>
            </a:r>
            <a:r>
              <a:rPr lang="en-US">
                <a:ea typeface="Calibri Light"/>
                <a:cs typeface="Calibri Light"/>
              </a:rPr>
              <a:t> - LIKE</a:t>
            </a:r>
          </a:p>
        </p:txBody>
      </p:sp>
      <p:pic>
        <p:nvPicPr>
          <p:cNvPr id="4" name="Content Placeholder 3" descr="A screenshot of a computer&#10;&#10;Description automatically generated">
            <a:extLst>
              <a:ext uri="{FF2B5EF4-FFF2-40B4-BE49-F238E27FC236}">
                <a16:creationId xmlns:a16="http://schemas.microsoft.com/office/drawing/2014/main" id="{4DAB1AEF-4BAE-A5F0-33F1-0247448E0174}"/>
              </a:ext>
            </a:extLst>
          </p:cNvPr>
          <p:cNvPicPr>
            <a:picLocks noGrp="1" noChangeAspect="1"/>
          </p:cNvPicPr>
          <p:nvPr>
            <p:ph idx="1"/>
          </p:nvPr>
        </p:nvPicPr>
        <p:blipFill>
          <a:blip r:embed="rId2"/>
          <a:stretch>
            <a:fillRect/>
          </a:stretch>
        </p:blipFill>
        <p:spPr>
          <a:xfrm>
            <a:off x="1786055" y="1712530"/>
            <a:ext cx="8619889" cy="4248267"/>
          </a:xfrm>
        </p:spPr>
      </p:pic>
    </p:spTree>
    <p:extLst>
      <p:ext uri="{BB962C8B-B14F-4D97-AF65-F5344CB8AC3E}">
        <p14:creationId xmlns:p14="http://schemas.microsoft.com/office/powerpoint/2010/main" val="36820204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hat&#10;&#10;Description automatically generated">
            <a:extLst>
              <a:ext uri="{FF2B5EF4-FFF2-40B4-BE49-F238E27FC236}">
                <a16:creationId xmlns:a16="http://schemas.microsoft.com/office/drawing/2014/main" id="{F1E74C70-32F4-AAF7-3131-A77D1A866C54}"/>
              </a:ext>
            </a:extLst>
          </p:cNvPr>
          <p:cNvPicPr>
            <a:picLocks noGrp="1" noChangeAspect="1"/>
          </p:cNvPicPr>
          <p:nvPr>
            <p:ph idx="1"/>
          </p:nvPr>
        </p:nvPicPr>
        <p:blipFill>
          <a:blip r:embed="rId2"/>
          <a:stretch>
            <a:fillRect/>
          </a:stretch>
        </p:blipFill>
        <p:spPr>
          <a:xfrm>
            <a:off x="1644826" y="1270617"/>
            <a:ext cx="8911754" cy="4313649"/>
          </a:xfrm>
        </p:spPr>
      </p:pic>
    </p:spTree>
    <p:extLst>
      <p:ext uri="{BB962C8B-B14F-4D97-AF65-F5344CB8AC3E}">
        <p14:creationId xmlns:p14="http://schemas.microsoft.com/office/powerpoint/2010/main" val="29845771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C43F34E-9F99-9A61-92E1-EEBF3A3AE208}"/>
              </a:ext>
            </a:extLst>
          </p:cNvPr>
          <p:cNvPicPr>
            <a:picLocks noGrp="1" noChangeAspect="1"/>
          </p:cNvPicPr>
          <p:nvPr>
            <p:ph idx="1"/>
          </p:nvPr>
        </p:nvPicPr>
        <p:blipFill>
          <a:blip r:embed="rId2"/>
          <a:stretch>
            <a:fillRect/>
          </a:stretch>
        </p:blipFill>
        <p:spPr>
          <a:xfrm>
            <a:off x="1014647" y="1106988"/>
            <a:ext cx="10172112" cy="4640909"/>
          </a:xfrm>
        </p:spPr>
      </p:pic>
    </p:spTree>
    <p:extLst>
      <p:ext uri="{BB962C8B-B14F-4D97-AF65-F5344CB8AC3E}">
        <p14:creationId xmlns:p14="http://schemas.microsoft.com/office/powerpoint/2010/main" val="29903707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6264F1F4-BDC1-C35B-12D5-F683009F8401}"/>
              </a:ext>
            </a:extLst>
          </p:cNvPr>
          <p:cNvPicPr>
            <a:picLocks noGrp="1" noChangeAspect="1"/>
          </p:cNvPicPr>
          <p:nvPr>
            <p:ph idx="1"/>
          </p:nvPr>
        </p:nvPicPr>
        <p:blipFill>
          <a:blip r:embed="rId2"/>
          <a:stretch>
            <a:fillRect/>
          </a:stretch>
        </p:blipFill>
        <p:spPr>
          <a:xfrm>
            <a:off x="2424871" y="405106"/>
            <a:ext cx="7342256" cy="6044671"/>
          </a:xfrm>
        </p:spPr>
      </p:pic>
    </p:spTree>
    <p:extLst>
      <p:ext uri="{BB962C8B-B14F-4D97-AF65-F5344CB8AC3E}">
        <p14:creationId xmlns:p14="http://schemas.microsoft.com/office/powerpoint/2010/main" val="28140116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6EF1-CB1D-48C5-3F66-64529D7EBE66}"/>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35.</a:t>
            </a:r>
            <a:endParaRPr lang="en-US"/>
          </a:p>
        </p:txBody>
      </p:sp>
      <p:sp>
        <p:nvSpPr>
          <p:cNvPr id="3" name="Content Placeholder 2">
            <a:extLst>
              <a:ext uri="{FF2B5EF4-FFF2-40B4-BE49-F238E27FC236}">
                <a16:creationId xmlns:a16="http://schemas.microsoft.com/office/drawing/2014/main" id="{04DF59EE-D6CD-3610-59C2-AC7E65F73BAE}"/>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Palaist</a:t>
            </a:r>
            <a:r>
              <a:rPr lang="en-US">
                <a:ea typeface="Calibri" panose="020F0502020204030204"/>
                <a:cs typeface="Calibri" panose="020F0502020204030204"/>
              </a:rPr>
              <a:t> </a:t>
            </a:r>
            <a:r>
              <a:rPr lang="en-US" err="1">
                <a:ea typeface="Calibri" panose="020F0502020204030204"/>
                <a:cs typeface="Calibri" panose="020F0502020204030204"/>
              </a:rPr>
              <a:t>tabulas</a:t>
            </a:r>
            <a:r>
              <a:rPr lang="en-US">
                <a:ea typeface="Calibri" panose="020F0502020204030204"/>
                <a:cs typeface="Calibri" panose="020F0502020204030204"/>
              </a:rPr>
              <a:t> un </a:t>
            </a:r>
            <a:r>
              <a:rPr lang="en-US" err="1">
                <a:ea typeface="Calibri" panose="020F0502020204030204"/>
                <a:cs typeface="Calibri" panose="020F0502020204030204"/>
              </a:rPr>
              <a:t>datu</a:t>
            </a:r>
            <a:r>
              <a:rPr lang="en-US">
                <a:ea typeface="Calibri" panose="020F0502020204030204"/>
                <a:cs typeface="Calibri" panose="020F0502020204030204"/>
              </a:rPr>
              <a:t> </a:t>
            </a:r>
            <a:r>
              <a:rPr lang="en-US" err="1">
                <a:ea typeface="Calibri" panose="020F0502020204030204"/>
                <a:cs typeface="Calibri" panose="020F0502020204030204"/>
              </a:rPr>
              <a:t>izveides</a:t>
            </a:r>
            <a:r>
              <a:rPr lang="en-US">
                <a:ea typeface="Calibri" panose="020F0502020204030204"/>
                <a:cs typeface="Calibri" panose="020F0502020204030204"/>
              </a:rPr>
              <a:t> kodu: </a:t>
            </a:r>
            <a:r>
              <a:rPr lang="en-US">
                <a:ea typeface="+mn-lt"/>
                <a:cs typeface="+mn-lt"/>
                <a:hlinkClick r:id="rId2"/>
              </a:rPr>
              <a:t>https://github.com/edvardsbukovskis/Programmesana_II/blob/main/Uzdevumi/db_like_example.txt</a:t>
            </a:r>
            <a:endParaRPr lang="en-US">
              <a:ea typeface="+mn-lt"/>
              <a:cs typeface="+mn-lt"/>
            </a:endParaRPr>
          </a:p>
          <a:p>
            <a:pPr marL="0" indent="0">
              <a:buNone/>
            </a:pPr>
            <a:r>
              <a:rPr lang="en-US" err="1">
                <a:ea typeface="+mn-lt"/>
                <a:cs typeface="+mn-lt"/>
              </a:rPr>
              <a:t>Izpildīt</a:t>
            </a:r>
            <a:r>
              <a:rPr lang="en-US">
                <a:ea typeface="+mn-lt"/>
                <a:cs typeface="+mn-lt"/>
              </a:rPr>
              <a:t> </a:t>
            </a:r>
            <a:r>
              <a:rPr lang="en-US" err="1">
                <a:ea typeface="+mn-lt"/>
                <a:cs typeface="+mn-lt"/>
              </a:rPr>
              <a:t>sekojošus</a:t>
            </a:r>
            <a:r>
              <a:rPr lang="en-US">
                <a:ea typeface="+mn-lt"/>
                <a:cs typeface="+mn-lt"/>
              </a:rPr>
              <a:t> </a:t>
            </a:r>
            <a:r>
              <a:rPr lang="en-US" err="1">
                <a:ea typeface="+mn-lt"/>
                <a:cs typeface="+mn-lt"/>
              </a:rPr>
              <a:t>vaicājumus</a:t>
            </a:r>
            <a:r>
              <a:rPr lang="en-US">
                <a:ea typeface="+mn-lt"/>
                <a:cs typeface="+mn-lt"/>
              </a:rPr>
              <a:t>:</a:t>
            </a:r>
          </a:p>
          <a:p>
            <a:pPr marL="457200" indent="-457200"/>
            <a:r>
              <a:rPr lang="en-US">
                <a:ea typeface="+mn-lt"/>
                <a:cs typeface="+mn-lt"/>
              </a:rPr>
              <a:t>Get members whose first name starts with 'J'</a:t>
            </a:r>
          </a:p>
          <a:p>
            <a:pPr marL="457200" indent="-457200"/>
            <a:r>
              <a:rPr lang="en-US">
                <a:ea typeface="+mn-lt"/>
                <a:cs typeface="+mn-lt"/>
              </a:rPr>
              <a:t>Get members whose last name ends with 'on'</a:t>
            </a:r>
          </a:p>
          <a:p>
            <a:pPr marL="457200" indent="-457200"/>
            <a:r>
              <a:rPr lang="en-US">
                <a:ea typeface="+mn-lt"/>
                <a:cs typeface="+mn-lt"/>
              </a:rPr>
              <a:t>Get members whose email contains '.j'</a:t>
            </a:r>
          </a:p>
          <a:p>
            <a:pPr marL="457200" indent="-457200"/>
            <a:r>
              <a:rPr lang="en-US">
                <a:ea typeface="+mn-lt"/>
                <a:cs typeface="+mn-lt"/>
              </a:rPr>
              <a:t>Get members whose phone number has '55' in the middle</a:t>
            </a:r>
          </a:p>
        </p:txBody>
      </p:sp>
    </p:spTree>
    <p:extLst>
      <p:ext uri="{BB962C8B-B14F-4D97-AF65-F5344CB8AC3E}">
        <p14:creationId xmlns:p14="http://schemas.microsoft.com/office/powerpoint/2010/main" val="52310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248C-E15F-4A8E-92B3-B206B6D826EC}"/>
              </a:ext>
            </a:extLst>
          </p:cNvPr>
          <p:cNvSpPr>
            <a:spLocks noGrp="1"/>
          </p:cNvSpPr>
          <p:nvPr>
            <p:ph type="title"/>
          </p:nvPr>
        </p:nvSpPr>
        <p:spPr/>
        <p:txBody>
          <a:bodyPr/>
          <a:lstStyle/>
          <a:p>
            <a:pPr algn="ctr"/>
            <a:r>
              <a:rPr lang="lv-LV"/>
              <a:t>Ievads OOP – Klases mainīgie jeb atribūti</a:t>
            </a:r>
          </a:p>
        </p:txBody>
      </p:sp>
      <p:pic>
        <p:nvPicPr>
          <p:cNvPr id="5" name="Content Placeholder 4">
            <a:extLst>
              <a:ext uri="{FF2B5EF4-FFF2-40B4-BE49-F238E27FC236}">
                <a16:creationId xmlns:a16="http://schemas.microsoft.com/office/drawing/2014/main" id="{25AD9993-526C-4EB4-8EE1-7D34C1972FEF}"/>
              </a:ext>
            </a:extLst>
          </p:cNvPr>
          <p:cNvPicPr>
            <a:picLocks noGrp="1" noChangeAspect="1"/>
          </p:cNvPicPr>
          <p:nvPr>
            <p:ph idx="1"/>
          </p:nvPr>
        </p:nvPicPr>
        <p:blipFill>
          <a:blip r:embed="rId2"/>
          <a:stretch>
            <a:fillRect/>
          </a:stretch>
        </p:blipFill>
        <p:spPr>
          <a:xfrm>
            <a:off x="1559601" y="2048933"/>
            <a:ext cx="9462131" cy="3027220"/>
          </a:xfrm>
        </p:spPr>
      </p:pic>
    </p:spTree>
    <p:extLst>
      <p:ext uri="{BB962C8B-B14F-4D97-AF65-F5344CB8AC3E}">
        <p14:creationId xmlns:p14="http://schemas.microsoft.com/office/powerpoint/2010/main" val="22765442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6932-F594-DD57-7B30-45770B29E6AD}"/>
              </a:ext>
            </a:extLst>
          </p:cNvPr>
          <p:cNvSpPr>
            <a:spLocks noGrp="1"/>
          </p:cNvSpPr>
          <p:nvPr>
            <p:ph type="title"/>
          </p:nvPr>
        </p:nvSpPr>
        <p:spPr/>
        <p:txBody>
          <a:bodyPr/>
          <a:lstStyle/>
          <a:p>
            <a:pPr algn="ctr"/>
            <a:r>
              <a:rPr lang="en-US">
                <a:ea typeface="Calibri Light"/>
                <a:cs typeface="Calibri Light"/>
              </a:rPr>
              <a:t>SQL – IS NULL</a:t>
            </a:r>
          </a:p>
        </p:txBody>
      </p:sp>
      <p:pic>
        <p:nvPicPr>
          <p:cNvPr id="4" name="Content Placeholder 3" descr="A screenshot of a computer error message&#10;&#10;Description automatically generated">
            <a:extLst>
              <a:ext uri="{FF2B5EF4-FFF2-40B4-BE49-F238E27FC236}">
                <a16:creationId xmlns:a16="http://schemas.microsoft.com/office/drawing/2014/main" id="{2FD8F58B-FE88-5035-409C-5FD95D1991E1}"/>
              </a:ext>
            </a:extLst>
          </p:cNvPr>
          <p:cNvPicPr>
            <a:picLocks noGrp="1" noChangeAspect="1"/>
          </p:cNvPicPr>
          <p:nvPr>
            <p:ph idx="1"/>
          </p:nvPr>
        </p:nvPicPr>
        <p:blipFill>
          <a:blip r:embed="rId2"/>
          <a:stretch>
            <a:fillRect/>
          </a:stretch>
        </p:blipFill>
        <p:spPr>
          <a:xfrm>
            <a:off x="3001797" y="1417411"/>
            <a:ext cx="6236114" cy="5263856"/>
          </a:xfrm>
        </p:spPr>
      </p:pic>
    </p:spTree>
    <p:extLst>
      <p:ext uri="{BB962C8B-B14F-4D97-AF65-F5344CB8AC3E}">
        <p14:creationId xmlns:p14="http://schemas.microsoft.com/office/powerpoint/2010/main" val="377368711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2F164-D6A2-3F42-A47A-992F6A612342}"/>
              </a:ext>
            </a:extLst>
          </p:cNvPr>
          <p:cNvSpPr>
            <a:spLocks noGrp="1"/>
          </p:cNvSpPr>
          <p:nvPr>
            <p:ph type="title"/>
          </p:nvPr>
        </p:nvSpPr>
        <p:spPr/>
        <p:txBody>
          <a:bodyPr/>
          <a:lstStyle/>
          <a:p>
            <a:pPr algn="ctr"/>
            <a:r>
              <a:rPr lang="en-US">
                <a:ea typeface="Calibri Light"/>
                <a:cs typeface="Calibri Light"/>
              </a:rPr>
              <a:t>SQL - BETWEEN</a:t>
            </a:r>
          </a:p>
        </p:txBody>
      </p:sp>
      <p:pic>
        <p:nvPicPr>
          <p:cNvPr id="4" name="Content Placeholder 3" descr="A screenshot of a computer&#10;&#10;Description automatically generated">
            <a:extLst>
              <a:ext uri="{FF2B5EF4-FFF2-40B4-BE49-F238E27FC236}">
                <a16:creationId xmlns:a16="http://schemas.microsoft.com/office/drawing/2014/main" id="{9B080E5C-FD3B-DCC1-5B0C-89A5C6428B85}"/>
              </a:ext>
            </a:extLst>
          </p:cNvPr>
          <p:cNvPicPr>
            <a:picLocks noGrp="1" noChangeAspect="1"/>
          </p:cNvPicPr>
          <p:nvPr>
            <p:ph idx="1"/>
          </p:nvPr>
        </p:nvPicPr>
        <p:blipFill>
          <a:blip r:embed="rId2"/>
          <a:stretch>
            <a:fillRect/>
          </a:stretch>
        </p:blipFill>
        <p:spPr>
          <a:xfrm>
            <a:off x="1484783" y="1655146"/>
            <a:ext cx="9231841" cy="4767556"/>
          </a:xfrm>
        </p:spPr>
      </p:pic>
    </p:spTree>
    <p:extLst>
      <p:ext uri="{BB962C8B-B14F-4D97-AF65-F5344CB8AC3E}">
        <p14:creationId xmlns:p14="http://schemas.microsoft.com/office/powerpoint/2010/main" val="16331369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80DF9CE1-7EA1-3834-28F4-BCC8A3C0DC98}"/>
              </a:ext>
            </a:extLst>
          </p:cNvPr>
          <p:cNvPicPr>
            <a:picLocks noGrp="1" noChangeAspect="1"/>
          </p:cNvPicPr>
          <p:nvPr>
            <p:ph idx="1"/>
          </p:nvPr>
        </p:nvPicPr>
        <p:blipFill>
          <a:blip r:embed="rId2"/>
          <a:stretch>
            <a:fillRect/>
          </a:stretch>
        </p:blipFill>
        <p:spPr>
          <a:xfrm>
            <a:off x="1584090" y="982928"/>
            <a:ext cx="9014412" cy="4616214"/>
          </a:xfrm>
        </p:spPr>
      </p:pic>
    </p:spTree>
    <p:extLst>
      <p:ext uri="{BB962C8B-B14F-4D97-AF65-F5344CB8AC3E}">
        <p14:creationId xmlns:p14="http://schemas.microsoft.com/office/powerpoint/2010/main" val="28195953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0A907-B93B-DBF2-5964-E8F2BBD4B2D5}"/>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36. </a:t>
            </a:r>
            <a:endParaRPr lang="en-US"/>
          </a:p>
        </p:txBody>
      </p:sp>
      <p:sp>
        <p:nvSpPr>
          <p:cNvPr id="3" name="Content Placeholder 2">
            <a:extLst>
              <a:ext uri="{FF2B5EF4-FFF2-40B4-BE49-F238E27FC236}">
                <a16:creationId xmlns:a16="http://schemas.microsoft.com/office/drawing/2014/main" id="{DE6D8D19-94D7-D847-F0D0-3ED40FBE6CF4}"/>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Palaist</a:t>
            </a:r>
            <a:r>
              <a:rPr lang="en-US">
                <a:ea typeface="Calibri" panose="020F0502020204030204"/>
                <a:cs typeface="Calibri" panose="020F0502020204030204"/>
              </a:rPr>
              <a:t> </a:t>
            </a:r>
            <a:r>
              <a:rPr lang="en-US" err="1">
                <a:ea typeface="Calibri" panose="020F0502020204030204"/>
                <a:cs typeface="Calibri" panose="020F0502020204030204"/>
              </a:rPr>
              <a:t>tabulas</a:t>
            </a:r>
            <a:r>
              <a:rPr lang="en-US">
                <a:ea typeface="Calibri" panose="020F0502020204030204"/>
                <a:cs typeface="Calibri" panose="020F0502020204030204"/>
              </a:rPr>
              <a:t> un </a:t>
            </a:r>
            <a:r>
              <a:rPr lang="en-US" err="1">
                <a:ea typeface="Calibri" panose="020F0502020204030204"/>
                <a:cs typeface="Calibri" panose="020F0502020204030204"/>
              </a:rPr>
              <a:t>datu</a:t>
            </a:r>
            <a:r>
              <a:rPr lang="en-US">
                <a:ea typeface="Calibri" panose="020F0502020204030204"/>
                <a:cs typeface="Calibri" panose="020F0502020204030204"/>
              </a:rPr>
              <a:t> </a:t>
            </a:r>
            <a:r>
              <a:rPr lang="en-US" err="1">
                <a:ea typeface="Calibri" panose="020F0502020204030204"/>
                <a:cs typeface="Calibri" panose="020F0502020204030204"/>
              </a:rPr>
              <a:t>izveides</a:t>
            </a:r>
            <a:r>
              <a:rPr lang="en-US">
                <a:ea typeface="Calibri" panose="020F0502020204030204"/>
                <a:cs typeface="Calibri" panose="020F0502020204030204"/>
              </a:rPr>
              <a:t> </a:t>
            </a:r>
            <a:r>
              <a:rPr lang="en-US" err="1">
                <a:ea typeface="Calibri" panose="020F0502020204030204"/>
                <a:cs typeface="Calibri" panose="020F0502020204030204"/>
              </a:rPr>
              <a:t>kodu</a:t>
            </a:r>
            <a:r>
              <a:rPr lang="en-US">
                <a:ea typeface="Calibri" panose="020F0502020204030204"/>
                <a:cs typeface="Calibri" panose="020F0502020204030204"/>
              </a:rPr>
              <a:t>: </a:t>
            </a:r>
            <a:r>
              <a:rPr lang="en-US">
                <a:ea typeface="+mn-lt"/>
                <a:cs typeface="+mn-lt"/>
                <a:hlinkClick r:id="rId2"/>
              </a:rPr>
              <a:t>https://github.com/edvardsbukovskis/Programmesana_II/blob/main/Uzdevumi/db_between_example.txt</a:t>
            </a:r>
            <a:endParaRPr lang="en-US">
              <a:ea typeface="+mn-lt"/>
              <a:cs typeface="+mn-lt"/>
            </a:endParaRPr>
          </a:p>
          <a:p>
            <a:pPr marL="0" indent="0">
              <a:buNone/>
            </a:pPr>
            <a:r>
              <a:rPr lang="en-US" err="1">
                <a:ea typeface="Calibri" panose="020F0502020204030204"/>
                <a:cs typeface="Calibri" panose="020F0502020204030204"/>
              </a:rPr>
              <a:t>Izpildīt</a:t>
            </a:r>
            <a:r>
              <a:rPr lang="en-US">
                <a:ea typeface="Calibri" panose="020F0502020204030204"/>
                <a:cs typeface="Calibri" panose="020F0502020204030204"/>
              </a:rPr>
              <a:t> </a:t>
            </a:r>
            <a:r>
              <a:rPr lang="en-US" err="1">
                <a:ea typeface="Calibri" panose="020F0502020204030204"/>
                <a:cs typeface="Calibri" panose="020F0502020204030204"/>
              </a:rPr>
              <a:t>sekojošus</a:t>
            </a:r>
            <a:r>
              <a:rPr lang="en-US">
                <a:ea typeface="Calibri" panose="020F0502020204030204"/>
                <a:cs typeface="Calibri" panose="020F0502020204030204"/>
              </a:rPr>
              <a:t> </a:t>
            </a:r>
            <a:r>
              <a:rPr lang="en-US" err="1">
                <a:ea typeface="Calibri" panose="020F0502020204030204"/>
                <a:cs typeface="Calibri" panose="020F0502020204030204"/>
              </a:rPr>
              <a:t>vaicājumus</a:t>
            </a:r>
            <a:r>
              <a:rPr lang="en-US">
                <a:ea typeface="Calibri" panose="020F0502020204030204"/>
                <a:cs typeface="Calibri" panose="020F0502020204030204"/>
              </a:rPr>
              <a:t>:</a:t>
            </a:r>
          </a:p>
          <a:p>
            <a:pPr marL="457200" indent="-457200"/>
            <a:r>
              <a:rPr lang="en-US">
                <a:ea typeface="Calibri" panose="020F0502020204030204"/>
                <a:cs typeface="Calibri" panose="020F0502020204030204"/>
              </a:rPr>
              <a:t>Get equipment purchased between January 1, 2022, and February 28, 2022</a:t>
            </a:r>
          </a:p>
          <a:p>
            <a:pPr marL="457200" indent="-457200"/>
            <a:r>
              <a:rPr lang="en-US">
                <a:ea typeface="Calibri" panose="020F0502020204030204"/>
                <a:cs typeface="Calibri" panose="020F0502020204030204"/>
              </a:rPr>
              <a:t>Get equipment with a price between $1000 and $1500</a:t>
            </a:r>
          </a:p>
        </p:txBody>
      </p:sp>
    </p:spTree>
    <p:extLst>
      <p:ext uri="{BB962C8B-B14F-4D97-AF65-F5344CB8AC3E}">
        <p14:creationId xmlns:p14="http://schemas.microsoft.com/office/powerpoint/2010/main" val="20268375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9B41B-1A9E-8327-677C-6AB0E2DD2E8D}"/>
              </a:ext>
            </a:extLst>
          </p:cNvPr>
          <p:cNvSpPr>
            <a:spLocks noGrp="1"/>
          </p:cNvSpPr>
          <p:nvPr>
            <p:ph type="title"/>
          </p:nvPr>
        </p:nvSpPr>
        <p:spPr/>
        <p:txBody>
          <a:bodyPr/>
          <a:lstStyle/>
          <a:p>
            <a:pPr algn="ctr"/>
            <a:r>
              <a:rPr lang="en-US">
                <a:ea typeface="Calibri Light"/>
                <a:cs typeface="Calibri Light"/>
              </a:rPr>
              <a:t>SQL - AND</a:t>
            </a:r>
          </a:p>
        </p:txBody>
      </p:sp>
      <p:pic>
        <p:nvPicPr>
          <p:cNvPr id="4" name="Content Placeholder 3" descr="A screenshot of a computer program&#10;&#10;Description automatically generated">
            <a:extLst>
              <a:ext uri="{FF2B5EF4-FFF2-40B4-BE49-F238E27FC236}">
                <a16:creationId xmlns:a16="http://schemas.microsoft.com/office/drawing/2014/main" id="{F15E8B68-0E3B-B731-FD38-FF44E1D59776}"/>
              </a:ext>
            </a:extLst>
          </p:cNvPr>
          <p:cNvPicPr>
            <a:picLocks noGrp="1" noChangeAspect="1"/>
          </p:cNvPicPr>
          <p:nvPr>
            <p:ph idx="1"/>
          </p:nvPr>
        </p:nvPicPr>
        <p:blipFill>
          <a:blip r:embed="rId2"/>
          <a:stretch>
            <a:fillRect/>
          </a:stretch>
        </p:blipFill>
        <p:spPr>
          <a:xfrm>
            <a:off x="2387894" y="1351933"/>
            <a:ext cx="7425619" cy="5317537"/>
          </a:xfrm>
        </p:spPr>
      </p:pic>
    </p:spTree>
    <p:extLst>
      <p:ext uri="{BB962C8B-B14F-4D97-AF65-F5344CB8AC3E}">
        <p14:creationId xmlns:p14="http://schemas.microsoft.com/office/powerpoint/2010/main" val="9873134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D24220F-EB3F-9605-540A-46521E1B1857}"/>
              </a:ext>
            </a:extLst>
          </p:cNvPr>
          <p:cNvPicPr>
            <a:picLocks noGrp="1" noChangeAspect="1"/>
          </p:cNvPicPr>
          <p:nvPr>
            <p:ph idx="1"/>
          </p:nvPr>
        </p:nvPicPr>
        <p:blipFill>
          <a:blip r:embed="rId2"/>
          <a:stretch>
            <a:fillRect/>
          </a:stretch>
        </p:blipFill>
        <p:spPr>
          <a:xfrm>
            <a:off x="2434730" y="470959"/>
            <a:ext cx="7266094" cy="5912967"/>
          </a:xfrm>
        </p:spPr>
      </p:pic>
    </p:spTree>
    <p:extLst>
      <p:ext uri="{BB962C8B-B14F-4D97-AF65-F5344CB8AC3E}">
        <p14:creationId xmlns:p14="http://schemas.microsoft.com/office/powerpoint/2010/main" val="886673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A2C7A-5D5A-9E23-4055-A55124E45C1A}"/>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37.</a:t>
            </a:r>
            <a:endParaRPr lang="en-US"/>
          </a:p>
        </p:txBody>
      </p:sp>
      <p:sp>
        <p:nvSpPr>
          <p:cNvPr id="3" name="Content Placeholder 2">
            <a:extLst>
              <a:ext uri="{FF2B5EF4-FFF2-40B4-BE49-F238E27FC236}">
                <a16:creationId xmlns:a16="http://schemas.microsoft.com/office/drawing/2014/main" id="{B58216F4-AF77-F759-2BEC-3D38EE428653}"/>
              </a:ext>
            </a:extLst>
          </p:cNvPr>
          <p:cNvSpPr>
            <a:spLocks noGrp="1"/>
          </p:cNvSpPr>
          <p:nvPr>
            <p:ph idx="1"/>
          </p:nvPr>
        </p:nvSpPr>
        <p:spPr/>
        <p:txBody>
          <a:bodyPr vert="horz" lIns="91440" tIns="45720" rIns="91440" bIns="45720" rtlCol="0" anchor="t">
            <a:normAutofit lnSpcReduction="10000"/>
          </a:bodyPr>
          <a:lstStyle/>
          <a:p>
            <a:pPr marL="0" indent="0">
              <a:buNone/>
            </a:pPr>
            <a:r>
              <a:rPr lang="en-US" err="1">
                <a:ea typeface="Calibri"/>
                <a:cs typeface="Calibri"/>
              </a:rPr>
              <a:t>Palaist</a:t>
            </a:r>
            <a:r>
              <a:rPr lang="en-US">
                <a:ea typeface="Calibri"/>
                <a:cs typeface="Calibri"/>
              </a:rPr>
              <a:t> </a:t>
            </a:r>
            <a:r>
              <a:rPr lang="en-US" err="1">
                <a:ea typeface="Calibri"/>
                <a:cs typeface="Calibri"/>
              </a:rPr>
              <a:t>tabulu</a:t>
            </a:r>
            <a:r>
              <a:rPr lang="en-US">
                <a:ea typeface="Calibri"/>
                <a:cs typeface="Calibri"/>
              </a:rPr>
              <a:t> un </a:t>
            </a:r>
            <a:r>
              <a:rPr lang="en-US" err="1">
                <a:ea typeface="Calibri"/>
                <a:cs typeface="Calibri"/>
              </a:rPr>
              <a:t>datu</a:t>
            </a:r>
            <a:r>
              <a:rPr lang="en-US">
                <a:ea typeface="Calibri"/>
                <a:cs typeface="Calibri"/>
              </a:rPr>
              <a:t> </a:t>
            </a:r>
            <a:r>
              <a:rPr lang="en-US" err="1">
                <a:ea typeface="Calibri"/>
                <a:cs typeface="Calibri"/>
              </a:rPr>
              <a:t>izveides</a:t>
            </a:r>
            <a:r>
              <a:rPr lang="en-US">
                <a:ea typeface="Calibri"/>
                <a:cs typeface="Calibri"/>
              </a:rPr>
              <a:t> </a:t>
            </a:r>
            <a:r>
              <a:rPr lang="en-US" err="1">
                <a:ea typeface="Calibri"/>
                <a:cs typeface="Calibri"/>
              </a:rPr>
              <a:t>kodu</a:t>
            </a:r>
            <a:r>
              <a:rPr lang="en-US">
                <a:ea typeface="Calibri"/>
                <a:cs typeface="Calibri"/>
              </a:rPr>
              <a:t>: </a:t>
            </a:r>
            <a:r>
              <a:rPr lang="en-US">
                <a:ea typeface="+mn-lt"/>
                <a:cs typeface="+mn-lt"/>
                <a:hlinkClick r:id="rId2"/>
              </a:rPr>
              <a:t>https://github.com/edvardsbukovskis/Programmesana_II/blob/main/Uzdevumi/db_and_example.txt</a:t>
            </a:r>
            <a:endParaRPr lang="en-US">
              <a:ea typeface="+mn-lt"/>
              <a:cs typeface="+mn-lt"/>
            </a:endParaRPr>
          </a:p>
          <a:p>
            <a:pPr marL="0" indent="0">
              <a:buNone/>
            </a:pPr>
            <a:r>
              <a:rPr lang="en-US" err="1">
                <a:ea typeface="Calibri"/>
                <a:cs typeface="Calibri"/>
              </a:rPr>
              <a:t>Izpildīt</a:t>
            </a:r>
            <a:r>
              <a:rPr lang="en-US">
                <a:ea typeface="Calibri"/>
                <a:cs typeface="Calibri"/>
              </a:rPr>
              <a:t> </a:t>
            </a:r>
            <a:r>
              <a:rPr lang="en-US" err="1">
                <a:ea typeface="Calibri"/>
                <a:cs typeface="Calibri"/>
              </a:rPr>
              <a:t>sekojošus</a:t>
            </a:r>
            <a:r>
              <a:rPr lang="en-US">
                <a:ea typeface="Calibri"/>
                <a:cs typeface="Calibri"/>
              </a:rPr>
              <a:t> </a:t>
            </a:r>
            <a:r>
              <a:rPr lang="en-US" err="1">
                <a:ea typeface="Calibri"/>
                <a:cs typeface="Calibri"/>
              </a:rPr>
              <a:t>vaicājumus</a:t>
            </a:r>
            <a:r>
              <a:rPr lang="en-US">
                <a:ea typeface="Calibri"/>
                <a:cs typeface="Calibri"/>
              </a:rPr>
              <a:t>:</a:t>
            </a:r>
          </a:p>
          <a:p>
            <a:pPr marL="457200" indent="-457200"/>
            <a:r>
              <a:rPr lang="en-US" sz="2400">
                <a:ea typeface="Calibri"/>
                <a:cs typeface="Calibri"/>
              </a:rPr>
              <a:t>Get active memberships started after March 1, 2022, and ending before December 31, 2022</a:t>
            </a:r>
          </a:p>
          <a:p>
            <a:pPr marL="457200" indent="-457200"/>
            <a:r>
              <a:rPr lang="en-US" sz="2400">
                <a:ea typeface="Calibri"/>
                <a:cs typeface="Calibri"/>
              </a:rPr>
              <a:t>Get memberships that are not active and started before May 1, 2022</a:t>
            </a:r>
          </a:p>
          <a:p>
            <a:pPr marL="457200" indent="-457200"/>
            <a:r>
              <a:rPr lang="en-US" sz="2400">
                <a:ea typeface="Calibri"/>
                <a:cs typeface="Calibri"/>
              </a:rPr>
              <a:t>Get memberships that started after January 1, 2022, and are either active or ended after August 15, 2022</a:t>
            </a:r>
          </a:p>
          <a:p>
            <a:pPr marL="457200" indent="-457200"/>
            <a:r>
              <a:rPr lang="en-US" sz="2400">
                <a:ea typeface="Calibri"/>
                <a:cs typeface="Calibri"/>
              </a:rPr>
              <a:t>Get memberships that started between January 1, 2022, and July 31, 2022, and are currently active</a:t>
            </a:r>
          </a:p>
        </p:txBody>
      </p:sp>
    </p:spTree>
    <p:extLst>
      <p:ext uri="{BB962C8B-B14F-4D97-AF65-F5344CB8AC3E}">
        <p14:creationId xmlns:p14="http://schemas.microsoft.com/office/powerpoint/2010/main" val="12363729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0E39-FE43-501E-3CEF-859CDC1FD80D}"/>
              </a:ext>
            </a:extLst>
          </p:cNvPr>
          <p:cNvSpPr>
            <a:spLocks noGrp="1"/>
          </p:cNvSpPr>
          <p:nvPr>
            <p:ph type="title"/>
          </p:nvPr>
        </p:nvSpPr>
        <p:spPr/>
        <p:txBody>
          <a:bodyPr/>
          <a:lstStyle/>
          <a:p>
            <a:pPr algn="ctr"/>
            <a:r>
              <a:rPr lang="en-US">
                <a:ea typeface="Calibri Light"/>
                <a:cs typeface="Calibri Light"/>
              </a:rPr>
              <a:t>SQL - OR</a:t>
            </a:r>
          </a:p>
        </p:txBody>
      </p:sp>
      <p:pic>
        <p:nvPicPr>
          <p:cNvPr id="4" name="Content Placeholder 3" descr="A screenshot of a computer program&#10;&#10;Description automatically generated">
            <a:extLst>
              <a:ext uri="{FF2B5EF4-FFF2-40B4-BE49-F238E27FC236}">
                <a16:creationId xmlns:a16="http://schemas.microsoft.com/office/drawing/2014/main" id="{F6F5F905-46CA-F9B1-F29F-18C2F48A20C1}"/>
              </a:ext>
            </a:extLst>
          </p:cNvPr>
          <p:cNvPicPr>
            <a:picLocks noGrp="1" noChangeAspect="1"/>
          </p:cNvPicPr>
          <p:nvPr>
            <p:ph idx="1"/>
          </p:nvPr>
        </p:nvPicPr>
        <p:blipFill>
          <a:blip r:embed="rId2"/>
          <a:stretch>
            <a:fillRect/>
          </a:stretch>
        </p:blipFill>
        <p:spPr>
          <a:xfrm>
            <a:off x="3132289" y="1402292"/>
            <a:ext cx="5927421" cy="5094523"/>
          </a:xfrm>
        </p:spPr>
      </p:pic>
    </p:spTree>
    <p:extLst>
      <p:ext uri="{BB962C8B-B14F-4D97-AF65-F5344CB8AC3E}">
        <p14:creationId xmlns:p14="http://schemas.microsoft.com/office/powerpoint/2010/main" val="9902653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venn diagram&#10;&#10;Description automatically generated">
            <a:extLst>
              <a:ext uri="{FF2B5EF4-FFF2-40B4-BE49-F238E27FC236}">
                <a16:creationId xmlns:a16="http://schemas.microsoft.com/office/drawing/2014/main" id="{2FBE1950-471B-B7B7-BA2C-F6A5C098FC60}"/>
              </a:ext>
            </a:extLst>
          </p:cNvPr>
          <p:cNvPicPr>
            <a:picLocks noGrp="1" noChangeAspect="1"/>
          </p:cNvPicPr>
          <p:nvPr>
            <p:ph idx="1"/>
          </p:nvPr>
        </p:nvPicPr>
        <p:blipFill>
          <a:blip r:embed="rId2"/>
          <a:stretch>
            <a:fillRect/>
          </a:stretch>
        </p:blipFill>
        <p:spPr>
          <a:xfrm>
            <a:off x="2392627" y="574440"/>
            <a:ext cx="7058672" cy="5771856"/>
          </a:xfrm>
        </p:spPr>
      </p:pic>
    </p:spTree>
    <p:extLst>
      <p:ext uri="{BB962C8B-B14F-4D97-AF65-F5344CB8AC3E}">
        <p14:creationId xmlns:p14="http://schemas.microsoft.com/office/powerpoint/2010/main" val="34833133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7502-A16A-8320-51E2-45664500BF3F}"/>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38.</a:t>
            </a:r>
            <a:endParaRPr lang="en-US"/>
          </a:p>
        </p:txBody>
      </p:sp>
      <p:sp>
        <p:nvSpPr>
          <p:cNvPr id="3" name="Content Placeholder 2">
            <a:extLst>
              <a:ext uri="{FF2B5EF4-FFF2-40B4-BE49-F238E27FC236}">
                <a16:creationId xmlns:a16="http://schemas.microsoft.com/office/drawing/2014/main" id="{020C2884-6457-D44C-2535-3C35704F34CF}"/>
              </a:ext>
            </a:extLst>
          </p:cNvPr>
          <p:cNvSpPr>
            <a:spLocks noGrp="1"/>
          </p:cNvSpPr>
          <p:nvPr>
            <p:ph idx="1"/>
          </p:nvPr>
        </p:nvSpPr>
        <p:spPr/>
        <p:txBody>
          <a:bodyPr vert="horz" lIns="91440" tIns="45720" rIns="91440" bIns="45720" rtlCol="0" anchor="t">
            <a:normAutofit/>
          </a:bodyPr>
          <a:lstStyle/>
          <a:p>
            <a:pPr marL="0" indent="0">
              <a:buNone/>
            </a:pPr>
            <a:r>
              <a:rPr lang="en-US" err="1">
                <a:ea typeface="Calibri"/>
                <a:cs typeface="Calibri"/>
              </a:rPr>
              <a:t>Palaist</a:t>
            </a:r>
            <a:r>
              <a:rPr lang="en-US">
                <a:ea typeface="Calibri"/>
                <a:cs typeface="Calibri"/>
              </a:rPr>
              <a:t> </a:t>
            </a:r>
            <a:r>
              <a:rPr lang="en-US" err="1">
                <a:ea typeface="Calibri"/>
                <a:cs typeface="Calibri"/>
              </a:rPr>
              <a:t>tabulu</a:t>
            </a:r>
            <a:r>
              <a:rPr lang="en-US">
                <a:ea typeface="Calibri"/>
                <a:cs typeface="Calibri"/>
              </a:rPr>
              <a:t> un </a:t>
            </a:r>
            <a:r>
              <a:rPr lang="en-US" err="1">
                <a:ea typeface="Calibri"/>
                <a:cs typeface="Calibri"/>
              </a:rPr>
              <a:t>datu</a:t>
            </a:r>
            <a:r>
              <a:rPr lang="en-US">
                <a:ea typeface="Calibri"/>
                <a:cs typeface="Calibri"/>
              </a:rPr>
              <a:t> </a:t>
            </a:r>
            <a:r>
              <a:rPr lang="en-US" err="1">
                <a:ea typeface="Calibri"/>
                <a:cs typeface="Calibri"/>
              </a:rPr>
              <a:t>izveides</a:t>
            </a:r>
            <a:r>
              <a:rPr lang="en-US">
                <a:ea typeface="Calibri"/>
                <a:cs typeface="Calibri"/>
              </a:rPr>
              <a:t> </a:t>
            </a:r>
            <a:r>
              <a:rPr lang="en-US" err="1">
                <a:ea typeface="Calibri"/>
                <a:cs typeface="Calibri"/>
              </a:rPr>
              <a:t>kodu</a:t>
            </a:r>
            <a:r>
              <a:rPr lang="en-US">
                <a:ea typeface="Calibri"/>
                <a:cs typeface="Calibri"/>
              </a:rPr>
              <a:t>: </a:t>
            </a:r>
            <a:r>
              <a:rPr lang="en-US">
                <a:ea typeface="+mn-lt"/>
                <a:cs typeface="+mn-lt"/>
                <a:hlinkClick r:id="rId2"/>
              </a:rPr>
              <a:t>https://github.com/edvardsbukovskis/Programmesana_II/blob/main/Uzdevumi/db_or_example.txt</a:t>
            </a:r>
          </a:p>
          <a:p>
            <a:pPr marL="0" indent="0">
              <a:buNone/>
            </a:pPr>
            <a:r>
              <a:rPr lang="en-US" err="1">
                <a:ea typeface="Calibri"/>
                <a:cs typeface="Calibri"/>
              </a:rPr>
              <a:t>Izpildīt</a:t>
            </a:r>
            <a:r>
              <a:rPr lang="en-US">
                <a:ea typeface="Calibri"/>
                <a:cs typeface="Calibri"/>
              </a:rPr>
              <a:t> </a:t>
            </a:r>
            <a:r>
              <a:rPr lang="en-US" err="1">
                <a:ea typeface="Calibri"/>
                <a:cs typeface="Calibri"/>
              </a:rPr>
              <a:t>sekojošus</a:t>
            </a:r>
            <a:r>
              <a:rPr lang="en-US">
                <a:ea typeface="Calibri"/>
                <a:cs typeface="Calibri"/>
              </a:rPr>
              <a:t> </a:t>
            </a:r>
            <a:r>
              <a:rPr lang="en-US" err="1">
                <a:ea typeface="Calibri"/>
                <a:cs typeface="Calibri"/>
              </a:rPr>
              <a:t>vaicājumus</a:t>
            </a:r>
            <a:r>
              <a:rPr lang="en-US">
                <a:ea typeface="Calibri"/>
                <a:cs typeface="Calibri"/>
              </a:rPr>
              <a:t>:</a:t>
            </a:r>
          </a:p>
          <a:p>
            <a:pPr marL="457200" indent="-457200"/>
            <a:r>
              <a:rPr lang="en-US">
                <a:ea typeface="Calibri"/>
                <a:cs typeface="Calibri"/>
              </a:rPr>
              <a:t>Get classes on Monday or Wednesday</a:t>
            </a:r>
          </a:p>
          <a:p>
            <a:pPr marL="457200" indent="-457200"/>
            <a:r>
              <a:rPr lang="en-US">
                <a:ea typeface="Calibri"/>
                <a:cs typeface="Calibri"/>
              </a:rPr>
              <a:t>Get classes instructed by 'Alice Instructor' or 'David Instructor'</a:t>
            </a:r>
          </a:p>
          <a:p>
            <a:pPr marL="457200" indent="-457200"/>
            <a:r>
              <a:rPr lang="en-US">
                <a:ea typeface="Calibri"/>
                <a:cs typeface="Calibri"/>
              </a:rPr>
              <a:t>Get classes starting before 09:00 or after 17:00</a:t>
            </a:r>
          </a:p>
          <a:p>
            <a:pPr marL="457200" indent="-457200"/>
            <a:r>
              <a:rPr lang="en-US">
                <a:ea typeface="Calibri"/>
                <a:cs typeface="Calibri"/>
              </a:rPr>
              <a:t>Get classes on Friday or with a duration longer than 1 hour</a:t>
            </a:r>
          </a:p>
        </p:txBody>
      </p:sp>
      <p:pic>
        <p:nvPicPr>
          <p:cNvPr id="4" name="Picture 3">
            <a:extLst>
              <a:ext uri="{FF2B5EF4-FFF2-40B4-BE49-F238E27FC236}">
                <a16:creationId xmlns:a16="http://schemas.microsoft.com/office/drawing/2014/main" id="{6A5A64F2-E497-B93A-1B0A-87FD51D34B6D}"/>
              </a:ext>
            </a:extLst>
          </p:cNvPr>
          <p:cNvPicPr>
            <a:picLocks noChangeAspect="1"/>
          </p:cNvPicPr>
          <p:nvPr/>
        </p:nvPicPr>
        <p:blipFill>
          <a:blip r:embed="rId3"/>
          <a:stretch>
            <a:fillRect/>
          </a:stretch>
        </p:blipFill>
        <p:spPr>
          <a:xfrm>
            <a:off x="466725" y="5431340"/>
            <a:ext cx="10691697" cy="381465"/>
          </a:xfrm>
          <a:prstGeom prst="rect">
            <a:avLst/>
          </a:prstGeom>
        </p:spPr>
      </p:pic>
    </p:spTree>
    <p:extLst>
      <p:ext uri="{BB962C8B-B14F-4D97-AF65-F5344CB8AC3E}">
        <p14:creationId xmlns:p14="http://schemas.microsoft.com/office/powerpoint/2010/main" val="378802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496CB-350F-4507-A246-2C7CB39A6D49}"/>
              </a:ext>
            </a:extLst>
          </p:cNvPr>
          <p:cNvSpPr>
            <a:spLocks noGrp="1"/>
          </p:cNvSpPr>
          <p:nvPr>
            <p:ph type="title"/>
          </p:nvPr>
        </p:nvSpPr>
        <p:spPr/>
        <p:txBody>
          <a:bodyPr/>
          <a:lstStyle/>
          <a:p>
            <a:r>
              <a:rPr lang="lv-LV" err="1"/>
              <a:t>Kāpec</a:t>
            </a:r>
            <a:r>
              <a:rPr lang="lv-LV"/>
              <a:t> OOP?</a:t>
            </a:r>
          </a:p>
        </p:txBody>
      </p:sp>
      <p:sp>
        <p:nvSpPr>
          <p:cNvPr id="3" name="Content Placeholder 2">
            <a:extLst>
              <a:ext uri="{FF2B5EF4-FFF2-40B4-BE49-F238E27FC236}">
                <a16:creationId xmlns:a16="http://schemas.microsoft.com/office/drawing/2014/main" id="{3BB32485-02CF-4FA8-B116-0E2E6ACBE0D6}"/>
              </a:ext>
            </a:extLst>
          </p:cNvPr>
          <p:cNvSpPr>
            <a:spLocks noGrp="1"/>
          </p:cNvSpPr>
          <p:nvPr>
            <p:ph idx="1"/>
          </p:nvPr>
        </p:nvSpPr>
        <p:spPr/>
        <p:txBody>
          <a:bodyPr/>
          <a:lstStyle/>
          <a:p>
            <a:pPr marL="0" indent="0">
              <a:buNone/>
            </a:pPr>
            <a:r>
              <a:rPr lang="lv-LV">
                <a:hlinkClick r:id="rId2"/>
              </a:rPr>
              <a:t>https://www.youtube.com/watch?v=u8gRq4OojXY&amp;embeds_referring_euri=https%3A%2F%2Fwww.codecademy.com%2F&amp;embeds_referring_origin=https%3A%2F%2Fwww.codecademy.com&amp;source_ve_path=MjM4NTE&amp;feature=emb_title</a:t>
            </a:r>
            <a:endParaRPr lang="lv-LV"/>
          </a:p>
        </p:txBody>
      </p:sp>
    </p:spTree>
    <p:extLst>
      <p:ext uri="{BB962C8B-B14F-4D97-AF65-F5344CB8AC3E}">
        <p14:creationId xmlns:p14="http://schemas.microsoft.com/office/powerpoint/2010/main" val="374813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7C2B-7AFB-4D3F-B7B0-B8296248F303}"/>
              </a:ext>
            </a:extLst>
          </p:cNvPr>
          <p:cNvSpPr>
            <a:spLocks noGrp="1"/>
          </p:cNvSpPr>
          <p:nvPr>
            <p:ph type="title"/>
          </p:nvPr>
        </p:nvSpPr>
        <p:spPr/>
        <p:txBody>
          <a:bodyPr/>
          <a:lstStyle/>
          <a:p>
            <a:r>
              <a:rPr lang="lv-LV"/>
              <a:t>Praktiskais uzdevums 5</a:t>
            </a:r>
          </a:p>
        </p:txBody>
      </p:sp>
      <p:sp>
        <p:nvSpPr>
          <p:cNvPr id="3" name="Content Placeholder 2">
            <a:extLst>
              <a:ext uri="{FF2B5EF4-FFF2-40B4-BE49-F238E27FC236}">
                <a16:creationId xmlns:a16="http://schemas.microsoft.com/office/drawing/2014/main" id="{6F62A3BC-E7E9-434D-B892-84A193DB3695}"/>
              </a:ext>
            </a:extLst>
          </p:cNvPr>
          <p:cNvSpPr>
            <a:spLocks noGrp="1"/>
          </p:cNvSpPr>
          <p:nvPr>
            <p:ph idx="1"/>
          </p:nvPr>
        </p:nvSpPr>
        <p:spPr/>
        <p:txBody>
          <a:bodyPr/>
          <a:lstStyle/>
          <a:p>
            <a:pPr algn="l"/>
            <a:r>
              <a:rPr lang="lv-LV" b="0" i="0">
                <a:solidFill>
                  <a:srgbClr val="374151"/>
                </a:solidFill>
                <a:effectLst/>
                <a:latin typeface="Söhne"/>
              </a:rPr>
              <a:t>Jūs </a:t>
            </a:r>
            <a:r>
              <a:rPr lang="lv-LV" b="0" i="0" err="1">
                <a:solidFill>
                  <a:srgbClr val="374151"/>
                </a:solidFill>
                <a:effectLst/>
                <a:latin typeface="Söhne"/>
              </a:rPr>
              <a:t>digitalizējat</a:t>
            </a:r>
            <a:r>
              <a:rPr lang="lv-LV" b="0" i="0">
                <a:solidFill>
                  <a:srgbClr val="374151"/>
                </a:solidFill>
                <a:effectLst/>
                <a:latin typeface="Söhne"/>
              </a:rPr>
              <a:t> atzīmes </a:t>
            </a:r>
            <a:r>
              <a:rPr lang="lv-LV" b="0" i="0" err="1">
                <a:solidFill>
                  <a:srgbClr val="374151"/>
                </a:solidFill>
                <a:effectLst/>
                <a:latin typeface="Söhne"/>
              </a:rPr>
              <a:t>Jan</a:t>
            </a:r>
            <a:r>
              <a:rPr lang="lv-LV" b="0" i="0">
                <a:solidFill>
                  <a:srgbClr val="374151"/>
                </a:solidFill>
                <a:effectLst/>
                <a:latin typeface="Söhne"/>
              </a:rPr>
              <a:t> </a:t>
            </a:r>
            <a:r>
              <a:rPr lang="lv-LV" b="0" i="0" err="1">
                <a:solidFill>
                  <a:srgbClr val="374151"/>
                </a:solidFill>
                <a:effectLst/>
                <a:latin typeface="Söhne"/>
              </a:rPr>
              <a:t>van</a:t>
            </a:r>
            <a:r>
              <a:rPr lang="lv-LV" b="0" i="0">
                <a:solidFill>
                  <a:srgbClr val="374151"/>
                </a:solidFill>
                <a:effectLst/>
                <a:latin typeface="Söhne"/>
              </a:rPr>
              <a:t> </a:t>
            </a:r>
            <a:r>
              <a:rPr lang="lv-LV" b="0" i="0" err="1">
                <a:solidFill>
                  <a:srgbClr val="374151"/>
                </a:solidFill>
                <a:effectLst/>
                <a:latin typeface="Söhne"/>
              </a:rPr>
              <a:t>Eyck</a:t>
            </a:r>
            <a:r>
              <a:rPr lang="lv-LV" b="0" i="0">
                <a:solidFill>
                  <a:srgbClr val="374151"/>
                </a:solidFill>
                <a:effectLst/>
                <a:latin typeface="Söhne"/>
              </a:rPr>
              <a:t> Augstskolai. </a:t>
            </a:r>
            <a:r>
              <a:rPr lang="lv-LV" b="0" i="0" err="1">
                <a:solidFill>
                  <a:srgbClr val="374151"/>
                </a:solidFill>
                <a:effectLst/>
                <a:latin typeface="Söhne"/>
              </a:rPr>
              <a:t>Jan</a:t>
            </a:r>
            <a:r>
              <a:rPr lang="lv-LV" b="0" i="0">
                <a:solidFill>
                  <a:srgbClr val="374151"/>
                </a:solidFill>
                <a:effectLst/>
                <a:latin typeface="Söhne"/>
              </a:rPr>
              <a:t> </a:t>
            </a:r>
            <a:r>
              <a:rPr lang="lv-LV" b="0" i="0" err="1">
                <a:solidFill>
                  <a:srgbClr val="374151"/>
                </a:solidFill>
                <a:effectLst/>
                <a:latin typeface="Söhne"/>
              </a:rPr>
              <a:t>van</a:t>
            </a:r>
            <a:r>
              <a:rPr lang="lv-LV" b="0" i="0">
                <a:solidFill>
                  <a:srgbClr val="374151"/>
                </a:solidFill>
                <a:effectLst/>
                <a:latin typeface="Söhne"/>
              </a:rPr>
              <a:t> Augstskolā, minimālā pārejošā atzīme ir 65.</a:t>
            </a:r>
          </a:p>
          <a:p>
            <a:pPr algn="l"/>
            <a:r>
              <a:rPr lang="lv-LV" b="0" i="0">
                <a:solidFill>
                  <a:srgbClr val="374151"/>
                </a:solidFill>
                <a:effectLst/>
                <a:latin typeface="Söhne"/>
              </a:rPr>
              <a:t>Izveidojiet </a:t>
            </a:r>
            <a:r>
              <a:rPr lang="lv-LV" b="0" i="0" err="1">
                <a:solidFill>
                  <a:srgbClr val="374151"/>
                </a:solidFill>
                <a:effectLst/>
                <a:latin typeface="Söhne"/>
              </a:rPr>
              <a:t>Grade</a:t>
            </a:r>
            <a:r>
              <a:rPr lang="lv-LV" b="0" i="0">
                <a:solidFill>
                  <a:srgbClr val="374151"/>
                </a:solidFill>
                <a:effectLst/>
                <a:latin typeface="Söhne"/>
              </a:rPr>
              <a:t> klasi ar klases atribūtu </a:t>
            </a:r>
            <a:r>
              <a:rPr lang="lv-LV" b="0" i="0" err="1">
                <a:solidFill>
                  <a:srgbClr val="374151"/>
                </a:solidFill>
                <a:effectLst/>
                <a:latin typeface="Söhne"/>
              </a:rPr>
              <a:t>minimum_passing</a:t>
            </a:r>
            <a:r>
              <a:rPr lang="lv-LV" b="0" i="0">
                <a:solidFill>
                  <a:srgbClr val="374151"/>
                </a:solidFill>
                <a:effectLst/>
                <a:latin typeface="Söhne"/>
              </a:rPr>
              <a:t>, kas ir vienāds ar 65</a:t>
            </a:r>
          </a:p>
          <a:p>
            <a:pPr algn="l"/>
            <a:r>
              <a:rPr lang="lv-LV" err="1">
                <a:solidFill>
                  <a:srgbClr val="374151"/>
                </a:solidFill>
                <a:latin typeface="Söhne"/>
              </a:rPr>
              <a:t>Izvedojiet</a:t>
            </a:r>
            <a:r>
              <a:rPr lang="lv-LV">
                <a:solidFill>
                  <a:srgbClr val="374151"/>
                </a:solidFill>
                <a:latin typeface="Söhne"/>
              </a:rPr>
              <a:t> instanci </a:t>
            </a:r>
            <a:r>
              <a:rPr lang="lv-LV" err="1">
                <a:solidFill>
                  <a:srgbClr val="374151"/>
                </a:solidFill>
                <a:latin typeface="Söhne"/>
              </a:rPr>
              <a:t>Grade</a:t>
            </a:r>
            <a:r>
              <a:rPr lang="lv-LV">
                <a:solidFill>
                  <a:srgbClr val="374151"/>
                </a:solidFill>
                <a:latin typeface="Söhne"/>
              </a:rPr>
              <a:t> klasei un </a:t>
            </a:r>
            <a:r>
              <a:rPr lang="lv-LV" err="1">
                <a:solidFill>
                  <a:srgbClr val="374151"/>
                </a:solidFill>
                <a:latin typeface="Söhne"/>
              </a:rPr>
              <a:t>izprintējiet</a:t>
            </a:r>
            <a:r>
              <a:rPr lang="lv-LV">
                <a:solidFill>
                  <a:srgbClr val="374151"/>
                </a:solidFill>
                <a:latin typeface="Söhne"/>
              </a:rPr>
              <a:t> </a:t>
            </a:r>
            <a:r>
              <a:rPr lang="lv-LV" err="1">
                <a:solidFill>
                  <a:srgbClr val="374151"/>
                </a:solidFill>
                <a:latin typeface="Söhne"/>
              </a:rPr>
              <a:t>minimum_passing</a:t>
            </a:r>
            <a:r>
              <a:rPr lang="lv-LV">
                <a:solidFill>
                  <a:srgbClr val="374151"/>
                </a:solidFill>
                <a:latin typeface="Söhne"/>
              </a:rPr>
              <a:t> atribūtu.</a:t>
            </a:r>
            <a:endParaRPr lang="lv-LV" b="0" i="0">
              <a:solidFill>
                <a:srgbClr val="374151"/>
              </a:solidFill>
              <a:effectLst/>
              <a:latin typeface="Söhne"/>
            </a:endParaRPr>
          </a:p>
          <a:p>
            <a:pPr marL="0" indent="0">
              <a:buNone/>
            </a:pPr>
            <a:endParaRPr lang="lv-LV"/>
          </a:p>
        </p:txBody>
      </p:sp>
    </p:spTree>
    <p:extLst>
      <p:ext uri="{BB962C8B-B14F-4D97-AF65-F5344CB8AC3E}">
        <p14:creationId xmlns:p14="http://schemas.microsoft.com/office/powerpoint/2010/main" val="11668673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811C-C83E-FE1E-73B7-4CDDB431CADB}"/>
              </a:ext>
            </a:extLst>
          </p:cNvPr>
          <p:cNvSpPr>
            <a:spLocks noGrp="1"/>
          </p:cNvSpPr>
          <p:nvPr>
            <p:ph type="title"/>
          </p:nvPr>
        </p:nvSpPr>
        <p:spPr/>
        <p:txBody>
          <a:bodyPr/>
          <a:lstStyle/>
          <a:p>
            <a:pPr algn="ctr"/>
            <a:r>
              <a:rPr lang="en-US">
                <a:ea typeface="Calibri Light"/>
                <a:cs typeface="Calibri Light"/>
              </a:rPr>
              <a:t>SQL – ORDER BY</a:t>
            </a:r>
          </a:p>
        </p:txBody>
      </p:sp>
      <p:pic>
        <p:nvPicPr>
          <p:cNvPr id="4" name="Content Placeholder 3" descr="A screenshot of a computer&#10;&#10;Description automatically generated">
            <a:extLst>
              <a:ext uri="{FF2B5EF4-FFF2-40B4-BE49-F238E27FC236}">
                <a16:creationId xmlns:a16="http://schemas.microsoft.com/office/drawing/2014/main" id="{8FAFA222-F03C-EEA6-E5B6-D627C5DDA317}"/>
              </a:ext>
            </a:extLst>
          </p:cNvPr>
          <p:cNvPicPr>
            <a:picLocks noGrp="1" noChangeAspect="1"/>
          </p:cNvPicPr>
          <p:nvPr>
            <p:ph idx="1"/>
          </p:nvPr>
        </p:nvPicPr>
        <p:blipFill>
          <a:blip r:embed="rId2"/>
          <a:stretch>
            <a:fillRect/>
          </a:stretch>
        </p:blipFill>
        <p:spPr>
          <a:xfrm>
            <a:off x="2591858" y="1480756"/>
            <a:ext cx="7234061" cy="5050484"/>
          </a:xfrm>
        </p:spPr>
      </p:pic>
    </p:spTree>
    <p:extLst>
      <p:ext uri="{BB962C8B-B14F-4D97-AF65-F5344CB8AC3E}">
        <p14:creationId xmlns:p14="http://schemas.microsoft.com/office/powerpoint/2010/main" val="15452981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1441BEBF-4CB7-0415-770F-28953024C9FC}"/>
              </a:ext>
            </a:extLst>
          </p:cNvPr>
          <p:cNvPicPr>
            <a:picLocks noGrp="1" noChangeAspect="1"/>
          </p:cNvPicPr>
          <p:nvPr>
            <p:ph idx="1"/>
          </p:nvPr>
        </p:nvPicPr>
        <p:blipFill>
          <a:blip r:embed="rId2"/>
          <a:stretch>
            <a:fillRect/>
          </a:stretch>
        </p:blipFill>
        <p:spPr>
          <a:xfrm>
            <a:off x="2647771" y="423923"/>
            <a:ext cx="6633050" cy="6007041"/>
          </a:xfrm>
        </p:spPr>
      </p:pic>
    </p:spTree>
    <p:extLst>
      <p:ext uri="{BB962C8B-B14F-4D97-AF65-F5344CB8AC3E}">
        <p14:creationId xmlns:p14="http://schemas.microsoft.com/office/powerpoint/2010/main" val="414072149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8647-A941-2655-8DC9-E41ED2E95F9D}"/>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39.</a:t>
            </a:r>
            <a:endParaRPr lang="en-US"/>
          </a:p>
        </p:txBody>
      </p:sp>
      <p:sp>
        <p:nvSpPr>
          <p:cNvPr id="3" name="Content Placeholder 2">
            <a:extLst>
              <a:ext uri="{FF2B5EF4-FFF2-40B4-BE49-F238E27FC236}">
                <a16:creationId xmlns:a16="http://schemas.microsoft.com/office/drawing/2014/main" id="{A3C8DCC6-FE9C-4F20-0134-6F4CDC59DD76}"/>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Palaist</a:t>
            </a:r>
            <a:r>
              <a:rPr lang="en-US">
                <a:ea typeface="Calibri" panose="020F0502020204030204"/>
                <a:cs typeface="Calibri" panose="020F0502020204030204"/>
              </a:rPr>
              <a:t> </a:t>
            </a:r>
            <a:r>
              <a:rPr lang="en-US" err="1">
                <a:ea typeface="Calibri" panose="020F0502020204030204"/>
                <a:cs typeface="Calibri" panose="020F0502020204030204"/>
              </a:rPr>
              <a:t>tabulu</a:t>
            </a:r>
            <a:r>
              <a:rPr lang="en-US">
                <a:ea typeface="Calibri" panose="020F0502020204030204"/>
                <a:cs typeface="Calibri" panose="020F0502020204030204"/>
              </a:rPr>
              <a:t> un datu </a:t>
            </a:r>
            <a:r>
              <a:rPr lang="en-US" err="1">
                <a:ea typeface="Calibri" panose="020F0502020204030204"/>
                <a:cs typeface="Calibri" panose="020F0502020204030204"/>
              </a:rPr>
              <a:t>izveides</a:t>
            </a:r>
            <a:r>
              <a:rPr lang="en-US">
                <a:ea typeface="Calibri" panose="020F0502020204030204"/>
                <a:cs typeface="Calibri" panose="020F0502020204030204"/>
              </a:rPr>
              <a:t> </a:t>
            </a:r>
            <a:r>
              <a:rPr lang="en-US" err="1">
                <a:ea typeface="Calibri" panose="020F0502020204030204"/>
                <a:cs typeface="Calibri" panose="020F0502020204030204"/>
              </a:rPr>
              <a:t>kodu</a:t>
            </a:r>
            <a:r>
              <a:rPr lang="en-US">
                <a:ea typeface="Calibri" panose="020F0502020204030204"/>
                <a:cs typeface="Calibri" panose="020F0502020204030204"/>
              </a:rPr>
              <a:t>: </a:t>
            </a:r>
            <a:r>
              <a:rPr lang="en-US">
                <a:ea typeface="+mn-lt"/>
                <a:cs typeface="+mn-lt"/>
                <a:hlinkClick r:id="rId2"/>
              </a:rPr>
              <a:t>https://github.com/edvardsbukovskis/Programmesana_II/blob/main/Uzdevumi/db_orderby_example.txt</a:t>
            </a:r>
          </a:p>
          <a:p>
            <a:pPr marL="0" indent="0">
              <a:buNone/>
            </a:pPr>
            <a:r>
              <a:rPr lang="en-US" err="1">
                <a:ea typeface="Calibri"/>
                <a:cs typeface="Calibri"/>
              </a:rPr>
              <a:t>Izpildīt</a:t>
            </a:r>
            <a:r>
              <a:rPr lang="en-US">
                <a:ea typeface="Calibri"/>
                <a:cs typeface="Calibri"/>
              </a:rPr>
              <a:t> </a:t>
            </a:r>
            <a:r>
              <a:rPr lang="en-US" err="1">
                <a:ea typeface="Calibri"/>
                <a:cs typeface="Calibri"/>
              </a:rPr>
              <a:t>sekojošus</a:t>
            </a:r>
            <a:r>
              <a:rPr lang="en-US">
                <a:ea typeface="Calibri"/>
                <a:cs typeface="Calibri"/>
              </a:rPr>
              <a:t> </a:t>
            </a:r>
            <a:r>
              <a:rPr lang="en-US" err="1">
                <a:ea typeface="Calibri"/>
                <a:cs typeface="Calibri"/>
              </a:rPr>
              <a:t>vaicājumus</a:t>
            </a:r>
            <a:r>
              <a:rPr lang="en-US">
                <a:ea typeface="Calibri"/>
                <a:cs typeface="Calibri"/>
              </a:rPr>
              <a:t>:</a:t>
            </a:r>
          </a:p>
          <a:p>
            <a:pPr marL="457200" indent="-457200"/>
            <a:r>
              <a:rPr lang="en-US" sz="2400">
                <a:ea typeface="Calibri"/>
                <a:cs typeface="Calibri"/>
              </a:rPr>
              <a:t>Get attendance records ordered by attendance date in ascending order</a:t>
            </a:r>
          </a:p>
          <a:p>
            <a:pPr marL="457200" indent="-457200"/>
            <a:r>
              <a:rPr lang="en-US" sz="2400">
                <a:ea typeface="Calibri"/>
                <a:cs typeface="Calibri"/>
              </a:rPr>
              <a:t>Get attendance records for </a:t>
            </a:r>
            <a:r>
              <a:rPr lang="en-US" sz="2400" err="1">
                <a:ea typeface="Calibri"/>
                <a:cs typeface="Calibri"/>
              </a:rPr>
              <a:t>MemberID</a:t>
            </a:r>
            <a:r>
              <a:rPr lang="en-US" sz="2400">
                <a:ea typeface="Calibri"/>
                <a:cs typeface="Calibri"/>
              </a:rPr>
              <a:t> = 2 ordered by attendance date in descending order:</a:t>
            </a:r>
          </a:p>
          <a:p>
            <a:pPr marL="457200" indent="-457200"/>
            <a:r>
              <a:rPr lang="en-US" sz="2400">
                <a:ea typeface="Calibri"/>
                <a:cs typeface="Calibri"/>
              </a:rPr>
              <a:t>Get attendance records ordered by </a:t>
            </a:r>
            <a:r>
              <a:rPr lang="en-US" sz="2400" err="1">
                <a:ea typeface="Calibri"/>
                <a:cs typeface="Calibri"/>
              </a:rPr>
              <a:t>MemberID</a:t>
            </a:r>
            <a:r>
              <a:rPr lang="en-US" sz="2400">
                <a:ea typeface="Calibri"/>
                <a:cs typeface="Calibri"/>
              </a:rPr>
              <a:t> in ascending order and then by attendance date in descending order </a:t>
            </a:r>
          </a:p>
          <a:p>
            <a:pPr marL="457200" indent="-457200"/>
            <a:r>
              <a:rPr lang="en-US" sz="2400">
                <a:ea typeface="Calibri"/>
                <a:cs typeface="Calibri"/>
              </a:rPr>
              <a:t>Get attendance records for </a:t>
            </a:r>
            <a:r>
              <a:rPr lang="en-US" sz="2400" err="1">
                <a:ea typeface="Calibri"/>
                <a:cs typeface="Calibri"/>
              </a:rPr>
              <a:t>IsPresent</a:t>
            </a:r>
            <a:r>
              <a:rPr lang="en-US" sz="2400">
                <a:ea typeface="Calibri"/>
                <a:cs typeface="Calibri"/>
              </a:rPr>
              <a:t> = TRUE ordered by </a:t>
            </a:r>
            <a:r>
              <a:rPr lang="en-US" sz="2400" err="1">
                <a:ea typeface="Calibri"/>
                <a:cs typeface="Calibri"/>
              </a:rPr>
              <a:t>MemberID</a:t>
            </a:r>
            <a:r>
              <a:rPr lang="en-US" sz="2400">
                <a:ea typeface="Calibri"/>
                <a:cs typeface="Calibri"/>
              </a:rPr>
              <a:t> in ascending order and then by attendance date in ascending order</a:t>
            </a:r>
          </a:p>
        </p:txBody>
      </p:sp>
    </p:spTree>
    <p:extLst>
      <p:ext uri="{BB962C8B-B14F-4D97-AF65-F5344CB8AC3E}">
        <p14:creationId xmlns:p14="http://schemas.microsoft.com/office/powerpoint/2010/main" val="376681933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21C8-692C-5DB7-DD65-3044744189C8}"/>
              </a:ext>
            </a:extLst>
          </p:cNvPr>
          <p:cNvSpPr>
            <a:spLocks noGrp="1"/>
          </p:cNvSpPr>
          <p:nvPr>
            <p:ph type="title"/>
          </p:nvPr>
        </p:nvSpPr>
        <p:spPr/>
        <p:txBody>
          <a:bodyPr/>
          <a:lstStyle/>
          <a:p>
            <a:pPr algn="ctr"/>
            <a:r>
              <a:rPr lang="en-US">
                <a:ea typeface="Calibri Light"/>
                <a:cs typeface="Calibri Light"/>
              </a:rPr>
              <a:t>SQL - LIMIT</a:t>
            </a:r>
          </a:p>
        </p:txBody>
      </p:sp>
      <p:pic>
        <p:nvPicPr>
          <p:cNvPr id="4" name="Content Placeholder 3" descr="A screenshot of a computer&#10;&#10;Description automatically generated">
            <a:extLst>
              <a:ext uri="{FF2B5EF4-FFF2-40B4-BE49-F238E27FC236}">
                <a16:creationId xmlns:a16="http://schemas.microsoft.com/office/drawing/2014/main" id="{B02DD86A-5642-FEE5-6184-5558E8C5C0DB}"/>
              </a:ext>
            </a:extLst>
          </p:cNvPr>
          <p:cNvPicPr>
            <a:picLocks noGrp="1" noChangeAspect="1"/>
          </p:cNvPicPr>
          <p:nvPr>
            <p:ph idx="1"/>
          </p:nvPr>
        </p:nvPicPr>
        <p:blipFill>
          <a:blip r:embed="rId2"/>
          <a:stretch>
            <a:fillRect/>
          </a:stretch>
        </p:blipFill>
        <p:spPr>
          <a:xfrm>
            <a:off x="2563636" y="1635155"/>
            <a:ext cx="7638579" cy="4421834"/>
          </a:xfrm>
        </p:spPr>
      </p:pic>
    </p:spTree>
    <p:extLst>
      <p:ext uri="{BB962C8B-B14F-4D97-AF65-F5344CB8AC3E}">
        <p14:creationId xmlns:p14="http://schemas.microsoft.com/office/powerpoint/2010/main" val="171270776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white background with black text&#10;&#10;Description automatically generated">
            <a:extLst>
              <a:ext uri="{FF2B5EF4-FFF2-40B4-BE49-F238E27FC236}">
                <a16:creationId xmlns:a16="http://schemas.microsoft.com/office/drawing/2014/main" id="{F638FB36-1B79-A6E1-F514-1185D38C44C1}"/>
              </a:ext>
            </a:extLst>
          </p:cNvPr>
          <p:cNvPicPr>
            <a:picLocks noGrp="1" noChangeAspect="1"/>
          </p:cNvPicPr>
          <p:nvPr>
            <p:ph idx="1"/>
          </p:nvPr>
        </p:nvPicPr>
        <p:blipFill>
          <a:blip r:embed="rId2"/>
          <a:stretch>
            <a:fillRect/>
          </a:stretch>
        </p:blipFill>
        <p:spPr>
          <a:xfrm>
            <a:off x="1580973" y="1637683"/>
            <a:ext cx="9622719" cy="3494851"/>
          </a:xfrm>
        </p:spPr>
      </p:pic>
    </p:spTree>
    <p:extLst>
      <p:ext uri="{BB962C8B-B14F-4D97-AF65-F5344CB8AC3E}">
        <p14:creationId xmlns:p14="http://schemas.microsoft.com/office/powerpoint/2010/main" val="24861171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5589-E54A-F585-B619-4B06155AC655}"/>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40.</a:t>
            </a:r>
            <a:endParaRPr lang="en-US"/>
          </a:p>
        </p:txBody>
      </p:sp>
      <p:sp>
        <p:nvSpPr>
          <p:cNvPr id="3" name="Content Placeholder 2">
            <a:extLst>
              <a:ext uri="{FF2B5EF4-FFF2-40B4-BE49-F238E27FC236}">
                <a16:creationId xmlns:a16="http://schemas.microsoft.com/office/drawing/2014/main" id="{EDFAF8BC-78A8-A46F-D7E8-9A96C80669C6}"/>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Palaist</a:t>
            </a:r>
            <a:r>
              <a:rPr lang="en-US">
                <a:ea typeface="Calibri" panose="020F0502020204030204"/>
                <a:cs typeface="Calibri" panose="020F0502020204030204"/>
              </a:rPr>
              <a:t> </a:t>
            </a:r>
            <a:r>
              <a:rPr lang="en-US" err="1">
                <a:ea typeface="Calibri" panose="020F0502020204030204"/>
                <a:cs typeface="Calibri" panose="020F0502020204030204"/>
              </a:rPr>
              <a:t>tabulu</a:t>
            </a:r>
            <a:r>
              <a:rPr lang="en-US">
                <a:ea typeface="Calibri" panose="020F0502020204030204"/>
                <a:cs typeface="Calibri" panose="020F0502020204030204"/>
              </a:rPr>
              <a:t> un </a:t>
            </a:r>
            <a:r>
              <a:rPr lang="en-US" err="1">
                <a:ea typeface="Calibri" panose="020F0502020204030204"/>
                <a:cs typeface="Calibri" panose="020F0502020204030204"/>
              </a:rPr>
              <a:t>datu</a:t>
            </a:r>
            <a:r>
              <a:rPr lang="en-US">
                <a:ea typeface="Calibri" panose="020F0502020204030204"/>
                <a:cs typeface="Calibri" panose="020F0502020204030204"/>
              </a:rPr>
              <a:t> </a:t>
            </a:r>
            <a:r>
              <a:rPr lang="en-US" err="1">
                <a:ea typeface="Calibri" panose="020F0502020204030204"/>
                <a:cs typeface="Calibri" panose="020F0502020204030204"/>
              </a:rPr>
              <a:t>izveides</a:t>
            </a:r>
            <a:r>
              <a:rPr lang="en-US">
                <a:ea typeface="Calibri" panose="020F0502020204030204"/>
                <a:cs typeface="Calibri" panose="020F0502020204030204"/>
              </a:rPr>
              <a:t> </a:t>
            </a:r>
            <a:r>
              <a:rPr lang="en-US" err="1">
                <a:ea typeface="Calibri" panose="020F0502020204030204"/>
                <a:cs typeface="Calibri" panose="020F0502020204030204"/>
              </a:rPr>
              <a:t>kodu</a:t>
            </a:r>
            <a:r>
              <a:rPr lang="en-US">
                <a:ea typeface="Calibri" panose="020F0502020204030204"/>
                <a:cs typeface="Calibri" panose="020F0502020204030204"/>
              </a:rPr>
              <a:t>: </a:t>
            </a:r>
            <a:r>
              <a:rPr lang="en-US">
                <a:ea typeface="+mn-lt"/>
                <a:cs typeface="+mn-lt"/>
                <a:hlinkClick r:id="rId2"/>
              </a:rPr>
              <a:t>https://github.com/edvardsbukovskis/Programmesana_II/blob/main/Uzdevumi/db_limit_example.txt</a:t>
            </a:r>
            <a:endParaRPr lang="en-US">
              <a:ea typeface="+mn-lt"/>
              <a:cs typeface="+mn-lt"/>
            </a:endParaRPr>
          </a:p>
          <a:p>
            <a:pPr marL="0" indent="0">
              <a:buNone/>
            </a:pPr>
            <a:r>
              <a:rPr lang="en-US" err="1">
                <a:ea typeface="Calibri" panose="020F0502020204030204"/>
                <a:cs typeface="Calibri" panose="020F0502020204030204"/>
              </a:rPr>
              <a:t>Izpildīt</a:t>
            </a:r>
            <a:r>
              <a:rPr lang="en-US">
                <a:ea typeface="Calibri" panose="020F0502020204030204"/>
                <a:cs typeface="Calibri" panose="020F0502020204030204"/>
              </a:rPr>
              <a:t> </a:t>
            </a:r>
            <a:r>
              <a:rPr lang="en-US" err="1">
                <a:ea typeface="Calibri" panose="020F0502020204030204"/>
                <a:cs typeface="Calibri" panose="020F0502020204030204"/>
              </a:rPr>
              <a:t>sekojošus</a:t>
            </a:r>
            <a:r>
              <a:rPr lang="en-US">
                <a:ea typeface="Calibri" panose="020F0502020204030204"/>
                <a:cs typeface="Calibri" panose="020F0502020204030204"/>
              </a:rPr>
              <a:t> </a:t>
            </a:r>
            <a:r>
              <a:rPr lang="en-US" err="1">
                <a:ea typeface="Calibri" panose="020F0502020204030204"/>
                <a:cs typeface="Calibri" panose="020F0502020204030204"/>
              </a:rPr>
              <a:t>vaicājumus</a:t>
            </a:r>
            <a:r>
              <a:rPr lang="en-US">
                <a:ea typeface="Calibri" panose="020F0502020204030204"/>
                <a:cs typeface="Calibri" panose="020F0502020204030204"/>
              </a:rPr>
              <a:t>:</a:t>
            </a:r>
          </a:p>
          <a:p>
            <a:pPr marL="457200" indent="-457200"/>
            <a:r>
              <a:rPr lang="en-US">
                <a:ea typeface="Calibri" panose="020F0502020204030204"/>
                <a:cs typeface="Calibri" panose="020F0502020204030204"/>
              </a:rPr>
              <a:t>Query example 1: Get the first 10 equipment usage records</a:t>
            </a:r>
          </a:p>
          <a:p>
            <a:pPr marL="457200" indent="-457200"/>
            <a:r>
              <a:rPr lang="en-US">
                <a:ea typeface="Calibri" panose="020F0502020204030204"/>
                <a:cs typeface="Calibri" panose="020F0502020204030204"/>
              </a:rPr>
              <a:t>Query example 2: Get equipment usage records for </a:t>
            </a:r>
            <a:r>
              <a:rPr lang="en-US" err="1">
                <a:ea typeface="Calibri" panose="020F0502020204030204"/>
                <a:cs typeface="Calibri" panose="020F0502020204030204"/>
              </a:rPr>
              <a:t>MemberID</a:t>
            </a:r>
            <a:r>
              <a:rPr lang="en-US">
                <a:ea typeface="Calibri" panose="020F0502020204030204"/>
                <a:cs typeface="Calibri" panose="020F0502020204030204"/>
              </a:rPr>
              <a:t> = 5, limited to 20 records</a:t>
            </a:r>
          </a:p>
        </p:txBody>
      </p:sp>
    </p:spTree>
    <p:extLst>
      <p:ext uri="{BB962C8B-B14F-4D97-AF65-F5344CB8AC3E}">
        <p14:creationId xmlns:p14="http://schemas.microsoft.com/office/powerpoint/2010/main" val="381073551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1F10-4C15-BE93-0AE6-6131AFB09FAE}"/>
              </a:ext>
            </a:extLst>
          </p:cNvPr>
          <p:cNvSpPr>
            <a:spLocks noGrp="1"/>
          </p:cNvSpPr>
          <p:nvPr>
            <p:ph type="title"/>
          </p:nvPr>
        </p:nvSpPr>
        <p:spPr/>
        <p:txBody>
          <a:bodyPr/>
          <a:lstStyle/>
          <a:p>
            <a:pPr algn="ctr"/>
            <a:r>
              <a:rPr lang="en-US">
                <a:ea typeface="Calibri Light"/>
                <a:cs typeface="Calibri Light"/>
              </a:rPr>
              <a:t>SQL - CASE</a:t>
            </a:r>
          </a:p>
        </p:txBody>
      </p:sp>
      <p:pic>
        <p:nvPicPr>
          <p:cNvPr id="4" name="Content Placeholder 3" descr="A screenshot of a computer&#10;&#10;Description automatically generated">
            <a:extLst>
              <a:ext uri="{FF2B5EF4-FFF2-40B4-BE49-F238E27FC236}">
                <a16:creationId xmlns:a16="http://schemas.microsoft.com/office/drawing/2014/main" id="{B8466A66-867A-0A66-772F-85A6E6403082}"/>
              </a:ext>
            </a:extLst>
          </p:cNvPr>
          <p:cNvPicPr>
            <a:picLocks noGrp="1" noChangeAspect="1"/>
          </p:cNvPicPr>
          <p:nvPr>
            <p:ph idx="1"/>
          </p:nvPr>
        </p:nvPicPr>
        <p:blipFill>
          <a:blip r:embed="rId2"/>
          <a:stretch>
            <a:fillRect/>
          </a:stretch>
        </p:blipFill>
        <p:spPr>
          <a:xfrm>
            <a:off x="3696103" y="1509940"/>
            <a:ext cx="4810678" cy="5102452"/>
          </a:xfrm>
        </p:spPr>
      </p:pic>
    </p:spTree>
    <p:extLst>
      <p:ext uri="{BB962C8B-B14F-4D97-AF65-F5344CB8AC3E}">
        <p14:creationId xmlns:p14="http://schemas.microsoft.com/office/powerpoint/2010/main" val="9504872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6F9BADB5-5AF8-15BD-5FF6-6C8F93516174}"/>
              </a:ext>
            </a:extLst>
          </p:cNvPr>
          <p:cNvPicPr>
            <a:picLocks noGrp="1" noChangeAspect="1"/>
          </p:cNvPicPr>
          <p:nvPr>
            <p:ph idx="1"/>
          </p:nvPr>
        </p:nvPicPr>
        <p:blipFill>
          <a:blip r:embed="rId2"/>
          <a:stretch>
            <a:fillRect/>
          </a:stretch>
        </p:blipFill>
        <p:spPr>
          <a:xfrm>
            <a:off x="1842465" y="1333675"/>
            <a:ext cx="8965870" cy="4642509"/>
          </a:xfrm>
        </p:spPr>
      </p:pic>
    </p:spTree>
    <p:extLst>
      <p:ext uri="{BB962C8B-B14F-4D97-AF65-F5344CB8AC3E}">
        <p14:creationId xmlns:p14="http://schemas.microsoft.com/office/powerpoint/2010/main" val="20252745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78D8-9BBD-A2E1-870E-F22F8F25B085}"/>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41.</a:t>
            </a:r>
            <a:endParaRPr lang="en-US"/>
          </a:p>
        </p:txBody>
      </p:sp>
      <p:sp>
        <p:nvSpPr>
          <p:cNvPr id="3" name="Content Placeholder 2">
            <a:extLst>
              <a:ext uri="{FF2B5EF4-FFF2-40B4-BE49-F238E27FC236}">
                <a16:creationId xmlns:a16="http://schemas.microsoft.com/office/drawing/2014/main" id="{6E1CFCBF-5E94-CAD4-0485-0F9160161227}"/>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Palaist</a:t>
            </a:r>
            <a:r>
              <a:rPr lang="en-US">
                <a:ea typeface="Calibri" panose="020F0502020204030204"/>
                <a:cs typeface="Calibri" panose="020F0502020204030204"/>
              </a:rPr>
              <a:t> </a:t>
            </a:r>
            <a:r>
              <a:rPr lang="en-US" err="1">
                <a:ea typeface="Calibri" panose="020F0502020204030204"/>
                <a:cs typeface="Calibri" panose="020F0502020204030204"/>
              </a:rPr>
              <a:t>tabulu</a:t>
            </a:r>
            <a:r>
              <a:rPr lang="en-US">
                <a:ea typeface="Calibri" panose="020F0502020204030204"/>
                <a:cs typeface="Calibri" panose="020F0502020204030204"/>
              </a:rPr>
              <a:t> un </a:t>
            </a:r>
            <a:r>
              <a:rPr lang="en-US" err="1">
                <a:ea typeface="Calibri" panose="020F0502020204030204"/>
                <a:cs typeface="Calibri" panose="020F0502020204030204"/>
              </a:rPr>
              <a:t>datu</a:t>
            </a:r>
            <a:r>
              <a:rPr lang="en-US">
                <a:ea typeface="Calibri" panose="020F0502020204030204"/>
                <a:cs typeface="Calibri" panose="020F0502020204030204"/>
              </a:rPr>
              <a:t> </a:t>
            </a:r>
            <a:r>
              <a:rPr lang="en-US" err="1">
                <a:ea typeface="Calibri" panose="020F0502020204030204"/>
                <a:cs typeface="Calibri" panose="020F0502020204030204"/>
              </a:rPr>
              <a:t>izveides</a:t>
            </a:r>
            <a:r>
              <a:rPr lang="en-US">
                <a:ea typeface="Calibri" panose="020F0502020204030204"/>
                <a:cs typeface="Calibri" panose="020F0502020204030204"/>
              </a:rPr>
              <a:t> </a:t>
            </a:r>
            <a:r>
              <a:rPr lang="en-US" err="1">
                <a:ea typeface="Calibri" panose="020F0502020204030204"/>
                <a:cs typeface="Calibri" panose="020F0502020204030204"/>
              </a:rPr>
              <a:t>kodu</a:t>
            </a:r>
            <a:r>
              <a:rPr lang="en-US">
                <a:ea typeface="Calibri" panose="020F0502020204030204"/>
                <a:cs typeface="Calibri" panose="020F0502020204030204"/>
              </a:rPr>
              <a:t>: </a:t>
            </a:r>
            <a:r>
              <a:rPr lang="en-US">
                <a:ea typeface="+mn-lt"/>
                <a:cs typeface="+mn-lt"/>
                <a:hlinkClick r:id="rId2"/>
              </a:rPr>
              <a:t>https://github.com/edvardsbukovskis/Programmesana_II/blob/main/Uzdevumi/db_case_example.txt</a:t>
            </a:r>
            <a:endParaRPr lang="en-US">
              <a:ea typeface="+mn-lt"/>
              <a:cs typeface="+mn-lt"/>
            </a:endParaRPr>
          </a:p>
          <a:p>
            <a:pPr marL="0" indent="0">
              <a:buNone/>
            </a:pPr>
            <a:r>
              <a:rPr lang="en-US" err="1">
                <a:ea typeface="Calibri" panose="020F0502020204030204"/>
                <a:cs typeface="Calibri" panose="020F0502020204030204"/>
              </a:rPr>
              <a:t>Izpildīt</a:t>
            </a:r>
            <a:r>
              <a:rPr lang="en-US">
                <a:ea typeface="Calibri" panose="020F0502020204030204"/>
                <a:cs typeface="Calibri" panose="020F0502020204030204"/>
              </a:rPr>
              <a:t> </a:t>
            </a:r>
            <a:r>
              <a:rPr lang="en-US" err="1">
                <a:ea typeface="Calibri" panose="020F0502020204030204"/>
                <a:cs typeface="Calibri" panose="020F0502020204030204"/>
              </a:rPr>
              <a:t>sekojošus</a:t>
            </a:r>
            <a:r>
              <a:rPr lang="en-US">
                <a:ea typeface="Calibri" panose="020F0502020204030204"/>
                <a:cs typeface="Calibri" panose="020F0502020204030204"/>
              </a:rPr>
              <a:t> </a:t>
            </a:r>
            <a:r>
              <a:rPr lang="en-US" err="1">
                <a:ea typeface="Calibri" panose="020F0502020204030204"/>
                <a:cs typeface="Calibri" panose="020F0502020204030204"/>
              </a:rPr>
              <a:t>vaicājumus</a:t>
            </a:r>
            <a:r>
              <a:rPr lang="en-US">
                <a:ea typeface="Calibri" panose="020F0502020204030204"/>
                <a:cs typeface="Calibri" panose="020F0502020204030204"/>
              </a:rPr>
              <a:t>: </a:t>
            </a:r>
          </a:p>
          <a:p>
            <a:pPr marL="457200" indent="-457200"/>
            <a:r>
              <a:rPr lang="en-US">
                <a:ea typeface="Calibri" panose="020F0502020204030204"/>
                <a:cs typeface="Calibri" panose="020F0502020204030204"/>
              </a:rPr>
              <a:t>Get a detailed list of ratings with additional comments for ratings below 3</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7180165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A64C-A970-CF5A-32DF-5974F605EA75}"/>
              </a:ext>
            </a:extLst>
          </p:cNvPr>
          <p:cNvSpPr>
            <a:spLocks noGrp="1"/>
          </p:cNvSpPr>
          <p:nvPr>
            <p:ph type="title"/>
          </p:nvPr>
        </p:nvSpPr>
        <p:spPr/>
        <p:txBody>
          <a:bodyPr/>
          <a:lstStyle/>
          <a:p>
            <a:pPr algn="ctr"/>
            <a:r>
              <a:rPr lang="en-US" err="1">
                <a:ea typeface="Calibri Light"/>
                <a:cs typeface="Calibri Light"/>
              </a:rPr>
              <a:t>Paškontrole</a:t>
            </a:r>
          </a:p>
        </p:txBody>
      </p:sp>
      <p:pic>
        <p:nvPicPr>
          <p:cNvPr id="4" name="Content Placeholder 3" descr="A screenshot of a computer&#10;&#10;Description automatically generated">
            <a:extLst>
              <a:ext uri="{FF2B5EF4-FFF2-40B4-BE49-F238E27FC236}">
                <a16:creationId xmlns:a16="http://schemas.microsoft.com/office/drawing/2014/main" id="{FA185EE4-06AB-3AA7-AFE0-5F59136A6ACC}"/>
              </a:ext>
            </a:extLst>
          </p:cNvPr>
          <p:cNvPicPr>
            <a:picLocks noGrp="1" noChangeAspect="1"/>
          </p:cNvPicPr>
          <p:nvPr>
            <p:ph idx="1"/>
          </p:nvPr>
        </p:nvPicPr>
        <p:blipFill>
          <a:blip r:embed="rId2"/>
          <a:stretch>
            <a:fillRect/>
          </a:stretch>
        </p:blipFill>
        <p:spPr>
          <a:xfrm>
            <a:off x="1762013" y="1429781"/>
            <a:ext cx="8667974" cy="5083649"/>
          </a:xfrm>
        </p:spPr>
      </p:pic>
    </p:spTree>
    <p:extLst>
      <p:ext uri="{BB962C8B-B14F-4D97-AF65-F5344CB8AC3E}">
        <p14:creationId xmlns:p14="http://schemas.microsoft.com/office/powerpoint/2010/main" val="198012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C4B2-D666-4019-88BE-54EA2EECF070}"/>
              </a:ext>
            </a:extLst>
          </p:cNvPr>
          <p:cNvSpPr>
            <a:spLocks noGrp="1"/>
          </p:cNvSpPr>
          <p:nvPr>
            <p:ph type="title"/>
          </p:nvPr>
        </p:nvSpPr>
        <p:spPr/>
        <p:txBody>
          <a:bodyPr/>
          <a:lstStyle/>
          <a:p>
            <a:pPr algn="ctr"/>
            <a:r>
              <a:rPr lang="lv-LV"/>
              <a:t>Ievads OOP - Metodes</a:t>
            </a:r>
          </a:p>
        </p:txBody>
      </p:sp>
      <p:pic>
        <p:nvPicPr>
          <p:cNvPr id="5" name="Content Placeholder 4">
            <a:extLst>
              <a:ext uri="{FF2B5EF4-FFF2-40B4-BE49-F238E27FC236}">
                <a16:creationId xmlns:a16="http://schemas.microsoft.com/office/drawing/2014/main" id="{D3334487-F1B5-4BED-80DC-1687C34A55B5}"/>
              </a:ext>
            </a:extLst>
          </p:cNvPr>
          <p:cNvPicPr>
            <a:picLocks noGrp="1" noChangeAspect="1"/>
          </p:cNvPicPr>
          <p:nvPr>
            <p:ph idx="1"/>
          </p:nvPr>
        </p:nvPicPr>
        <p:blipFill>
          <a:blip r:embed="rId2"/>
          <a:stretch>
            <a:fillRect/>
          </a:stretch>
        </p:blipFill>
        <p:spPr>
          <a:xfrm>
            <a:off x="1163294" y="1549282"/>
            <a:ext cx="9439927" cy="4371021"/>
          </a:xfrm>
        </p:spPr>
      </p:pic>
    </p:spTree>
    <p:extLst>
      <p:ext uri="{BB962C8B-B14F-4D97-AF65-F5344CB8AC3E}">
        <p14:creationId xmlns:p14="http://schemas.microsoft.com/office/powerpoint/2010/main" val="14510732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FF056618-8936-4A4A-463B-A4A7CCB04DB4}"/>
              </a:ext>
            </a:extLst>
          </p:cNvPr>
          <p:cNvPicPr>
            <a:picLocks noGrp="1" noChangeAspect="1"/>
          </p:cNvPicPr>
          <p:nvPr>
            <p:ph idx="1"/>
          </p:nvPr>
        </p:nvPicPr>
        <p:blipFill>
          <a:blip r:embed="rId2"/>
          <a:stretch>
            <a:fillRect/>
          </a:stretch>
        </p:blipFill>
        <p:spPr>
          <a:xfrm>
            <a:off x="1781850" y="133391"/>
            <a:ext cx="8628298" cy="6429519"/>
          </a:xfrm>
        </p:spPr>
      </p:pic>
    </p:spTree>
    <p:extLst>
      <p:ext uri="{BB962C8B-B14F-4D97-AF65-F5344CB8AC3E}">
        <p14:creationId xmlns:p14="http://schemas.microsoft.com/office/powerpoint/2010/main" val="41827328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9F5D7CAE-A5CE-D709-2A2D-D32C28DEE4D1}"/>
              </a:ext>
            </a:extLst>
          </p:cNvPr>
          <p:cNvPicPr>
            <a:picLocks noGrp="1" noChangeAspect="1"/>
          </p:cNvPicPr>
          <p:nvPr>
            <p:ph idx="1"/>
          </p:nvPr>
        </p:nvPicPr>
        <p:blipFill>
          <a:blip r:embed="rId2"/>
          <a:stretch>
            <a:fillRect/>
          </a:stretch>
        </p:blipFill>
        <p:spPr>
          <a:xfrm>
            <a:off x="2148321" y="1931648"/>
            <a:ext cx="8281307" cy="3169474"/>
          </a:xfrm>
        </p:spPr>
      </p:pic>
    </p:spTree>
    <p:extLst>
      <p:ext uri="{BB962C8B-B14F-4D97-AF65-F5344CB8AC3E}">
        <p14:creationId xmlns:p14="http://schemas.microsoft.com/office/powerpoint/2010/main" val="32489510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0465738D-17A5-9D5B-703C-1638321E017C}"/>
              </a:ext>
            </a:extLst>
          </p:cNvPr>
          <p:cNvPicPr>
            <a:picLocks noGrp="1" noChangeAspect="1"/>
          </p:cNvPicPr>
          <p:nvPr>
            <p:ph idx="1"/>
          </p:nvPr>
        </p:nvPicPr>
        <p:blipFill>
          <a:blip r:embed="rId2"/>
          <a:stretch>
            <a:fillRect/>
          </a:stretch>
        </p:blipFill>
        <p:spPr>
          <a:xfrm>
            <a:off x="665636" y="1150599"/>
            <a:ext cx="11256570" cy="4276353"/>
          </a:xfrm>
        </p:spPr>
      </p:pic>
    </p:spTree>
    <p:extLst>
      <p:ext uri="{BB962C8B-B14F-4D97-AF65-F5344CB8AC3E}">
        <p14:creationId xmlns:p14="http://schemas.microsoft.com/office/powerpoint/2010/main" val="41560448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913C4274-43D1-99B3-B59C-FA93E511CD2F}"/>
              </a:ext>
            </a:extLst>
          </p:cNvPr>
          <p:cNvPicPr>
            <a:picLocks noGrp="1" noChangeAspect="1"/>
          </p:cNvPicPr>
          <p:nvPr>
            <p:ph idx="1"/>
          </p:nvPr>
        </p:nvPicPr>
        <p:blipFill>
          <a:blip r:embed="rId2"/>
          <a:stretch>
            <a:fillRect/>
          </a:stretch>
        </p:blipFill>
        <p:spPr>
          <a:xfrm>
            <a:off x="2179447" y="212560"/>
            <a:ext cx="7823208" cy="6568065"/>
          </a:xfrm>
        </p:spPr>
      </p:pic>
    </p:spTree>
    <p:extLst>
      <p:ext uri="{BB962C8B-B14F-4D97-AF65-F5344CB8AC3E}">
        <p14:creationId xmlns:p14="http://schemas.microsoft.com/office/powerpoint/2010/main" val="27132255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C9A033BF-4071-0B0A-E515-699C0930BC5B}"/>
              </a:ext>
            </a:extLst>
          </p:cNvPr>
          <p:cNvPicPr>
            <a:picLocks noGrp="1" noChangeAspect="1"/>
          </p:cNvPicPr>
          <p:nvPr>
            <p:ph idx="1"/>
          </p:nvPr>
        </p:nvPicPr>
        <p:blipFill>
          <a:blip r:embed="rId2"/>
          <a:stretch>
            <a:fillRect/>
          </a:stretch>
        </p:blipFill>
        <p:spPr>
          <a:xfrm>
            <a:off x="857336" y="667780"/>
            <a:ext cx="10843483" cy="5380532"/>
          </a:xfrm>
        </p:spPr>
      </p:pic>
    </p:spTree>
    <p:extLst>
      <p:ext uri="{BB962C8B-B14F-4D97-AF65-F5344CB8AC3E}">
        <p14:creationId xmlns:p14="http://schemas.microsoft.com/office/powerpoint/2010/main" val="6101494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D166DB6D-3879-623C-58AB-BA50B72222E5}"/>
              </a:ext>
            </a:extLst>
          </p:cNvPr>
          <p:cNvPicPr>
            <a:picLocks noGrp="1" noChangeAspect="1"/>
          </p:cNvPicPr>
          <p:nvPr>
            <p:ph idx="1"/>
          </p:nvPr>
        </p:nvPicPr>
        <p:blipFill>
          <a:blip r:embed="rId2"/>
          <a:stretch>
            <a:fillRect/>
          </a:stretch>
        </p:blipFill>
        <p:spPr>
          <a:xfrm>
            <a:off x="602050" y="370898"/>
            <a:ext cx="10997795" cy="5687312"/>
          </a:xfrm>
        </p:spPr>
      </p:pic>
    </p:spTree>
    <p:extLst>
      <p:ext uri="{BB962C8B-B14F-4D97-AF65-F5344CB8AC3E}">
        <p14:creationId xmlns:p14="http://schemas.microsoft.com/office/powerpoint/2010/main" val="39310930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1F2A7235-42F2-4C53-76C7-1BF5DC4B9EA8}"/>
              </a:ext>
            </a:extLst>
          </p:cNvPr>
          <p:cNvPicPr>
            <a:picLocks noGrp="1" noChangeAspect="1"/>
          </p:cNvPicPr>
          <p:nvPr>
            <p:ph idx="1"/>
          </p:nvPr>
        </p:nvPicPr>
        <p:blipFill>
          <a:blip r:embed="rId2"/>
          <a:stretch>
            <a:fillRect/>
          </a:stretch>
        </p:blipFill>
        <p:spPr>
          <a:xfrm>
            <a:off x="778142" y="1099323"/>
            <a:ext cx="11110726" cy="4448174"/>
          </a:xfrm>
        </p:spPr>
      </p:pic>
    </p:spTree>
    <p:extLst>
      <p:ext uri="{BB962C8B-B14F-4D97-AF65-F5344CB8AC3E}">
        <p14:creationId xmlns:p14="http://schemas.microsoft.com/office/powerpoint/2010/main" val="156777146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AA627654-7457-AED2-16F9-612C70C16ECF}"/>
              </a:ext>
            </a:extLst>
          </p:cNvPr>
          <p:cNvPicPr>
            <a:picLocks noGrp="1" noChangeAspect="1"/>
          </p:cNvPicPr>
          <p:nvPr>
            <p:ph idx="1"/>
          </p:nvPr>
        </p:nvPicPr>
        <p:blipFill>
          <a:blip r:embed="rId2"/>
          <a:stretch>
            <a:fillRect/>
          </a:stretch>
        </p:blipFill>
        <p:spPr>
          <a:xfrm>
            <a:off x="652588" y="459963"/>
            <a:ext cx="10886822" cy="5687312"/>
          </a:xfrm>
        </p:spPr>
      </p:pic>
    </p:spTree>
    <p:extLst>
      <p:ext uri="{BB962C8B-B14F-4D97-AF65-F5344CB8AC3E}">
        <p14:creationId xmlns:p14="http://schemas.microsoft.com/office/powerpoint/2010/main" val="32842520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2901C74-E73E-64CE-530A-B37D1BEBE47A}"/>
              </a:ext>
            </a:extLst>
          </p:cNvPr>
          <p:cNvPicPr>
            <a:picLocks noGrp="1" noChangeAspect="1"/>
          </p:cNvPicPr>
          <p:nvPr>
            <p:ph idx="1"/>
          </p:nvPr>
        </p:nvPicPr>
        <p:blipFill>
          <a:blip r:embed="rId2"/>
          <a:stretch>
            <a:fillRect/>
          </a:stretch>
        </p:blipFill>
        <p:spPr>
          <a:xfrm>
            <a:off x="498825" y="1097468"/>
            <a:ext cx="11451647" cy="4521158"/>
          </a:xfrm>
        </p:spPr>
      </p:pic>
    </p:spTree>
    <p:extLst>
      <p:ext uri="{BB962C8B-B14F-4D97-AF65-F5344CB8AC3E}">
        <p14:creationId xmlns:p14="http://schemas.microsoft.com/office/powerpoint/2010/main" val="83660896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E743DAC4-7777-3228-FA98-959B47C5D876}"/>
              </a:ext>
            </a:extLst>
          </p:cNvPr>
          <p:cNvPicPr>
            <a:picLocks noGrp="1" noChangeAspect="1"/>
          </p:cNvPicPr>
          <p:nvPr>
            <p:ph idx="1"/>
          </p:nvPr>
        </p:nvPicPr>
        <p:blipFill>
          <a:blip r:embed="rId2"/>
          <a:stretch>
            <a:fillRect/>
          </a:stretch>
        </p:blipFill>
        <p:spPr>
          <a:xfrm>
            <a:off x="368753" y="1157587"/>
            <a:ext cx="11632622" cy="4549362"/>
          </a:xfrm>
        </p:spPr>
      </p:pic>
    </p:spTree>
    <p:extLst>
      <p:ext uri="{BB962C8B-B14F-4D97-AF65-F5344CB8AC3E}">
        <p14:creationId xmlns:p14="http://schemas.microsoft.com/office/powerpoint/2010/main" val="738938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5484-88EF-480B-81BA-C939BAC12724}"/>
              </a:ext>
            </a:extLst>
          </p:cNvPr>
          <p:cNvSpPr>
            <a:spLocks noGrp="1"/>
          </p:cNvSpPr>
          <p:nvPr>
            <p:ph type="title"/>
          </p:nvPr>
        </p:nvSpPr>
        <p:spPr/>
        <p:txBody>
          <a:bodyPr/>
          <a:lstStyle/>
          <a:p>
            <a:r>
              <a:rPr lang="lv-LV"/>
              <a:t>Praktiskais uzdevums 6</a:t>
            </a:r>
          </a:p>
        </p:txBody>
      </p:sp>
      <p:pic>
        <p:nvPicPr>
          <p:cNvPr id="7" name="Content Placeholder 6">
            <a:extLst>
              <a:ext uri="{FF2B5EF4-FFF2-40B4-BE49-F238E27FC236}">
                <a16:creationId xmlns:a16="http://schemas.microsoft.com/office/drawing/2014/main" id="{FDC818E6-7628-435E-B2AF-44BBC15679AF}"/>
              </a:ext>
            </a:extLst>
          </p:cNvPr>
          <p:cNvPicPr>
            <a:picLocks noGrp="1" noChangeAspect="1"/>
          </p:cNvPicPr>
          <p:nvPr>
            <p:ph idx="1"/>
          </p:nvPr>
        </p:nvPicPr>
        <p:blipFill>
          <a:blip r:embed="rId2"/>
          <a:stretch>
            <a:fillRect/>
          </a:stretch>
        </p:blipFill>
        <p:spPr>
          <a:xfrm>
            <a:off x="838200" y="1890245"/>
            <a:ext cx="10515600" cy="3655422"/>
          </a:xfrm>
        </p:spPr>
      </p:pic>
    </p:spTree>
    <p:extLst>
      <p:ext uri="{BB962C8B-B14F-4D97-AF65-F5344CB8AC3E}">
        <p14:creationId xmlns:p14="http://schemas.microsoft.com/office/powerpoint/2010/main" val="7167911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A7B89E46-08F1-FC98-7561-AD088E6BB178}"/>
              </a:ext>
            </a:extLst>
          </p:cNvPr>
          <p:cNvPicPr>
            <a:picLocks noGrp="1" noChangeAspect="1"/>
          </p:cNvPicPr>
          <p:nvPr>
            <p:ph idx="1"/>
          </p:nvPr>
        </p:nvPicPr>
        <p:blipFill>
          <a:blip r:embed="rId2"/>
          <a:stretch>
            <a:fillRect/>
          </a:stretch>
        </p:blipFill>
        <p:spPr>
          <a:xfrm>
            <a:off x="1893503" y="252144"/>
            <a:ext cx="8296136" cy="6172221"/>
          </a:xfrm>
        </p:spPr>
      </p:pic>
    </p:spTree>
    <p:extLst>
      <p:ext uri="{BB962C8B-B14F-4D97-AF65-F5344CB8AC3E}">
        <p14:creationId xmlns:p14="http://schemas.microsoft.com/office/powerpoint/2010/main" val="344395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BDC73-0F79-164A-0844-96BCBCEC998B}"/>
              </a:ext>
            </a:extLst>
          </p:cNvPr>
          <p:cNvSpPr>
            <a:spLocks noGrp="1"/>
          </p:cNvSpPr>
          <p:nvPr>
            <p:ph type="title"/>
          </p:nvPr>
        </p:nvSpPr>
        <p:spPr/>
        <p:txBody>
          <a:bodyPr/>
          <a:lstStyle/>
          <a:p>
            <a:r>
              <a:rPr lang="en-US">
                <a:ea typeface="Calibri Light"/>
                <a:cs typeface="Calibri Light"/>
              </a:rPr>
              <a:t>SQL Projekts</a:t>
            </a:r>
            <a:endParaRPr lang="en-US"/>
          </a:p>
        </p:txBody>
      </p:sp>
      <p:sp>
        <p:nvSpPr>
          <p:cNvPr id="3" name="Content Placeholder 2">
            <a:extLst>
              <a:ext uri="{FF2B5EF4-FFF2-40B4-BE49-F238E27FC236}">
                <a16:creationId xmlns:a16="http://schemas.microsoft.com/office/drawing/2014/main" id="{07368A0B-7B09-1678-D496-B5ABFFDF4DEC}"/>
              </a:ext>
            </a:extLst>
          </p:cNvPr>
          <p:cNvSpPr>
            <a:spLocks noGrp="1"/>
          </p:cNvSpPr>
          <p:nvPr>
            <p:ph idx="1"/>
          </p:nvPr>
        </p:nvSpPr>
        <p:spPr/>
        <p:txBody>
          <a:bodyPr vert="horz" lIns="91440" tIns="45720" rIns="91440" bIns="45720" rtlCol="0" anchor="t">
            <a:normAutofit/>
          </a:bodyPr>
          <a:lstStyle/>
          <a:p>
            <a:pPr marL="0" indent="0">
              <a:buNone/>
            </a:pPr>
            <a:r>
              <a:rPr lang="en-US" err="1">
                <a:ea typeface="Calibri"/>
                <a:cs typeface="Calibri"/>
              </a:rPr>
              <a:t>Palaist</a:t>
            </a:r>
            <a:r>
              <a:rPr lang="en-US">
                <a:ea typeface="Calibri"/>
                <a:cs typeface="Calibri"/>
              </a:rPr>
              <a:t> </a:t>
            </a:r>
            <a:r>
              <a:rPr lang="en-US" err="1">
                <a:ea typeface="Calibri"/>
                <a:cs typeface="Calibri"/>
              </a:rPr>
              <a:t>tabulu</a:t>
            </a:r>
            <a:r>
              <a:rPr lang="en-US">
                <a:ea typeface="Calibri"/>
                <a:cs typeface="Calibri"/>
              </a:rPr>
              <a:t> un </a:t>
            </a:r>
            <a:r>
              <a:rPr lang="en-US" err="1">
                <a:ea typeface="Calibri"/>
                <a:cs typeface="Calibri"/>
              </a:rPr>
              <a:t>datu</a:t>
            </a:r>
            <a:r>
              <a:rPr lang="en-US">
                <a:ea typeface="Calibri"/>
                <a:cs typeface="Calibri"/>
              </a:rPr>
              <a:t> </a:t>
            </a:r>
            <a:r>
              <a:rPr lang="en-US" err="1">
                <a:ea typeface="Calibri"/>
                <a:cs typeface="Calibri"/>
              </a:rPr>
              <a:t>izveides</a:t>
            </a:r>
            <a:r>
              <a:rPr lang="en-US">
                <a:ea typeface="Calibri"/>
                <a:cs typeface="Calibri"/>
              </a:rPr>
              <a:t> </a:t>
            </a:r>
            <a:r>
              <a:rPr lang="en-US" err="1">
                <a:ea typeface="Calibri"/>
                <a:cs typeface="Calibri"/>
              </a:rPr>
              <a:t>kodu</a:t>
            </a:r>
            <a:r>
              <a:rPr lang="en-US">
                <a:ea typeface="Calibri"/>
                <a:cs typeface="Calibri"/>
              </a:rPr>
              <a:t>, </a:t>
            </a:r>
            <a:r>
              <a:rPr lang="en-US" err="1">
                <a:ea typeface="Calibri"/>
                <a:cs typeface="Calibri"/>
              </a:rPr>
              <a:t>izpildīt</a:t>
            </a:r>
            <a:r>
              <a:rPr lang="en-US">
                <a:ea typeface="Calibri"/>
                <a:cs typeface="Calibri"/>
              </a:rPr>
              <a:t> uzdevumus: </a:t>
            </a:r>
            <a:endParaRPr lang="en-US"/>
          </a:p>
          <a:p>
            <a:pPr marL="0" indent="0">
              <a:buNone/>
            </a:pPr>
            <a:r>
              <a:rPr lang="en-US">
                <a:ea typeface="+mn-lt"/>
                <a:cs typeface="+mn-lt"/>
                <a:hlinkClick r:id="rId2"/>
              </a:rPr>
              <a:t>https://github.com/edvardsbukovskis/Programmesana_II/blob/main/Uzdevumi/db_project_newyork.txt</a:t>
            </a:r>
            <a:endParaRPr lang="en-US"/>
          </a:p>
          <a:p>
            <a:pPr marL="0" indent="0">
              <a:buNone/>
            </a:pPr>
            <a:endParaRPr lang="en-US">
              <a:ea typeface="+mn-lt"/>
              <a:cs typeface="+mn-lt"/>
            </a:endParaRPr>
          </a:p>
        </p:txBody>
      </p:sp>
    </p:spTree>
    <p:extLst>
      <p:ext uri="{BB962C8B-B14F-4D97-AF65-F5344CB8AC3E}">
        <p14:creationId xmlns:p14="http://schemas.microsoft.com/office/powerpoint/2010/main" val="32757828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3C67-95D0-6FB1-690E-FB3ACE5CB738}"/>
              </a:ext>
            </a:extLst>
          </p:cNvPr>
          <p:cNvSpPr>
            <a:spLocks noGrp="1"/>
          </p:cNvSpPr>
          <p:nvPr>
            <p:ph type="title"/>
          </p:nvPr>
        </p:nvSpPr>
        <p:spPr/>
        <p:txBody>
          <a:bodyPr/>
          <a:lstStyle/>
          <a:p>
            <a:pPr algn="ctr"/>
            <a:r>
              <a:rPr lang="en-US">
                <a:cs typeface="Calibri Light"/>
              </a:rPr>
              <a:t>SQL </a:t>
            </a:r>
            <a:r>
              <a:rPr lang="en-US" err="1">
                <a:cs typeface="Calibri Light"/>
              </a:rPr>
              <a:t>Agregācija</a:t>
            </a:r>
          </a:p>
        </p:txBody>
      </p:sp>
      <p:pic>
        <p:nvPicPr>
          <p:cNvPr id="4" name="Content Placeholder 3" descr="A white background with black text&#10;&#10;Description automatically generated">
            <a:extLst>
              <a:ext uri="{FF2B5EF4-FFF2-40B4-BE49-F238E27FC236}">
                <a16:creationId xmlns:a16="http://schemas.microsoft.com/office/drawing/2014/main" id="{5423F62B-65F3-6859-D71A-C4DA729B68CC}"/>
              </a:ext>
            </a:extLst>
          </p:cNvPr>
          <p:cNvPicPr>
            <a:picLocks noGrp="1" noChangeAspect="1"/>
          </p:cNvPicPr>
          <p:nvPr>
            <p:ph idx="1"/>
          </p:nvPr>
        </p:nvPicPr>
        <p:blipFill>
          <a:blip r:embed="rId2"/>
          <a:stretch>
            <a:fillRect/>
          </a:stretch>
        </p:blipFill>
        <p:spPr>
          <a:xfrm>
            <a:off x="1597117" y="1686274"/>
            <a:ext cx="9316273" cy="4217458"/>
          </a:xfrm>
        </p:spPr>
      </p:pic>
    </p:spTree>
    <p:extLst>
      <p:ext uri="{BB962C8B-B14F-4D97-AF65-F5344CB8AC3E}">
        <p14:creationId xmlns:p14="http://schemas.microsoft.com/office/powerpoint/2010/main" val="15912962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1FFE-2DDF-1899-8084-5CC511D5E42E}"/>
              </a:ext>
            </a:extLst>
          </p:cNvPr>
          <p:cNvSpPr>
            <a:spLocks noGrp="1"/>
          </p:cNvSpPr>
          <p:nvPr>
            <p:ph type="title"/>
          </p:nvPr>
        </p:nvSpPr>
        <p:spPr/>
        <p:txBody>
          <a:bodyPr/>
          <a:lstStyle/>
          <a:p>
            <a:pPr algn="ctr"/>
            <a:r>
              <a:rPr lang="en-US" err="1">
                <a:cs typeface="Calibri Light"/>
              </a:rPr>
              <a:t>Funkcija</a:t>
            </a:r>
            <a:r>
              <a:rPr lang="en-US">
                <a:cs typeface="Calibri Light"/>
              </a:rPr>
              <a:t> Count()</a:t>
            </a:r>
          </a:p>
        </p:txBody>
      </p:sp>
      <p:pic>
        <p:nvPicPr>
          <p:cNvPr id="4" name="Content Placeholder 3" descr="A screenshot of a computer&#10;&#10;Description automatically generated">
            <a:extLst>
              <a:ext uri="{FF2B5EF4-FFF2-40B4-BE49-F238E27FC236}">
                <a16:creationId xmlns:a16="http://schemas.microsoft.com/office/drawing/2014/main" id="{4AD2BBB7-0A01-0258-E884-A5912E58BFF2}"/>
              </a:ext>
            </a:extLst>
          </p:cNvPr>
          <p:cNvPicPr>
            <a:picLocks noGrp="1" noChangeAspect="1"/>
          </p:cNvPicPr>
          <p:nvPr>
            <p:ph idx="1"/>
          </p:nvPr>
        </p:nvPicPr>
        <p:blipFill>
          <a:blip r:embed="rId2"/>
          <a:stretch>
            <a:fillRect/>
          </a:stretch>
        </p:blipFill>
        <p:spPr>
          <a:xfrm>
            <a:off x="1691368" y="1718241"/>
            <a:ext cx="9720438" cy="4130675"/>
          </a:xfrm>
        </p:spPr>
      </p:pic>
    </p:spTree>
    <p:extLst>
      <p:ext uri="{BB962C8B-B14F-4D97-AF65-F5344CB8AC3E}">
        <p14:creationId xmlns:p14="http://schemas.microsoft.com/office/powerpoint/2010/main" val="7596034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691C9-E166-8CA5-38CE-53D79AB2C167}"/>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42.</a:t>
            </a:r>
            <a:endParaRPr lang="en-US"/>
          </a:p>
        </p:txBody>
      </p:sp>
      <p:sp>
        <p:nvSpPr>
          <p:cNvPr id="3" name="Content Placeholder 2">
            <a:extLst>
              <a:ext uri="{FF2B5EF4-FFF2-40B4-BE49-F238E27FC236}">
                <a16:creationId xmlns:a16="http://schemas.microsoft.com/office/drawing/2014/main" id="{5C38E8F5-9817-46BC-3AA4-BD23FD500134}"/>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err="1">
                <a:cs typeface="Calibri" panose="020F0502020204030204"/>
              </a:rPr>
              <a:t>Pielietot</a:t>
            </a:r>
            <a:r>
              <a:rPr lang="en-US">
                <a:cs typeface="Calibri" panose="020F0502020204030204"/>
              </a:rPr>
              <a:t> </a:t>
            </a:r>
            <a:r>
              <a:rPr lang="en-US" err="1">
                <a:cs typeface="Calibri" panose="020F0502020204030204"/>
              </a:rPr>
              <a:t>funkciju</a:t>
            </a:r>
            <a:r>
              <a:rPr lang="en-US">
                <a:cs typeface="Calibri" panose="020F0502020204030204"/>
              </a:rPr>
              <a:t> Count(*) </a:t>
            </a:r>
            <a:r>
              <a:rPr lang="en-US" err="1">
                <a:cs typeface="Calibri" panose="020F0502020204030204"/>
              </a:rPr>
              <a:t>visai</a:t>
            </a:r>
            <a:r>
              <a:rPr lang="en-US">
                <a:cs typeface="Calibri" panose="020F0502020204030204"/>
              </a:rPr>
              <a:t> </a:t>
            </a:r>
            <a:r>
              <a:rPr lang="en-US" err="1">
                <a:cs typeface="Calibri" panose="020F0502020204030204"/>
              </a:rPr>
              <a:t>sqliteonline</a:t>
            </a:r>
            <a:r>
              <a:rPr lang="en-US">
                <a:cs typeface="Calibri" panose="020F0502020204030204"/>
              </a:rPr>
              <a:t> </a:t>
            </a:r>
            <a:r>
              <a:rPr lang="en-US" err="1">
                <a:cs typeface="Calibri" panose="020F0502020204030204"/>
              </a:rPr>
              <a:t>tabulai</a:t>
            </a:r>
            <a:r>
              <a:rPr lang="en-US">
                <a:cs typeface="Calibri" panose="020F0502020204030204"/>
              </a:rPr>
              <a:t> demo</a:t>
            </a:r>
          </a:p>
          <a:p>
            <a:pPr marL="514350" indent="-514350">
              <a:buAutoNum type="arabicPeriod"/>
            </a:pPr>
            <a:r>
              <a:rPr lang="en-US" err="1">
                <a:cs typeface="Calibri" panose="020F0502020204030204"/>
              </a:rPr>
              <a:t>Saskaitīt</a:t>
            </a:r>
            <a:r>
              <a:rPr lang="en-US">
                <a:cs typeface="Calibri" panose="020F0502020204030204"/>
              </a:rPr>
              <a:t> </a:t>
            </a:r>
            <a:r>
              <a:rPr lang="en-US" err="1">
                <a:cs typeface="Calibri" panose="020F0502020204030204"/>
              </a:rPr>
              <a:t>tādus</a:t>
            </a:r>
            <a:r>
              <a:rPr lang="en-US">
                <a:cs typeface="Calibri" panose="020F0502020204030204"/>
              </a:rPr>
              <a:t> </a:t>
            </a:r>
            <a:r>
              <a:rPr lang="en-US" err="1">
                <a:cs typeface="Calibri" panose="020F0502020204030204"/>
              </a:rPr>
              <a:t>ierakstus</a:t>
            </a:r>
            <a:r>
              <a:rPr lang="en-US">
                <a:cs typeface="Calibri" panose="020F0502020204030204"/>
              </a:rPr>
              <a:t>, </a:t>
            </a:r>
            <a:r>
              <a:rPr lang="en-US" err="1">
                <a:cs typeface="Calibri" panose="020F0502020204030204"/>
              </a:rPr>
              <a:t>kuros</a:t>
            </a:r>
            <a:r>
              <a:rPr lang="en-US">
                <a:cs typeface="Calibri" panose="020F0502020204030204"/>
              </a:rPr>
              <a:t> Hint </a:t>
            </a:r>
            <a:r>
              <a:rPr lang="en-US" err="1">
                <a:cs typeface="Calibri" panose="020F0502020204030204"/>
              </a:rPr>
              <a:t>kolonnā</a:t>
            </a:r>
            <a:r>
              <a:rPr lang="en-US">
                <a:cs typeface="Calibri" panose="020F0502020204030204"/>
              </a:rPr>
              <a:t> </a:t>
            </a:r>
            <a:r>
              <a:rPr lang="en-US" err="1">
                <a:cs typeface="Calibri" panose="020F0502020204030204"/>
              </a:rPr>
              <a:t>ir</a:t>
            </a:r>
            <a:r>
              <a:rPr lang="en-US">
                <a:cs typeface="Calibri" panose="020F0502020204030204"/>
              </a:rPr>
              <a:t> </a:t>
            </a:r>
            <a:r>
              <a:rPr lang="en-US" err="1">
                <a:cs typeface="Calibri" panose="020F0502020204030204"/>
              </a:rPr>
              <a:t>saite</a:t>
            </a:r>
            <a:r>
              <a:rPr lang="en-US">
                <a:cs typeface="Calibri" panose="020F0502020204030204"/>
              </a:rPr>
              <a:t>(links).</a:t>
            </a:r>
          </a:p>
        </p:txBody>
      </p:sp>
    </p:spTree>
    <p:extLst>
      <p:ext uri="{BB962C8B-B14F-4D97-AF65-F5344CB8AC3E}">
        <p14:creationId xmlns:p14="http://schemas.microsoft.com/office/powerpoint/2010/main" val="27739081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C456-51C6-3B54-CF5E-53AC200FA624}"/>
              </a:ext>
            </a:extLst>
          </p:cNvPr>
          <p:cNvSpPr>
            <a:spLocks noGrp="1"/>
          </p:cNvSpPr>
          <p:nvPr>
            <p:ph type="title"/>
          </p:nvPr>
        </p:nvSpPr>
        <p:spPr/>
        <p:txBody>
          <a:bodyPr/>
          <a:lstStyle/>
          <a:p>
            <a:pPr algn="ctr"/>
            <a:r>
              <a:rPr lang="en-US" err="1">
                <a:cs typeface="Calibri Light"/>
              </a:rPr>
              <a:t>Funkcija</a:t>
            </a:r>
            <a:r>
              <a:rPr lang="en-US">
                <a:cs typeface="Calibri Light"/>
              </a:rPr>
              <a:t> SUM()</a:t>
            </a:r>
          </a:p>
        </p:txBody>
      </p:sp>
      <p:pic>
        <p:nvPicPr>
          <p:cNvPr id="4" name="Content Placeholder 3" descr="A screenshot of a computer&#10;&#10;Description automatically generated">
            <a:extLst>
              <a:ext uri="{FF2B5EF4-FFF2-40B4-BE49-F238E27FC236}">
                <a16:creationId xmlns:a16="http://schemas.microsoft.com/office/drawing/2014/main" id="{699027FD-C220-F68D-918C-012F42120248}"/>
              </a:ext>
            </a:extLst>
          </p:cNvPr>
          <p:cNvPicPr>
            <a:picLocks noGrp="1" noChangeAspect="1"/>
          </p:cNvPicPr>
          <p:nvPr>
            <p:ph idx="1"/>
          </p:nvPr>
        </p:nvPicPr>
        <p:blipFill>
          <a:blip r:embed="rId2"/>
          <a:stretch>
            <a:fillRect/>
          </a:stretch>
        </p:blipFill>
        <p:spPr>
          <a:xfrm>
            <a:off x="1730148" y="1872230"/>
            <a:ext cx="8840560" cy="4013199"/>
          </a:xfrm>
        </p:spPr>
      </p:pic>
    </p:spTree>
    <p:extLst>
      <p:ext uri="{BB962C8B-B14F-4D97-AF65-F5344CB8AC3E}">
        <p14:creationId xmlns:p14="http://schemas.microsoft.com/office/powerpoint/2010/main" val="38280907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B88F-64C7-5F81-5869-4F9E14586778}"/>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43.</a:t>
            </a:r>
            <a:endParaRPr lang="en-US"/>
          </a:p>
        </p:txBody>
      </p:sp>
      <p:sp>
        <p:nvSpPr>
          <p:cNvPr id="3" name="Content Placeholder 2">
            <a:extLst>
              <a:ext uri="{FF2B5EF4-FFF2-40B4-BE49-F238E27FC236}">
                <a16:creationId xmlns:a16="http://schemas.microsoft.com/office/drawing/2014/main" id="{289924DA-7807-5C16-8B3A-F71EF05F2292}"/>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https://github.com/edvardsbukovskis/Programmesana_II/blob/main/Uzdevumi/db_sum_example.txt</a:t>
            </a:r>
            <a:endParaRPr lang="en-US">
              <a:ea typeface="+mn-lt"/>
              <a:cs typeface="+mn-lt"/>
            </a:endParaRPr>
          </a:p>
        </p:txBody>
      </p:sp>
    </p:spTree>
    <p:extLst>
      <p:ext uri="{BB962C8B-B14F-4D97-AF65-F5344CB8AC3E}">
        <p14:creationId xmlns:p14="http://schemas.microsoft.com/office/powerpoint/2010/main" val="305571434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0FF0-0EE7-D830-15F5-717FADBBAB3D}"/>
              </a:ext>
            </a:extLst>
          </p:cNvPr>
          <p:cNvSpPr>
            <a:spLocks noGrp="1"/>
          </p:cNvSpPr>
          <p:nvPr>
            <p:ph type="title"/>
          </p:nvPr>
        </p:nvSpPr>
        <p:spPr/>
        <p:txBody>
          <a:bodyPr/>
          <a:lstStyle/>
          <a:p>
            <a:pPr algn="ctr"/>
            <a:r>
              <a:rPr lang="en-US" err="1">
                <a:cs typeface="Calibri Light"/>
              </a:rPr>
              <a:t>Funkciajs</a:t>
            </a:r>
            <a:r>
              <a:rPr lang="en-US">
                <a:cs typeface="Calibri Light"/>
              </a:rPr>
              <a:t> MAX/MIN</a:t>
            </a:r>
          </a:p>
        </p:txBody>
      </p:sp>
      <p:pic>
        <p:nvPicPr>
          <p:cNvPr id="4" name="Content Placeholder 3" descr="A screenshot of a computer&#10;&#10;Description automatically generated">
            <a:extLst>
              <a:ext uri="{FF2B5EF4-FFF2-40B4-BE49-F238E27FC236}">
                <a16:creationId xmlns:a16="http://schemas.microsoft.com/office/drawing/2014/main" id="{4AFCF878-F625-A692-AFB5-BC6FB3F6911D}"/>
              </a:ext>
            </a:extLst>
          </p:cNvPr>
          <p:cNvPicPr>
            <a:picLocks noGrp="1" noChangeAspect="1"/>
          </p:cNvPicPr>
          <p:nvPr>
            <p:ph idx="1"/>
          </p:nvPr>
        </p:nvPicPr>
        <p:blipFill>
          <a:blip r:embed="rId2"/>
          <a:stretch>
            <a:fillRect/>
          </a:stretch>
        </p:blipFill>
        <p:spPr>
          <a:xfrm>
            <a:off x="2715985" y="1477169"/>
            <a:ext cx="6760028" cy="5202464"/>
          </a:xfrm>
        </p:spPr>
      </p:pic>
    </p:spTree>
    <p:extLst>
      <p:ext uri="{BB962C8B-B14F-4D97-AF65-F5344CB8AC3E}">
        <p14:creationId xmlns:p14="http://schemas.microsoft.com/office/powerpoint/2010/main" val="3034490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9107-46CD-1919-D7AC-04BEEAB89BB0}"/>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43.</a:t>
            </a:r>
            <a:endParaRPr lang="en-US"/>
          </a:p>
        </p:txBody>
      </p:sp>
      <p:sp>
        <p:nvSpPr>
          <p:cNvPr id="3" name="Content Placeholder 2">
            <a:extLst>
              <a:ext uri="{FF2B5EF4-FFF2-40B4-BE49-F238E27FC236}">
                <a16:creationId xmlns:a16="http://schemas.microsoft.com/office/drawing/2014/main" id="{1B16CD3B-5ACA-7A45-221C-861DD44B6CF8}"/>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3"/>
              </a:rPr>
              <a:t>https://github.com/edvardsbukovskis/Programmesana_II/blob/main/Uzdevumi/db_maxmin_example.txt</a:t>
            </a:r>
            <a:endParaRPr lang="en-US"/>
          </a:p>
        </p:txBody>
      </p:sp>
    </p:spTree>
    <p:extLst>
      <p:ext uri="{BB962C8B-B14F-4D97-AF65-F5344CB8AC3E}">
        <p14:creationId xmlns:p14="http://schemas.microsoft.com/office/powerpoint/2010/main" val="245758638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311C-84A5-51AD-E80E-FA489165001C}"/>
              </a:ext>
            </a:extLst>
          </p:cNvPr>
          <p:cNvSpPr>
            <a:spLocks noGrp="1"/>
          </p:cNvSpPr>
          <p:nvPr>
            <p:ph type="title"/>
          </p:nvPr>
        </p:nvSpPr>
        <p:spPr/>
        <p:txBody>
          <a:bodyPr/>
          <a:lstStyle/>
          <a:p>
            <a:pPr algn="ctr"/>
            <a:r>
              <a:rPr lang="en-US" err="1">
                <a:cs typeface="Calibri Light"/>
              </a:rPr>
              <a:t>Funkcija</a:t>
            </a:r>
            <a:r>
              <a:rPr lang="en-US">
                <a:cs typeface="Calibri Light"/>
              </a:rPr>
              <a:t> AVG()</a:t>
            </a:r>
          </a:p>
        </p:txBody>
      </p:sp>
      <p:pic>
        <p:nvPicPr>
          <p:cNvPr id="4" name="Content Placeholder 3" descr="A screenshot of a computer program&#10;&#10;Description automatically generated">
            <a:extLst>
              <a:ext uri="{FF2B5EF4-FFF2-40B4-BE49-F238E27FC236}">
                <a16:creationId xmlns:a16="http://schemas.microsoft.com/office/drawing/2014/main" id="{C741A96D-3F25-2864-4599-DAE946EC1900}"/>
              </a:ext>
            </a:extLst>
          </p:cNvPr>
          <p:cNvPicPr>
            <a:picLocks noGrp="1" noChangeAspect="1"/>
          </p:cNvPicPr>
          <p:nvPr>
            <p:ph idx="1"/>
          </p:nvPr>
        </p:nvPicPr>
        <p:blipFill>
          <a:blip r:embed="rId2"/>
          <a:stretch>
            <a:fillRect/>
          </a:stretch>
        </p:blipFill>
        <p:spPr>
          <a:xfrm>
            <a:off x="2293938" y="1578543"/>
            <a:ext cx="7604124" cy="4455432"/>
          </a:xfrm>
        </p:spPr>
      </p:pic>
    </p:spTree>
    <p:extLst>
      <p:ext uri="{BB962C8B-B14F-4D97-AF65-F5344CB8AC3E}">
        <p14:creationId xmlns:p14="http://schemas.microsoft.com/office/powerpoint/2010/main" val="103810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6074-D462-468F-9921-28501D2DD5E8}"/>
              </a:ext>
            </a:extLst>
          </p:cNvPr>
          <p:cNvSpPr>
            <a:spLocks noGrp="1"/>
          </p:cNvSpPr>
          <p:nvPr>
            <p:ph type="title"/>
          </p:nvPr>
        </p:nvSpPr>
        <p:spPr/>
        <p:txBody>
          <a:bodyPr/>
          <a:lstStyle/>
          <a:p>
            <a:r>
              <a:rPr lang="lv-LV"/>
              <a:t>Ievads OOP – Metodes ar argumentiem</a:t>
            </a:r>
          </a:p>
        </p:txBody>
      </p:sp>
      <p:pic>
        <p:nvPicPr>
          <p:cNvPr id="5" name="Content Placeholder 4">
            <a:extLst>
              <a:ext uri="{FF2B5EF4-FFF2-40B4-BE49-F238E27FC236}">
                <a16:creationId xmlns:a16="http://schemas.microsoft.com/office/drawing/2014/main" id="{901F89FA-5824-49FF-BDF4-B8C46E499745}"/>
              </a:ext>
            </a:extLst>
          </p:cNvPr>
          <p:cNvPicPr>
            <a:picLocks noGrp="1" noChangeAspect="1"/>
          </p:cNvPicPr>
          <p:nvPr>
            <p:ph idx="1"/>
          </p:nvPr>
        </p:nvPicPr>
        <p:blipFill>
          <a:blip r:embed="rId2"/>
          <a:stretch>
            <a:fillRect/>
          </a:stretch>
        </p:blipFill>
        <p:spPr>
          <a:xfrm>
            <a:off x="2027577" y="2167467"/>
            <a:ext cx="8136846" cy="3501395"/>
          </a:xfrm>
        </p:spPr>
      </p:pic>
    </p:spTree>
    <p:extLst>
      <p:ext uri="{BB962C8B-B14F-4D97-AF65-F5344CB8AC3E}">
        <p14:creationId xmlns:p14="http://schemas.microsoft.com/office/powerpoint/2010/main" val="38979386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0947-D790-9549-74B7-4F98BCFEB4BB}"/>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44.</a:t>
            </a:r>
            <a:endParaRPr lang="en-US"/>
          </a:p>
        </p:txBody>
      </p:sp>
      <p:sp>
        <p:nvSpPr>
          <p:cNvPr id="3" name="Content Placeholder 2">
            <a:extLst>
              <a:ext uri="{FF2B5EF4-FFF2-40B4-BE49-F238E27FC236}">
                <a16:creationId xmlns:a16="http://schemas.microsoft.com/office/drawing/2014/main" id="{AE4941BA-B591-6B26-A173-61AEA9B7A910}"/>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3"/>
              </a:rPr>
              <a:t>https://github.com/edvardsbukovskis/Programmesana_II/blob/main/Uzdevumi/db_avg_example.txt</a:t>
            </a:r>
            <a:endParaRPr lang="en-US"/>
          </a:p>
        </p:txBody>
      </p:sp>
    </p:spTree>
    <p:extLst>
      <p:ext uri="{BB962C8B-B14F-4D97-AF65-F5344CB8AC3E}">
        <p14:creationId xmlns:p14="http://schemas.microsoft.com/office/powerpoint/2010/main" val="16251874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893B-727B-5B38-4EF1-4C72FE4936AF}"/>
              </a:ext>
            </a:extLst>
          </p:cNvPr>
          <p:cNvSpPr>
            <a:spLocks noGrp="1"/>
          </p:cNvSpPr>
          <p:nvPr>
            <p:ph type="title"/>
          </p:nvPr>
        </p:nvSpPr>
        <p:spPr/>
        <p:txBody>
          <a:bodyPr/>
          <a:lstStyle/>
          <a:p>
            <a:pPr algn="ctr"/>
            <a:r>
              <a:rPr lang="en-US" err="1">
                <a:cs typeface="Calibri Light"/>
              </a:rPr>
              <a:t>Funkcija</a:t>
            </a:r>
            <a:r>
              <a:rPr lang="en-US">
                <a:cs typeface="Calibri Light"/>
              </a:rPr>
              <a:t> ROUND()</a:t>
            </a:r>
          </a:p>
        </p:txBody>
      </p:sp>
      <p:pic>
        <p:nvPicPr>
          <p:cNvPr id="4" name="Content Placeholder 3" descr="A screenshot of a computer&#10;&#10;Description automatically generated">
            <a:extLst>
              <a:ext uri="{FF2B5EF4-FFF2-40B4-BE49-F238E27FC236}">
                <a16:creationId xmlns:a16="http://schemas.microsoft.com/office/drawing/2014/main" id="{EE07AA9A-D09E-12D9-67FE-B805FDEA11AE}"/>
              </a:ext>
            </a:extLst>
          </p:cNvPr>
          <p:cNvPicPr>
            <a:picLocks noGrp="1" noChangeAspect="1"/>
          </p:cNvPicPr>
          <p:nvPr>
            <p:ph idx="1"/>
          </p:nvPr>
        </p:nvPicPr>
        <p:blipFill>
          <a:blip r:embed="rId2"/>
          <a:stretch>
            <a:fillRect/>
          </a:stretch>
        </p:blipFill>
        <p:spPr>
          <a:xfrm>
            <a:off x="3048341" y="1439922"/>
            <a:ext cx="6504540" cy="5188597"/>
          </a:xfrm>
        </p:spPr>
      </p:pic>
    </p:spTree>
    <p:extLst>
      <p:ext uri="{BB962C8B-B14F-4D97-AF65-F5344CB8AC3E}">
        <p14:creationId xmlns:p14="http://schemas.microsoft.com/office/powerpoint/2010/main" val="363805321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79C8-F666-C50A-93C9-ADA54BB5C712}"/>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45.</a:t>
            </a:r>
            <a:endParaRPr lang="en-US"/>
          </a:p>
        </p:txBody>
      </p:sp>
      <p:sp>
        <p:nvSpPr>
          <p:cNvPr id="3" name="Content Placeholder 2">
            <a:extLst>
              <a:ext uri="{FF2B5EF4-FFF2-40B4-BE49-F238E27FC236}">
                <a16:creationId xmlns:a16="http://schemas.microsoft.com/office/drawing/2014/main" id="{B1D24B7C-9B29-FF46-B1CC-26BBE5EE22BB}"/>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3"/>
              </a:rPr>
              <a:t>https://github.com/edvardsbukovskis/Programmesana_II/blob/main/Uzdevumi/db_round_example.txt</a:t>
            </a:r>
            <a:endParaRPr lang="en-US"/>
          </a:p>
        </p:txBody>
      </p:sp>
    </p:spTree>
    <p:extLst>
      <p:ext uri="{BB962C8B-B14F-4D97-AF65-F5344CB8AC3E}">
        <p14:creationId xmlns:p14="http://schemas.microsoft.com/office/powerpoint/2010/main" val="217556404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33C0-FBF5-1D4F-7A15-E78AAE541387}"/>
              </a:ext>
            </a:extLst>
          </p:cNvPr>
          <p:cNvSpPr>
            <a:spLocks noGrp="1"/>
          </p:cNvSpPr>
          <p:nvPr>
            <p:ph type="title"/>
          </p:nvPr>
        </p:nvSpPr>
        <p:spPr/>
        <p:txBody>
          <a:bodyPr/>
          <a:lstStyle/>
          <a:p>
            <a:pPr algn="ctr"/>
            <a:r>
              <a:rPr lang="en-US">
                <a:cs typeface="Calibri Light"/>
              </a:rPr>
              <a:t>Group By</a:t>
            </a:r>
          </a:p>
        </p:txBody>
      </p:sp>
      <p:pic>
        <p:nvPicPr>
          <p:cNvPr id="4" name="Content Placeholder 3" descr="A screenshot of a computer program&#10;&#10;Description automatically generated">
            <a:extLst>
              <a:ext uri="{FF2B5EF4-FFF2-40B4-BE49-F238E27FC236}">
                <a16:creationId xmlns:a16="http://schemas.microsoft.com/office/drawing/2014/main" id="{0C8375C3-B24E-F0CE-3360-49EF71C6BEFA}"/>
              </a:ext>
            </a:extLst>
          </p:cNvPr>
          <p:cNvPicPr>
            <a:picLocks noGrp="1" noChangeAspect="1"/>
          </p:cNvPicPr>
          <p:nvPr>
            <p:ph idx="1"/>
          </p:nvPr>
        </p:nvPicPr>
        <p:blipFill>
          <a:blip r:embed="rId2"/>
          <a:stretch>
            <a:fillRect/>
          </a:stretch>
        </p:blipFill>
        <p:spPr>
          <a:xfrm>
            <a:off x="2922356" y="1362982"/>
            <a:ext cx="6356359" cy="5149623"/>
          </a:xfrm>
        </p:spPr>
      </p:pic>
    </p:spTree>
    <p:extLst>
      <p:ext uri="{BB962C8B-B14F-4D97-AF65-F5344CB8AC3E}">
        <p14:creationId xmlns:p14="http://schemas.microsoft.com/office/powerpoint/2010/main" val="202605720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E9A0ED1D-EFFD-2688-F027-61FC628D0922}"/>
              </a:ext>
            </a:extLst>
          </p:cNvPr>
          <p:cNvPicPr>
            <a:picLocks noGrp="1" noChangeAspect="1"/>
          </p:cNvPicPr>
          <p:nvPr>
            <p:ph idx="1"/>
          </p:nvPr>
        </p:nvPicPr>
        <p:blipFill>
          <a:blip r:embed="rId2"/>
          <a:stretch>
            <a:fillRect/>
          </a:stretch>
        </p:blipFill>
        <p:spPr>
          <a:xfrm>
            <a:off x="1381768" y="616959"/>
            <a:ext cx="9160733" cy="5584481"/>
          </a:xfrm>
        </p:spPr>
      </p:pic>
    </p:spTree>
    <p:extLst>
      <p:ext uri="{BB962C8B-B14F-4D97-AF65-F5344CB8AC3E}">
        <p14:creationId xmlns:p14="http://schemas.microsoft.com/office/powerpoint/2010/main" val="10713150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1F6E-A07E-3C6B-B9C3-01107E6906DE}"/>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45.</a:t>
            </a:r>
            <a:endParaRPr lang="en-US"/>
          </a:p>
        </p:txBody>
      </p:sp>
      <p:sp>
        <p:nvSpPr>
          <p:cNvPr id="3" name="Content Placeholder 2">
            <a:extLst>
              <a:ext uri="{FF2B5EF4-FFF2-40B4-BE49-F238E27FC236}">
                <a16:creationId xmlns:a16="http://schemas.microsoft.com/office/drawing/2014/main" id="{CCC9E288-D244-873B-6CC1-09BCB31B679F}"/>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3"/>
              </a:rPr>
              <a:t>https://github.com/edvardsbukovskis/Programmesana_II/blob/main/Uzdevumi/db_groupby_example.txt</a:t>
            </a:r>
            <a:endParaRPr lang="en-US"/>
          </a:p>
        </p:txBody>
      </p:sp>
    </p:spTree>
    <p:extLst>
      <p:ext uri="{BB962C8B-B14F-4D97-AF65-F5344CB8AC3E}">
        <p14:creationId xmlns:p14="http://schemas.microsoft.com/office/powerpoint/2010/main" val="140773081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455FE23B-BF4B-9B9B-9E3A-9C896A98FE7E}"/>
              </a:ext>
            </a:extLst>
          </p:cNvPr>
          <p:cNvPicPr>
            <a:picLocks noGrp="1" noChangeAspect="1"/>
          </p:cNvPicPr>
          <p:nvPr>
            <p:ph idx="1"/>
          </p:nvPr>
        </p:nvPicPr>
        <p:blipFill>
          <a:blip r:embed="rId2"/>
          <a:stretch>
            <a:fillRect/>
          </a:stretch>
        </p:blipFill>
        <p:spPr>
          <a:xfrm>
            <a:off x="2848019" y="404598"/>
            <a:ext cx="6763691" cy="6204851"/>
          </a:xfrm>
        </p:spPr>
      </p:pic>
    </p:spTree>
    <p:extLst>
      <p:ext uri="{BB962C8B-B14F-4D97-AF65-F5344CB8AC3E}">
        <p14:creationId xmlns:p14="http://schemas.microsoft.com/office/powerpoint/2010/main" val="80870619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6A62-270A-EC64-9502-7E817C9D11BD}"/>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46.</a:t>
            </a:r>
          </a:p>
        </p:txBody>
      </p:sp>
      <p:sp>
        <p:nvSpPr>
          <p:cNvPr id="3" name="Content Placeholder 2">
            <a:extLst>
              <a:ext uri="{FF2B5EF4-FFF2-40B4-BE49-F238E27FC236}">
                <a16:creationId xmlns:a16="http://schemas.microsoft.com/office/drawing/2014/main" id="{CDF2043C-1326-7D8A-CD66-693CA7D886B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3"/>
              </a:rPr>
              <a:t>https://github.com/edvardsbukovskis/Programmesana_II/blob/main/Uzdevumi/db_groupby2_example.txt</a:t>
            </a:r>
            <a:endParaRPr lang="en-US"/>
          </a:p>
        </p:txBody>
      </p:sp>
    </p:spTree>
    <p:extLst>
      <p:ext uri="{BB962C8B-B14F-4D97-AF65-F5344CB8AC3E}">
        <p14:creationId xmlns:p14="http://schemas.microsoft.com/office/powerpoint/2010/main" val="144099349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5697-7E2F-F25B-DA8D-819BB150C66A}"/>
              </a:ext>
            </a:extLst>
          </p:cNvPr>
          <p:cNvSpPr>
            <a:spLocks noGrp="1"/>
          </p:cNvSpPr>
          <p:nvPr>
            <p:ph type="title"/>
          </p:nvPr>
        </p:nvSpPr>
        <p:spPr/>
        <p:txBody>
          <a:bodyPr/>
          <a:lstStyle/>
          <a:p>
            <a:r>
              <a:rPr lang="en-US">
                <a:ea typeface="Calibri Light"/>
                <a:cs typeface="Calibri Light"/>
              </a:rPr>
              <a:t>JOIN</a:t>
            </a:r>
            <a:endParaRPr lang="en-US"/>
          </a:p>
        </p:txBody>
      </p:sp>
      <p:sp>
        <p:nvSpPr>
          <p:cNvPr id="3" name="Content Placeholder 2">
            <a:extLst>
              <a:ext uri="{FF2B5EF4-FFF2-40B4-BE49-F238E27FC236}">
                <a16:creationId xmlns:a16="http://schemas.microsoft.com/office/drawing/2014/main" id="{944ED79A-40F6-AA24-52F4-03041CD46499}"/>
              </a:ext>
            </a:extLst>
          </p:cNvPr>
          <p:cNvSpPr>
            <a:spLocks noGrp="1"/>
          </p:cNvSpPr>
          <p:nvPr>
            <p:ph idx="1"/>
          </p:nvPr>
        </p:nvSpPr>
        <p:spPr/>
        <p:txBody>
          <a:bodyPr vert="horz" lIns="91440" tIns="45720" rIns="91440" bIns="45720" rtlCol="0" anchor="t">
            <a:normAutofit/>
          </a:bodyPr>
          <a:lstStyle/>
          <a:p>
            <a:pPr>
              <a:buNone/>
            </a:pPr>
            <a:r>
              <a:rPr lang="en-US" b="1"/>
              <a:t>Kas </a:t>
            </a:r>
            <a:r>
              <a:rPr lang="en-US" b="1" err="1"/>
              <a:t>ir</a:t>
            </a:r>
            <a:r>
              <a:rPr lang="en-US" b="1"/>
              <a:t> JOIN?</a:t>
            </a:r>
            <a:endParaRPr lang="en-US"/>
          </a:p>
          <a:p>
            <a:pPr>
              <a:buNone/>
            </a:pPr>
            <a:r>
              <a:rPr lang="en-US">
                <a:latin typeface="Consolas"/>
                <a:ea typeface="Calibri" panose="020F0502020204030204"/>
                <a:cs typeface="Calibri" panose="020F0502020204030204"/>
              </a:rPr>
              <a:t>JOIN</a:t>
            </a:r>
            <a:r>
              <a:rPr lang="en-US">
                <a:ea typeface="+mn-lt"/>
                <a:cs typeface="+mn-lt"/>
              </a:rPr>
              <a:t> </a:t>
            </a:r>
            <a:r>
              <a:rPr lang="en-US" err="1">
                <a:ea typeface="+mn-lt"/>
                <a:cs typeface="+mn-lt"/>
              </a:rPr>
              <a:t>tiek</a:t>
            </a:r>
            <a:r>
              <a:rPr lang="en-US">
                <a:ea typeface="+mn-lt"/>
                <a:cs typeface="+mn-lt"/>
              </a:rPr>
              <a:t> </a:t>
            </a:r>
            <a:r>
              <a:rPr lang="en-US" err="1">
                <a:ea typeface="+mn-lt"/>
                <a:cs typeface="+mn-lt"/>
              </a:rPr>
              <a:t>izmantots</a:t>
            </a:r>
            <a:r>
              <a:rPr lang="en-US">
                <a:ea typeface="+mn-lt"/>
                <a:cs typeface="+mn-lt"/>
              </a:rPr>
              <a:t> SQL, </a:t>
            </a:r>
            <a:r>
              <a:rPr lang="en-US" err="1">
                <a:ea typeface="+mn-lt"/>
                <a:cs typeface="+mn-lt"/>
              </a:rPr>
              <a:t>lai</a:t>
            </a:r>
            <a:r>
              <a:rPr lang="en-US">
                <a:ea typeface="+mn-lt"/>
                <a:cs typeface="+mn-lt"/>
              </a:rPr>
              <a:t> </a:t>
            </a:r>
            <a:r>
              <a:rPr lang="en-US" err="1">
                <a:ea typeface="+mn-lt"/>
                <a:cs typeface="+mn-lt"/>
              </a:rPr>
              <a:t>apvienotu</a:t>
            </a:r>
            <a:r>
              <a:rPr lang="en-US">
                <a:ea typeface="+mn-lt"/>
                <a:cs typeface="+mn-lt"/>
              </a:rPr>
              <a:t> datus no </a:t>
            </a:r>
            <a:r>
              <a:rPr lang="en-US" err="1">
                <a:ea typeface="+mn-lt"/>
                <a:cs typeface="+mn-lt"/>
              </a:rPr>
              <a:t>vairākām</a:t>
            </a:r>
            <a:r>
              <a:rPr lang="en-US">
                <a:ea typeface="+mn-lt"/>
                <a:cs typeface="+mn-lt"/>
              </a:rPr>
              <a:t> </a:t>
            </a:r>
            <a:r>
              <a:rPr lang="en-US" err="1">
                <a:ea typeface="+mn-lt"/>
                <a:cs typeface="+mn-lt"/>
              </a:rPr>
              <a:t>tabulām</a:t>
            </a:r>
            <a:r>
              <a:rPr lang="en-US">
                <a:ea typeface="+mn-lt"/>
                <a:cs typeface="+mn-lt"/>
              </a:rPr>
              <a:t>, </a:t>
            </a:r>
            <a:r>
              <a:rPr lang="en-US" err="1">
                <a:ea typeface="+mn-lt"/>
                <a:cs typeface="+mn-lt"/>
              </a:rPr>
              <a:t>pamatojoties</a:t>
            </a:r>
            <a:r>
              <a:rPr lang="en-US">
                <a:ea typeface="+mn-lt"/>
                <a:cs typeface="+mn-lt"/>
              </a:rPr>
              <a:t> </a:t>
            </a:r>
            <a:r>
              <a:rPr lang="en-US" err="1">
                <a:ea typeface="+mn-lt"/>
                <a:cs typeface="+mn-lt"/>
              </a:rPr>
              <a:t>uz</a:t>
            </a:r>
            <a:r>
              <a:rPr lang="en-US">
                <a:ea typeface="+mn-lt"/>
                <a:cs typeface="+mn-lt"/>
              </a:rPr>
              <a:t> </a:t>
            </a:r>
            <a:r>
              <a:rPr lang="en-US" err="1">
                <a:ea typeface="+mn-lt"/>
                <a:cs typeface="+mn-lt"/>
              </a:rPr>
              <a:t>kopēju</a:t>
            </a:r>
            <a:r>
              <a:rPr lang="en-US">
                <a:ea typeface="+mn-lt"/>
                <a:cs typeface="+mn-lt"/>
              </a:rPr>
              <a:t> </a:t>
            </a:r>
            <a:r>
              <a:rPr lang="en-US" err="1">
                <a:ea typeface="+mn-lt"/>
                <a:cs typeface="+mn-lt"/>
              </a:rPr>
              <a:t>lauku</a:t>
            </a:r>
            <a:r>
              <a:rPr lang="en-US">
                <a:ea typeface="+mn-lt"/>
                <a:cs typeface="+mn-lt"/>
              </a:rPr>
              <a:t> (</a:t>
            </a:r>
            <a:r>
              <a:rPr lang="en-US" err="1">
                <a:ea typeface="+mn-lt"/>
                <a:cs typeface="+mn-lt"/>
              </a:rPr>
              <a:t>kolonnu</a:t>
            </a:r>
            <a:r>
              <a:rPr lang="en-US">
                <a:ea typeface="+mn-lt"/>
                <a:cs typeface="+mn-lt"/>
              </a:rPr>
              <a:t>). </a:t>
            </a:r>
            <a:r>
              <a:rPr lang="en-US" err="1">
                <a:ea typeface="+mn-lt"/>
                <a:cs typeface="+mn-lt"/>
              </a:rPr>
              <a:t>Tā</a:t>
            </a:r>
            <a:r>
              <a:rPr lang="en-US">
                <a:ea typeface="+mn-lt"/>
                <a:cs typeface="+mn-lt"/>
              </a:rPr>
              <a:t> </a:t>
            </a:r>
            <a:r>
              <a:rPr lang="en-US" err="1">
                <a:ea typeface="+mn-lt"/>
                <a:cs typeface="+mn-lt"/>
              </a:rPr>
              <a:t>mērķis</a:t>
            </a:r>
            <a:r>
              <a:rPr lang="en-US">
                <a:ea typeface="+mn-lt"/>
                <a:cs typeface="+mn-lt"/>
              </a:rPr>
              <a:t> </a:t>
            </a:r>
            <a:r>
              <a:rPr lang="en-US" err="1">
                <a:ea typeface="+mn-lt"/>
                <a:cs typeface="+mn-lt"/>
              </a:rPr>
              <a:t>ir</a:t>
            </a:r>
            <a:r>
              <a:rPr lang="en-US">
                <a:ea typeface="+mn-lt"/>
                <a:cs typeface="+mn-lt"/>
              </a:rPr>
              <a:t> </a:t>
            </a:r>
            <a:r>
              <a:rPr lang="en-US" err="1">
                <a:ea typeface="+mn-lt"/>
                <a:cs typeface="+mn-lt"/>
              </a:rPr>
              <a:t>iegūt</a:t>
            </a:r>
            <a:r>
              <a:rPr lang="en-US">
                <a:ea typeface="+mn-lt"/>
                <a:cs typeface="+mn-lt"/>
              </a:rPr>
              <a:t> datus, kas </a:t>
            </a:r>
            <a:r>
              <a:rPr lang="en-US" err="1">
                <a:ea typeface="+mn-lt"/>
                <a:cs typeface="+mn-lt"/>
              </a:rPr>
              <a:t>ir</a:t>
            </a:r>
            <a:r>
              <a:rPr lang="en-US">
                <a:ea typeface="+mn-lt"/>
                <a:cs typeface="+mn-lt"/>
              </a:rPr>
              <a:t> </a:t>
            </a:r>
            <a:r>
              <a:rPr lang="en-US" err="1">
                <a:ea typeface="+mn-lt"/>
                <a:cs typeface="+mn-lt"/>
              </a:rPr>
              <a:t>savstarpēji</a:t>
            </a:r>
            <a:r>
              <a:rPr lang="en-US">
                <a:ea typeface="+mn-lt"/>
                <a:cs typeface="+mn-lt"/>
              </a:rPr>
              <a:t> </a:t>
            </a:r>
            <a:r>
              <a:rPr lang="en-US" err="1">
                <a:ea typeface="+mn-lt"/>
                <a:cs typeface="+mn-lt"/>
              </a:rPr>
              <a:t>saistīti</a:t>
            </a:r>
            <a:r>
              <a:rPr lang="en-US">
                <a:ea typeface="+mn-lt"/>
                <a:cs typeface="+mn-lt"/>
              </a:rPr>
              <a:t> </a:t>
            </a:r>
            <a:r>
              <a:rPr lang="en-US" err="1">
                <a:ea typeface="+mn-lt"/>
                <a:cs typeface="+mn-lt"/>
              </a:rPr>
              <a:t>starp</a:t>
            </a:r>
            <a:r>
              <a:rPr lang="en-US">
                <a:ea typeface="+mn-lt"/>
                <a:cs typeface="+mn-lt"/>
              </a:rPr>
              <a:t> </a:t>
            </a:r>
            <a:r>
              <a:rPr lang="en-US" err="1">
                <a:ea typeface="+mn-lt"/>
                <a:cs typeface="+mn-lt"/>
              </a:rPr>
              <a:t>tabulām</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7478150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93149-A83E-1E0D-1346-13FC8261EECF}"/>
              </a:ext>
            </a:extLst>
          </p:cNvPr>
          <p:cNvSpPr>
            <a:spLocks noGrp="1"/>
          </p:cNvSpPr>
          <p:nvPr>
            <p:ph type="title"/>
          </p:nvPr>
        </p:nvSpPr>
        <p:spPr/>
        <p:txBody>
          <a:bodyPr/>
          <a:lstStyle/>
          <a:p>
            <a:r>
              <a:rPr lang="en-US" err="1">
                <a:ea typeface="+mj-lt"/>
                <a:cs typeface="+mj-lt"/>
              </a:rPr>
              <a:t>Kādi</a:t>
            </a:r>
            <a:r>
              <a:rPr lang="en-US">
                <a:ea typeface="+mj-lt"/>
                <a:cs typeface="+mj-lt"/>
              </a:rPr>
              <a:t> </a:t>
            </a:r>
            <a:r>
              <a:rPr lang="en-US" err="1">
                <a:ea typeface="+mj-lt"/>
                <a:cs typeface="+mj-lt"/>
              </a:rPr>
              <a:t>ir</a:t>
            </a:r>
            <a:r>
              <a:rPr lang="en-US">
                <a:ea typeface="+mj-lt"/>
                <a:cs typeface="+mj-lt"/>
              </a:rPr>
              <a:t> JOIN </a:t>
            </a:r>
            <a:r>
              <a:rPr lang="en-US" err="1">
                <a:ea typeface="+mj-lt"/>
                <a:cs typeface="+mj-lt"/>
              </a:rPr>
              <a:t>veidi</a:t>
            </a:r>
            <a:r>
              <a:rPr lang="en-US">
                <a:ea typeface="+mj-lt"/>
                <a:cs typeface="+mj-lt"/>
              </a:rPr>
              <a:t>?</a:t>
            </a:r>
            <a:endParaRPr lang="en-US"/>
          </a:p>
        </p:txBody>
      </p:sp>
      <p:sp>
        <p:nvSpPr>
          <p:cNvPr id="3" name="Content Placeholder 2">
            <a:extLst>
              <a:ext uri="{FF2B5EF4-FFF2-40B4-BE49-F238E27FC236}">
                <a16:creationId xmlns:a16="http://schemas.microsoft.com/office/drawing/2014/main" id="{8B3DA2C2-0C36-C6B3-33D2-C7A4FDE2F1AB}"/>
              </a:ext>
            </a:extLst>
          </p:cNvPr>
          <p:cNvSpPr>
            <a:spLocks noGrp="1"/>
          </p:cNvSpPr>
          <p:nvPr>
            <p:ph idx="1"/>
          </p:nvPr>
        </p:nvSpPr>
        <p:spPr/>
        <p:txBody>
          <a:bodyPr vert="horz" lIns="91440" tIns="45720" rIns="91440" bIns="45720" rtlCol="0" anchor="t">
            <a:normAutofit fontScale="62500" lnSpcReduction="20000"/>
          </a:bodyPr>
          <a:lstStyle/>
          <a:p>
            <a:pPr>
              <a:buFont typeface="Arial"/>
              <a:buChar char="•"/>
            </a:pPr>
            <a:r>
              <a:rPr lang="en-US" b="1">
                <a:ea typeface="+mn-lt"/>
                <a:cs typeface="+mn-lt"/>
              </a:rPr>
              <a:t>INNER JOIN</a:t>
            </a:r>
            <a:endParaRPr lang="en-US"/>
          </a:p>
          <a:p>
            <a:pPr indent="0">
              <a:buNone/>
            </a:pPr>
            <a:r>
              <a:rPr lang="en-US" err="1">
                <a:ea typeface="+mn-lt"/>
                <a:cs typeface="+mn-lt"/>
              </a:rPr>
              <a:t>Apvieno</a:t>
            </a:r>
            <a:r>
              <a:rPr lang="en-US">
                <a:ea typeface="+mn-lt"/>
                <a:cs typeface="+mn-lt"/>
              </a:rPr>
              <a:t> </a:t>
            </a:r>
            <a:r>
              <a:rPr lang="en-US" err="1">
                <a:ea typeface="+mn-lt"/>
                <a:cs typeface="+mn-lt"/>
              </a:rPr>
              <a:t>tikai</a:t>
            </a:r>
            <a:r>
              <a:rPr lang="en-US">
                <a:ea typeface="+mn-lt"/>
                <a:cs typeface="+mn-lt"/>
              </a:rPr>
              <a:t> </a:t>
            </a:r>
            <a:r>
              <a:rPr lang="en-US" err="1">
                <a:ea typeface="+mn-lt"/>
                <a:cs typeface="+mn-lt"/>
              </a:rPr>
              <a:t>tās</a:t>
            </a:r>
            <a:r>
              <a:rPr lang="en-US">
                <a:ea typeface="+mn-lt"/>
                <a:cs typeface="+mn-lt"/>
              </a:rPr>
              <a:t> </a:t>
            </a:r>
            <a:r>
              <a:rPr lang="en-US" err="1">
                <a:ea typeface="+mn-lt"/>
                <a:cs typeface="+mn-lt"/>
              </a:rPr>
              <a:t>rindas</a:t>
            </a:r>
            <a:r>
              <a:rPr lang="en-US">
                <a:ea typeface="+mn-lt"/>
                <a:cs typeface="+mn-lt"/>
              </a:rPr>
              <a:t>, </a:t>
            </a:r>
            <a:r>
              <a:rPr lang="en-US" err="1">
                <a:ea typeface="+mn-lt"/>
                <a:cs typeface="+mn-lt"/>
              </a:rPr>
              <a:t>kurās</a:t>
            </a:r>
            <a:r>
              <a:rPr lang="en-US">
                <a:ea typeface="+mn-lt"/>
                <a:cs typeface="+mn-lt"/>
              </a:rPr>
              <a:t> </a:t>
            </a:r>
            <a:r>
              <a:rPr lang="en-US" err="1">
                <a:ea typeface="+mn-lt"/>
                <a:cs typeface="+mn-lt"/>
              </a:rPr>
              <a:t>ir</a:t>
            </a:r>
            <a:r>
              <a:rPr lang="en-US">
                <a:ea typeface="+mn-lt"/>
                <a:cs typeface="+mn-lt"/>
              </a:rPr>
              <a:t> </a:t>
            </a:r>
            <a:r>
              <a:rPr lang="en-US" err="1">
                <a:ea typeface="+mn-lt"/>
                <a:cs typeface="+mn-lt"/>
              </a:rPr>
              <a:t>atbilstošas</a:t>
            </a:r>
            <a:r>
              <a:rPr lang="en-US">
                <a:ea typeface="+mn-lt"/>
                <a:cs typeface="+mn-lt"/>
              </a:rPr>
              <a:t> </a:t>
            </a:r>
            <a:r>
              <a:rPr lang="en-US" err="1">
                <a:ea typeface="+mn-lt"/>
                <a:cs typeface="+mn-lt"/>
              </a:rPr>
              <a:t>vērtības</a:t>
            </a:r>
            <a:r>
              <a:rPr lang="en-US">
                <a:ea typeface="+mn-lt"/>
                <a:cs typeface="+mn-lt"/>
              </a:rPr>
              <a:t> </a:t>
            </a:r>
            <a:r>
              <a:rPr lang="en-US" err="1">
                <a:ea typeface="+mn-lt"/>
                <a:cs typeface="+mn-lt"/>
              </a:rPr>
              <a:t>abās</a:t>
            </a:r>
            <a:r>
              <a:rPr lang="en-US">
                <a:ea typeface="+mn-lt"/>
                <a:cs typeface="+mn-lt"/>
              </a:rPr>
              <a:t> </a:t>
            </a:r>
            <a:r>
              <a:rPr lang="en-US" err="1">
                <a:ea typeface="+mn-lt"/>
                <a:cs typeface="+mn-lt"/>
              </a:rPr>
              <a:t>tabulās</a:t>
            </a:r>
            <a:r>
              <a:rPr lang="en-US">
                <a:ea typeface="+mn-lt"/>
                <a:cs typeface="+mn-lt"/>
              </a:rPr>
              <a:t>.</a:t>
            </a:r>
            <a:endParaRPr lang="en-US"/>
          </a:p>
          <a:p>
            <a:pPr>
              <a:buFont typeface="Arial"/>
              <a:buChar char="•"/>
            </a:pPr>
            <a:r>
              <a:rPr lang="en-US" b="1">
                <a:ea typeface="+mn-lt"/>
                <a:cs typeface="+mn-lt"/>
              </a:rPr>
              <a:t>LEFT JOIN (</a:t>
            </a:r>
            <a:r>
              <a:rPr lang="en-US" b="1" err="1">
                <a:ea typeface="+mn-lt"/>
                <a:cs typeface="+mn-lt"/>
              </a:rPr>
              <a:t>vai</a:t>
            </a:r>
            <a:r>
              <a:rPr lang="en-US" b="1">
                <a:ea typeface="+mn-lt"/>
                <a:cs typeface="+mn-lt"/>
              </a:rPr>
              <a:t> LEFT OUTER JOIN)</a:t>
            </a:r>
            <a:endParaRPr lang="en-US"/>
          </a:p>
          <a:p>
            <a:pPr indent="0">
              <a:buNone/>
            </a:pPr>
            <a:r>
              <a:rPr lang="en-US" err="1">
                <a:ea typeface="+mn-lt"/>
                <a:cs typeface="+mn-lt"/>
              </a:rPr>
              <a:t>Atgriež</a:t>
            </a:r>
            <a:r>
              <a:rPr lang="en-US">
                <a:ea typeface="+mn-lt"/>
                <a:cs typeface="+mn-lt"/>
              </a:rPr>
              <a:t> visas </a:t>
            </a:r>
            <a:r>
              <a:rPr lang="en-US" err="1">
                <a:ea typeface="+mn-lt"/>
                <a:cs typeface="+mn-lt"/>
              </a:rPr>
              <a:t>rindas</a:t>
            </a:r>
            <a:r>
              <a:rPr lang="en-US">
                <a:ea typeface="+mn-lt"/>
                <a:cs typeface="+mn-lt"/>
              </a:rPr>
              <a:t> no </a:t>
            </a:r>
            <a:r>
              <a:rPr lang="en-US" err="1">
                <a:ea typeface="+mn-lt"/>
                <a:cs typeface="+mn-lt"/>
              </a:rPr>
              <a:t>kreisās</a:t>
            </a:r>
            <a:r>
              <a:rPr lang="en-US">
                <a:ea typeface="+mn-lt"/>
                <a:cs typeface="+mn-lt"/>
              </a:rPr>
              <a:t> </a:t>
            </a:r>
            <a:r>
              <a:rPr lang="en-US" err="1">
                <a:ea typeface="+mn-lt"/>
                <a:cs typeface="+mn-lt"/>
              </a:rPr>
              <a:t>tabulas</a:t>
            </a:r>
            <a:r>
              <a:rPr lang="en-US">
                <a:ea typeface="+mn-lt"/>
                <a:cs typeface="+mn-lt"/>
              </a:rPr>
              <a:t> un </a:t>
            </a:r>
            <a:r>
              <a:rPr lang="en-US" err="1">
                <a:ea typeface="+mn-lt"/>
                <a:cs typeface="+mn-lt"/>
              </a:rPr>
              <a:t>tikai</a:t>
            </a:r>
            <a:r>
              <a:rPr lang="en-US">
                <a:ea typeface="+mn-lt"/>
                <a:cs typeface="+mn-lt"/>
              </a:rPr>
              <a:t> </a:t>
            </a:r>
            <a:r>
              <a:rPr lang="en-US" err="1">
                <a:ea typeface="+mn-lt"/>
                <a:cs typeface="+mn-lt"/>
              </a:rPr>
              <a:t>tās</a:t>
            </a:r>
            <a:r>
              <a:rPr lang="en-US">
                <a:ea typeface="+mn-lt"/>
                <a:cs typeface="+mn-lt"/>
              </a:rPr>
              <a:t> </a:t>
            </a:r>
            <a:r>
              <a:rPr lang="en-US" err="1">
                <a:ea typeface="+mn-lt"/>
                <a:cs typeface="+mn-lt"/>
              </a:rPr>
              <a:t>rindas</a:t>
            </a:r>
            <a:r>
              <a:rPr lang="en-US">
                <a:ea typeface="+mn-lt"/>
                <a:cs typeface="+mn-lt"/>
              </a:rPr>
              <a:t> no </a:t>
            </a:r>
            <a:r>
              <a:rPr lang="en-US" err="1">
                <a:ea typeface="+mn-lt"/>
                <a:cs typeface="+mn-lt"/>
              </a:rPr>
              <a:t>labās</a:t>
            </a:r>
            <a:r>
              <a:rPr lang="en-US">
                <a:ea typeface="+mn-lt"/>
                <a:cs typeface="+mn-lt"/>
              </a:rPr>
              <a:t> </a:t>
            </a:r>
            <a:r>
              <a:rPr lang="en-US" err="1">
                <a:ea typeface="+mn-lt"/>
                <a:cs typeface="+mn-lt"/>
              </a:rPr>
              <a:t>tabulas</a:t>
            </a:r>
            <a:r>
              <a:rPr lang="en-US">
                <a:ea typeface="+mn-lt"/>
                <a:cs typeface="+mn-lt"/>
              </a:rPr>
              <a:t>, </a:t>
            </a:r>
            <a:r>
              <a:rPr lang="en-US" err="1">
                <a:ea typeface="+mn-lt"/>
                <a:cs typeface="+mn-lt"/>
              </a:rPr>
              <a:t>kurās</a:t>
            </a:r>
            <a:r>
              <a:rPr lang="en-US">
                <a:ea typeface="+mn-lt"/>
                <a:cs typeface="+mn-lt"/>
              </a:rPr>
              <a:t> </a:t>
            </a:r>
            <a:r>
              <a:rPr lang="en-US" err="1">
                <a:ea typeface="+mn-lt"/>
                <a:cs typeface="+mn-lt"/>
              </a:rPr>
              <a:t>ir</a:t>
            </a:r>
            <a:r>
              <a:rPr lang="en-US">
                <a:ea typeface="+mn-lt"/>
                <a:cs typeface="+mn-lt"/>
              </a:rPr>
              <a:t> </a:t>
            </a:r>
            <a:r>
              <a:rPr lang="en-US" err="1">
                <a:ea typeface="+mn-lt"/>
                <a:cs typeface="+mn-lt"/>
              </a:rPr>
              <a:t>atbilstošas</a:t>
            </a:r>
            <a:r>
              <a:rPr lang="en-US">
                <a:ea typeface="+mn-lt"/>
                <a:cs typeface="+mn-lt"/>
              </a:rPr>
              <a:t> </a:t>
            </a:r>
            <a:r>
              <a:rPr lang="en-US" err="1">
                <a:ea typeface="+mn-lt"/>
                <a:cs typeface="+mn-lt"/>
              </a:rPr>
              <a:t>vērtības</a:t>
            </a:r>
            <a:r>
              <a:rPr lang="en-US">
                <a:ea typeface="+mn-lt"/>
                <a:cs typeface="+mn-lt"/>
              </a:rPr>
              <a:t>.</a:t>
            </a:r>
            <a:endParaRPr lang="en-US"/>
          </a:p>
          <a:p>
            <a:pPr>
              <a:buFont typeface="Arial"/>
              <a:buChar char="•"/>
            </a:pPr>
            <a:r>
              <a:rPr lang="en-US" b="1">
                <a:ea typeface="+mn-lt"/>
                <a:cs typeface="+mn-lt"/>
              </a:rPr>
              <a:t>RIGHT JOIN (</a:t>
            </a:r>
            <a:r>
              <a:rPr lang="en-US" b="1" err="1">
                <a:ea typeface="+mn-lt"/>
                <a:cs typeface="+mn-lt"/>
              </a:rPr>
              <a:t>vai</a:t>
            </a:r>
            <a:r>
              <a:rPr lang="en-US" b="1">
                <a:ea typeface="+mn-lt"/>
                <a:cs typeface="+mn-lt"/>
              </a:rPr>
              <a:t> RIGHT OUTER JOIN)</a:t>
            </a:r>
            <a:endParaRPr lang="en-US"/>
          </a:p>
          <a:p>
            <a:pPr indent="0">
              <a:buNone/>
            </a:pPr>
            <a:r>
              <a:rPr lang="en-US" err="1">
                <a:ea typeface="+mn-lt"/>
                <a:cs typeface="+mn-lt"/>
              </a:rPr>
              <a:t>Atgriež</a:t>
            </a:r>
            <a:r>
              <a:rPr lang="en-US">
                <a:ea typeface="+mn-lt"/>
                <a:cs typeface="+mn-lt"/>
              </a:rPr>
              <a:t> visas </a:t>
            </a:r>
            <a:r>
              <a:rPr lang="en-US" err="1">
                <a:ea typeface="+mn-lt"/>
                <a:cs typeface="+mn-lt"/>
              </a:rPr>
              <a:t>rindas</a:t>
            </a:r>
            <a:r>
              <a:rPr lang="en-US">
                <a:ea typeface="+mn-lt"/>
                <a:cs typeface="+mn-lt"/>
              </a:rPr>
              <a:t> no </a:t>
            </a:r>
            <a:r>
              <a:rPr lang="en-US" err="1">
                <a:ea typeface="+mn-lt"/>
                <a:cs typeface="+mn-lt"/>
              </a:rPr>
              <a:t>labās</a:t>
            </a:r>
            <a:r>
              <a:rPr lang="en-US">
                <a:ea typeface="+mn-lt"/>
                <a:cs typeface="+mn-lt"/>
              </a:rPr>
              <a:t> </a:t>
            </a:r>
            <a:r>
              <a:rPr lang="en-US" err="1">
                <a:ea typeface="+mn-lt"/>
                <a:cs typeface="+mn-lt"/>
              </a:rPr>
              <a:t>tabulas</a:t>
            </a:r>
            <a:r>
              <a:rPr lang="en-US">
                <a:ea typeface="+mn-lt"/>
                <a:cs typeface="+mn-lt"/>
              </a:rPr>
              <a:t> un </a:t>
            </a:r>
            <a:r>
              <a:rPr lang="en-US" err="1">
                <a:ea typeface="+mn-lt"/>
                <a:cs typeface="+mn-lt"/>
              </a:rPr>
              <a:t>tikai</a:t>
            </a:r>
            <a:r>
              <a:rPr lang="en-US">
                <a:ea typeface="+mn-lt"/>
                <a:cs typeface="+mn-lt"/>
              </a:rPr>
              <a:t> </a:t>
            </a:r>
            <a:r>
              <a:rPr lang="en-US" err="1">
                <a:ea typeface="+mn-lt"/>
                <a:cs typeface="+mn-lt"/>
              </a:rPr>
              <a:t>tās</a:t>
            </a:r>
            <a:r>
              <a:rPr lang="en-US">
                <a:ea typeface="+mn-lt"/>
                <a:cs typeface="+mn-lt"/>
              </a:rPr>
              <a:t> </a:t>
            </a:r>
            <a:r>
              <a:rPr lang="en-US" err="1">
                <a:ea typeface="+mn-lt"/>
                <a:cs typeface="+mn-lt"/>
              </a:rPr>
              <a:t>rindas</a:t>
            </a:r>
            <a:r>
              <a:rPr lang="en-US">
                <a:ea typeface="+mn-lt"/>
                <a:cs typeface="+mn-lt"/>
              </a:rPr>
              <a:t> no </a:t>
            </a:r>
            <a:r>
              <a:rPr lang="en-US" err="1">
                <a:ea typeface="+mn-lt"/>
                <a:cs typeface="+mn-lt"/>
              </a:rPr>
              <a:t>kreisās</a:t>
            </a:r>
            <a:r>
              <a:rPr lang="en-US">
                <a:ea typeface="+mn-lt"/>
                <a:cs typeface="+mn-lt"/>
              </a:rPr>
              <a:t> </a:t>
            </a:r>
            <a:r>
              <a:rPr lang="en-US" err="1">
                <a:ea typeface="+mn-lt"/>
                <a:cs typeface="+mn-lt"/>
              </a:rPr>
              <a:t>tabulas</a:t>
            </a:r>
            <a:r>
              <a:rPr lang="en-US">
                <a:ea typeface="+mn-lt"/>
                <a:cs typeface="+mn-lt"/>
              </a:rPr>
              <a:t>, </a:t>
            </a:r>
            <a:r>
              <a:rPr lang="en-US" err="1">
                <a:ea typeface="+mn-lt"/>
                <a:cs typeface="+mn-lt"/>
              </a:rPr>
              <a:t>kurās</a:t>
            </a:r>
            <a:r>
              <a:rPr lang="en-US">
                <a:ea typeface="+mn-lt"/>
                <a:cs typeface="+mn-lt"/>
              </a:rPr>
              <a:t> </a:t>
            </a:r>
            <a:r>
              <a:rPr lang="en-US" err="1">
                <a:ea typeface="+mn-lt"/>
                <a:cs typeface="+mn-lt"/>
              </a:rPr>
              <a:t>ir</a:t>
            </a:r>
            <a:r>
              <a:rPr lang="en-US">
                <a:ea typeface="+mn-lt"/>
                <a:cs typeface="+mn-lt"/>
              </a:rPr>
              <a:t> </a:t>
            </a:r>
            <a:r>
              <a:rPr lang="en-US" err="1">
                <a:ea typeface="+mn-lt"/>
                <a:cs typeface="+mn-lt"/>
              </a:rPr>
              <a:t>atbilstošas</a:t>
            </a:r>
            <a:r>
              <a:rPr lang="en-US">
                <a:ea typeface="+mn-lt"/>
                <a:cs typeface="+mn-lt"/>
              </a:rPr>
              <a:t> </a:t>
            </a:r>
            <a:r>
              <a:rPr lang="en-US" err="1">
                <a:ea typeface="+mn-lt"/>
                <a:cs typeface="+mn-lt"/>
              </a:rPr>
              <a:t>vērtības</a:t>
            </a:r>
            <a:r>
              <a:rPr lang="en-US">
                <a:ea typeface="+mn-lt"/>
                <a:cs typeface="+mn-lt"/>
              </a:rPr>
              <a:t>.</a:t>
            </a:r>
            <a:endParaRPr lang="en-US"/>
          </a:p>
          <a:p>
            <a:pPr>
              <a:buFont typeface="Arial"/>
              <a:buChar char="•"/>
            </a:pPr>
            <a:r>
              <a:rPr lang="en-US" b="1">
                <a:ea typeface="+mn-lt"/>
                <a:cs typeface="+mn-lt"/>
              </a:rPr>
              <a:t>FULL OUTER JOIN</a:t>
            </a:r>
            <a:endParaRPr lang="en-US"/>
          </a:p>
          <a:p>
            <a:pPr indent="0">
              <a:buNone/>
            </a:pPr>
            <a:r>
              <a:rPr lang="en-US" err="1">
                <a:ea typeface="+mn-lt"/>
                <a:cs typeface="+mn-lt"/>
              </a:rPr>
              <a:t>Atgriež</a:t>
            </a:r>
            <a:r>
              <a:rPr lang="en-US">
                <a:ea typeface="+mn-lt"/>
                <a:cs typeface="+mn-lt"/>
              </a:rPr>
              <a:t> visas </a:t>
            </a:r>
            <a:r>
              <a:rPr lang="en-US" err="1">
                <a:ea typeface="+mn-lt"/>
                <a:cs typeface="+mn-lt"/>
              </a:rPr>
              <a:t>rindas</a:t>
            </a:r>
            <a:r>
              <a:rPr lang="en-US">
                <a:ea typeface="+mn-lt"/>
                <a:cs typeface="+mn-lt"/>
              </a:rPr>
              <a:t> no </a:t>
            </a:r>
            <a:r>
              <a:rPr lang="en-US" err="1">
                <a:ea typeface="+mn-lt"/>
                <a:cs typeface="+mn-lt"/>
              </a:rPr>
              <a:t>abām</a:t>
            </a:r>
            <a:r>
              <a:rPr lang="en-US">
                <a:ea typeface="+mn-lt"/>
                <a:cs typeface="+mn-lt"/>
              </a:rPr>
              <a:t> </a:t>
            </a:r>
            <a:r>
              <a:rPr lang="en-US" err="1">
                <a:ea typeface="+mn-lt"/>
                <a:cs typeface="+mn-lt"/>
              </a:rPr>
              <a:t>tabulām</a:t>
            </a:r>
            <a:r>
              <a:rPr lang="en-US">
                <a:ea typeface="+mn-lt"/>
                <a:cs typeface="+mn-lt"/>
              </a:rPr>
              <a:t>, </a:t>
            </a:r>
            <a:r>
              <a:rPr lang="en-US" err="1">
                <a:ea typeface="+mn-lt"/>
                <a:cs typeface="+mn-lt"/>
              </a:rPr>
              <a:t>ar</a:t>
            </a:r>
            <a:r>
              <a:rPr lang="en-US">
                <a:ea typeface="+mn-lt"/>
                <a:cs typeface="+mn-lt"/>
              </a:rPr>
              <a:t> </a:t>
            </a:r>
            <a:r>
              <a:rPr lang="en-US" err="1">
                <a:ea typeface="+mn-lt"/>
                <a:cs typeface="+mn-lt"/>
              </a:rPr>
              <a:t>vai</a:t>
            </a:r>
            <a:r>
              <a:rPr lang="en-US">
                <a:ea typeface="+mn-lt"/>
                <a:cs typeface="+mn-lt"/>
              </a:rPr>
              <a:t> bez </a:t>
            </a:r>
            <a:r>
              <a:rPr lang="en-US" err="1">
                <a:ea typeface="+mn-lt"/>
                <a:cs typeface="+mn-lt"/>
              </a:rPr>
              <a:t>atbilstošām</a:t>
            </a:r>
            <a:r>
              <a:rPr lang="en-US">
                <a:ea typeface="+mn-lt"/>
                <a:cs typeface="+mn-lt"/>
              </a:rPr>
              <a:t> </a:t>
            </a:r>
            <a:r>
              <a:rPr lang="en-US" err="1">
                <a:ea typeface="+mn-lt"/>
                <a:cs typeface="+mn-lt"/>
              </a:rPr>
              <a:t>vērtībām</a:t>
            </a:r>
            <a:r>
              <a:rPr lang="en-US">
                <a:ea typeface="+mn-lt"/>
                <a:cs typeface="+mn-lt"/>
              </a:rPr>
              <a:t>.</a:t>
            </a:r>
            <a:endParaRPr lang="en-US"/>
          </a:p>
          <a:p>
            <a:pPr>
              <a:buFont typeface="Arial"/>
              <a:buChar char="•"/>
            </a:pPr>
            <a:r>
              <a:rPr lang="en-US" b="1">
                <a:ea typeface="+mn-lt"/>
                <a:cs typeface="+mn-lt"/>
              </a:rPr>
              <a:t>CROSS JOIN</a:t>
            </a:r>
            <a:endParaRPr lang="en-US"/>
          </a:p>
          <a:p>
            <a:pPr indent="0">
              <a:buNone/>
            </a:pPr>
            <a:r>
              <a:rPr lang="en-US" err="1">
                <a:ea typeface="+mn-lt"/>
                <a:cs typeface="+mn-lt"/>
              </a:rPr>
              <a:t>Katru</a:t>
            </a:r>
            <a:r>
              <a:rPr lang="en-US">
                <a:ea typeface="+mn-lt"/>
                <a:cs typeface="+mn-lt"/>
              </a:rPr>
              <a:t> </a:t>
            </a:r>
            <a:r>
              <a:rPr lang="en-US" err="1">
                <a:ea typeface="+mn-lt"/>
                <a:cs typeface="+mn-lt"/>
              </a:rPr>
              <a:t>rindu</a:t>
            </a:r>
            <a:r>
              <a:rPr lang="en-US">
                <a:ea typeface="+mn-lt"/>
                <a:cs typeface="+mn-lt"/>
              </a:rPr>
              <a:t> no </a:t>
            </a:r>
            <a:r>
              <a:rPr lang="en-US" err="1">
                <a:ea typeface="+mn-lt"/>
                <a:cs typeface="+mn-lt"/>
              </a:rPr>
              <a:t>pirmās</a:t>
            </a:r>
            <a:r>
              <a:rPr lang="en-US">
                <a:ea typeface="+mn-lt"/>
                <a:cs typeface="+mn-lt"/>
              </a:rPr>
              <a:t> </a:t>
            </a:r>
            <a:r>
              <a:rPr lang="en-US" err="1">
                <a:ea typeface="+mn-lt"/>
                <a:cs typeface="+mn-lt"/>
              </a:rPr>
              <a:t>tabulas</a:t>
            </a:r>
            <a:r>
              <a:rPr lang="en-US">
                <a:ea typeface="+mn-lt"/>
                <a:cs typeface="+mn-lt"/>
              </a:rPr>
              <a:t> </a:t>
            </a:r>
            <a:r>
              <a:rPr lang="en-US" err="1">
                <a:ea typeface="+mn-lt"/>
                <a:cs typeface="+mn-lt"/>
              </a:rPr>
              <a:t>apvieno</a:t>
            </a:r>
            <a:r>
              <a:rPr lang="en-US">
                <a:ea typeface="+mn-lt"/>
                <a:cs typeface="+mn-lt"/>
              </a:rPr>
              <a:t> </a:t>
            </a:r>
            <a:r>
              <a:rPr lang="en-US" err="1">
                <a:ea typeface="+mn-lt"/>
                <a:cs typeface="+mn-lt"/>
              </a:rPr>
              <a:t>ar</a:t>
            </a:r>
            <a:r>
              <a:rPr lang="en-US">
                <a:ea typeface="+mn-lt"/>
                <a:cs typeface="+mn-lt"/>
              </a:rPr>
              <a:t> </a:t>
            </a:r>
            <a:r>
              <a:rPr lang="en-US" err="1">
                <a:ea typeface="+mn-lt"/>
                <a:cs typeface="+mn-lt"/>
              </a:rPr>
              <a:t>katru</a:t>
            </a:r>
            <a:r>
              <a:rPr lang="en-US">
                <a:ea typeface="+mn-lt"/>
                <a:cs typeface="+mn-lt"/>
              </a:rPr>
              <a:t> </a:t>
            </a:r>
            <a:r>
              <a:rPr lang="en-US" err="1">
                <a:ea typeface="+mn-lt"/>
                <a:cs typeface="+mn-lt"/>
              </a:rPr>
              <a:t>rindu</a:t>
            </a:r>
            <a:r>
              <a:rPr lang="en-US">
                <a:ea typeface="+mn-lt"/>
                <a:cs typeface="+mn-lt"/>
              </a:rPr>
              <a:t> no </a:t>
            </a:r>
            <a:r>
              <a:rPr lang="en-US" err="1">
                <a:ea typeface="+mn-lt"/>
                <a:cs typeface="+mn-lt"/>
              </a:rPr>
              <a:t>otras</a:t>
            </a:r>
            <a:r>
              <a:rPr lang="en-US">
                <a:ea typeface="+mn-lt"/>
                <a:cs typeface="+mn-lt"/>
              </a:rPr>
              <a:t> </a:t>
            </a:r>
            <a:r>
              <a:rPr lang="en-US" err="1">
                <a:ea typeface="+mn-lt"/>
                <a:cs typeface="+mn-lt"/>
              </a:rPr>
              <a:t>tabulas</a:t>
            </a:r>
            <a:r>
              <a:rPr lang="en-US">
                <a:ea typeface="+mn-lt"/>
                <a:cs typeface="+mn-lt"/>
              </a:rPr>
              <a:t> (</a:t>
            </a:r>
            <a:r>
              <a:rPr lang="en-US" err="1">
                <a:ea typeface="+mn-lt"/>
                <a:cs typeface="+mn-lt"/>
              </a:rPr>
              <a:t>karteziānais</a:t>
            </a:r>
            <a:r>
              <a:rPr lang="en-US">
                <a:ea typeface="+mn-lt"/>
                <a:cs typeface="+mn-lt"/>
              </a:rPr>
              <a:t> </a:t>
            </a:r>
            <a:r>
              <a:rPr lang="en-US" err="1">
                <a:ea typeface="+mn-lt"/>
                <a:cs typeface="+mn-lt"/>
              </a:rPr>
              <a:t>reizinājums</a:t>
            </a:r>
            <a:r>
              <a:rPr lang="en-US">
                <a:ea typeface="+mn-lt"/>
                <a:cs typeface="+mn-lt"/>
              </a:rPr>
              <a:t>).</a:t>
            </a:r>
            <a:endParaRPr lang="en-US"/>
          </a:p>
          <a:p>
            <a:pPr>
              <a:buFont typeface="Arial"/>
              <a:buChar char="•"/>
            </a:pPr>
            <a:r>
              <a:rPr lang="en-US" b="1">
                <a:ea typeface="+mn-lt"/>
                <a:cs typeface="+mn-lt"/>
              </a:rPr>
              <a:t>SELF JOIN</a:t>
            </a:r>
            <a:endParaRPr lang="en-US"/>
          </a:p>
          <a:p>
            <a:pPr indent="0">
              <a:buNone/>
            </a:pPr>
            <a:r>
              <a:rPr lang="en-US">
                <a:ea typeface="+mn-lt"/>
                <a:cs typeface="+mn-lt"/>
              </a:rPr>
              <a:t>Tabula </a:t>
            </a:r>
            <a:r>
              <a:rPr lang="en-US" err="1">
                <a:ea typeface="+mn-lt"/>
                <a:cs typeface="+mn-lt"/>
              </a:rPr>
              <a:t>tiek</a:t>
            </a:r>
            <a:r>
              <a:rPr lang="en-US">
                <a:ea typeface="+mn-lt"/>
                <a:cs typeface="+mn-lt"/>
              </a:rPr>
              <a:t> </a:t>
            </a:r>
            <a:r>
              <a:rPr lang="en-US" err="1">
                <a:ea typeface="+mn-lt"/>
                <a:cs typeface="+mn-lt"/>
              </a:rPr>
              <a:t>apvienota</a:t>
            </a:r>
            <a:r>
              <a:rPr lang="en-US">
                <a:ea typeface="+mn-lt"/>
                <a:cs typeface="+mn-lt"/>
              </a:rPr>
              <a:t> </a:t>
            </a:r>
            <a:r>
              <a:rPr lang="en-US" err="1">
                <a:ea typeface="+mn-lt"/>
                <a:cs typeface="+mn-lt"/>
              </a:rPr>
              <a:t>ar</a:t>
            </a:r>
            <a:r>
              <a:rPr lang="en-US">
                <a:ea typeface="+mn-lt"/>
                <a:cs typeface="+mn-lt"/>
              </a:rPr>
              <a:t> </a:t>
            </a:r>
            <a:r>
              <a:rPr lang="en-US" err="1">
                <a:ea typeface="+mn-lt"/>
                <a:cs typeface="+mn-lt"/>
              </a:rPr>
              <a:t>sevi</a:t>
            </a:r>
            <a:r>
              <a:rPr lang="en-US">
                <a:ea typeface="+mn-lt"/>
                <a:cs typeface="+mn-lt"/>
              </a:rPr>
              <a:t> </a:t>
            </a:r>
            <a:r>
              <a:rPr lang="en-US" err="1">
                <a:ea typeface="+mn-lt"/>
                <a:cs typeface="+mn-lt"/>
              </a:rPr>
              <a:t>pašu</a:t>
            </a:r>
            <a:r>
              <a:rPr lang="en-US">
                <a:ea typeface="+mn-lt"/>
                <a:cs typeface="+mn-lt"/>
              </a:rPr>
              <a:t>, </a:t>
            </a:r>
            <a:r>
              <a:rPr lang="en-US" err="1">
                <a:ea typeface="+mn-lt"/>
                <a:cs typeface="+mn-lt"/>
              </a:rPr>
              <a:t>izmantojot</a:t>
            </a:r>
            <a:r>
              <a:rPr lang="en-US">
                <a:ea typeface="+mn-lt"/>
                <a:cs typeface="+mn-lt"/>
              </a:rPr>
              <a:t> alias, </a:t>
            </a:r>
            <a:r>
              <a:rPr lang="en-US" err="1">
                <a:ea typeface="+mn-lt"/>
                <a:cs typeface="+mn-lt"/>
              </a:rPr>
              <a:t>lai</a:t>
            </a:r>
            <a:r>
              <a:rPr lang="en-US">
                <a:ea typeface="+mn-lt"/>
                <a:cs typeface="+mn-lt"/>
              </a:rPr>
              <a:t> </a:t>
            </a:r>
            <a:r>
              <a:rPr lang="en-US" err="1">
                <a:ea typeface="+mn-lt"/>
                <a:cs typeface="+mn-lt"/>
              </a:rPr>
              <a:t>nodrošinātu</a:t>
            </a:r>
            <a:r>
              <a:rPr lang="en-US">
                <a:ea typeface="+mn-lt"/>
                <a:cs typeface="+mn-lt"/>
              </a:rPr>
              <a:t> </a:t>
            </a:r>
            <a:r>
              <a:rPr lang="en-US" err="1">
                <a:ea typeface="+mn-lt"/>
                <a:cs typeface="+mn-lt"/>
              </a:rPr>
              <a:t>atšķirīgu</a:t>
            </a:r>
            <a:r>
              <a:rPr lang="en-US">
                <a:ea typeface="+mn-lt"/>
                <a:cs typeface="+mn-lt"/>
              </a:rPr>
              <a:t> </a:t>
            </a:r>
            <a:r>
              <a:rPr lang="en-US" err="1">
                <a:ea typeface="+mn-lt"/>
                <a:cs typeface="+mn-lt"/>
              </a:rPr>
              <a:t>norādi</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635565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18D3-19AC-4DB1-B677-3119A27B9BC1}"/>
              </a:ext>
            </a:extLst>
          </p:cNvPr>
          <p:cNvSpPr>
            <a:spLocks noGrp="1"/>
          </p:cNvSpPr>
          <p:nvPr>
            <p:ph type="title"/>
          </p:nvPr>
        </p:nvSpPr>
        <p:spPr/>
        <p:txBody>
          <a:bodyPr/>
          <a:lstStyle/>
          <a:p>
            <a:r>
              <a:rPr lang="lv-LV"/>
              <a:t>Praktiskais uzdevums 7</a:t>
            </a:r>
          </a:p>
        </p:txBody>
      </p:sp>
      <p:pic>
        <p:nvPicPr>
          <p:cNvPr id="5" name="Content Placeholder 4">
            <a:extLst>
              <a:ext uri="{FF2B5EF4-FFF2-40B4-BE49-F238E27FC236}">
                <a16:creationId xmlns:a16="http://schemas.microsoft.com/office/drawing/2014/main" id="{EB0E81CE-E1F2-4174-8947-670D59A6B093}"/>
              </a:ext>
            </a:extLst>
          </p:cNvPr>
          <p:cNvPicPr>
            <a:picLocks noGrp="1" noChangeAspect="1"/>
          </p:cNvPicPr>
          <p:nvPr>
            <p:ph idx="1"/>
          </p:nvPr>
        </p:nvPicPr>
        <p:blipFill>
          <a:blip r:embed="rId2"/>
          <a:stretch>
            <a:fillRect/>
          </a:stretch>
        </p:blipFill>
        <p:spPr>
          <a:xfrm>
            <a:off x="493750" y="1479604"/>
            <a:ext cx="11212919" cy="4356613"/>
          </a:xfrm>
        </p:spPr>
      </p:pic>
    </p:spTree>
    <p:extLst>
      <p:ext uri="{BB962C8B-B14F-4D97-AF65-F5344CB8AC3E}">
        <p14:creationId xmlns:p14="http://schemas.microsoft.com/office/powerpoint/2010/main" val="339822737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E343-FAF2-FFF5-8E9D-68303A84BCC2}"/>
              </a:ext>
            </a:extLst>
          </p:cNvPr>
          <p:cNvSpPr>
            <a:spLocks noGrp="1"/>
          </p:cNvSpPr>
          <p:nvPr>
            <p:ph type="title"/>
          </p:nvPr>
        </p:nvSpPr>
        <p:spPr/>
        <p:txBody>
          <a:bodyPr/>
          <a:lstStyle/>
          <a:p>
            <a:r>
              <a:rPr lang="en-US" err="1">
                <a:ea typeface="Calibri Light"/>
                <a:cs typeface="Calibri Light"/>
              </a:rPr>
              <a:t>Piemērs</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8D1F897F-BFC1-BD93-C08B-5B869491DC89}"/>
              </a:ext>
            </a:extLst>
          </p:cNvPr>
          <p:cNvPicPr>
            <a:picLocks noGrp="1" noChangeAspect="1"/>
          </p:cNvPicPr>
          <p:nvPr>
            <p:ph idx="1"/>
          </p:nvPr>
        </p:nvPicPr>
        <p:blipFill>
          <a:blip r:embed="rId2"/>
          <a:stretch>
            <a:fillRect/>
          </a:stretch>
        </p:blipFill>
        <p:spPr>
          <a:xfrm>
            <a:off x="2062744" y="1526537"/>
            <a:ext cx="8066513" cy="4299027"/>
          </a:xfrm>
        </p:spPr>
      </p:pic>
    </p:spTree>
    <p:extLst>
      <p:ext uri="{BB962C8B-B14F-4D97-AF65-F5344CB8AC3E}">
        <p14:creationId xmlns:p14="http://schemas.microsoft.com/office/powerpoint/2010/main" val="176578682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F969-BBF7-4F5C-15BC-A3B8064C7767}"/>
              </a:ext>
            </a:extLst>
          </p:cNvPr>
          <p:cNvSpPr>
            <a:spLocks noGrp="1"/>
          </p:cNvSpPr>
          <p:nvPr>
            <p:ph type="title"/>
          </p:nvPr>
        </p:nvSpPr>
        <p:spPr/>
        <p:txBody>
          <a:bodyPr/>
          <a:lstStyle/>
          <a:p>
            <a:pPr algn="ctr"/>
            <a:r>
              <a:rPr lang="en-US">
                <a:ea typeface="+mj-lt"/>
                <a:cs typeface="+mj-lt"/>
              </a:rPr>
              <a:t>INNER JOIN</a:t>
            </a:r>
            <a:endParaRPr lang="en-US">
              <a:ea typeface="Calibri Light" panose="020F0302020204030204"/>
              <a:cs typeface="Calibri Light" panose="020F03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097245B7-4E1D-AD00-B94C-B342D5F4ABCE}"/>
              </a:ext>
            </a:extLst>
          </p:cNvPr>
          <p:cNvPicPr>
            <a:picLocks noGrp="1" noChangeAspect="1"/>
          </p:cNvPicPr>
          <p:nvPr>
            <p:ph idx="1"/>
          </p:nvPr>
        </p:nvPicPr>
        <p:blipFill>
          <a:blip r:embed="rId2"/>
          <a:stretch>
            <a:fillRect/>
          </a:stretch>
        </p:blipFill>
        <p:spPr>
          <a:xfrm>
            <a:off x="1761311" y="1469154"/>
            <a:ext cx="8687961" cy="4794792"/>
          </a:xfrm>
        </p:spPr>
      </p:pic>
    </p:spTree>
    <p:extLst>
      <p:ext uri="{BB962C8B-B14F-4D97-AF65-F5344CB8AC3E}">
        <p14:creationId xmlns:p14="http://schemas.microsoft.com/office/powerpoint/2010/main" val="366066442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2A68F-6B93-3E11-A533-94F702D2FAAD}"/>
              </a:ext>
            </a:extLst>
          </p:cNvPr>
          <p:cNvSpPr>
            <a:spLocks noGrp="1"/>
          </p:cNvSpPr>
          <p:nvPr>
            <p:ph type="title"/>
          </p:nvPr>
        </p:nvSpPr>
        <p:spPr/>
        <p:txBody>
          <a:bodyPr/>
          <a:lstStyle/>
          <a:p>
            <a:pPr algn="ctr"/>
            <a:r>
              <a:rPr lang="en-US">
                <a:ea typeface="+mj-lt"/>
                <a:cs typeface="+mj-lt"/>
              </a:rPr>
              <a:t>LEFT JOIN</a:t>
            </a:r>
            <a:endParaRPr lang="en-US">
              <a:ea typeface="Calibri Light" panose="020F0302020204030204"/>
              <a:cs typeface="Calibri Light" panose="020F0302020204030204"/>
            </a:endParaRPr>
          </a:p>
        </p:txBody>
      </p:sp>
      <p:pic>
        <p:nvPicPr>
          <p:cNvPr id="7" name="Content Placeholder 6" descr="A screenshot of a computer&#10;&#10;Description automatically generated">
            <a:extLst>
              <a:ext uri="{FF2B5EF4-FFF2-40B4-BE49-F238E27FC236}">
                <a16:creationId xmlns:a16="http://schemas.microsoft.com/office/drawing/2014/main" id="{D3B1B68F-A4FE-5818-B3D8-011BD7036C95}"/>
              </a:ext>
            </a:extLst>
          </p:cNvPr>
          <p:cNvPicPr>
            <a:picLocks noGrp="1" noChangeAspect="1"/>
          </p:cNvPicPr>
          <p:nvPr>
            <p:ph idx="1"/>
          </p:nvPr>
        </p:nvPicPr>
        <p:blipFill>
          <a:blip r:embed="rId2"/>
          <a:stretch>
            <a:fillRect/>
          </a:stretch>
        </p:blipFill>
        <p:spPr>
          <a:xfrm>
            <a:off x="2029406" y="1465902"/>
            <a:ext cx="8133187" cy="4764125"/>
          </a:xfrm>
        </p:spPr>
      </p:pic>
    </p:spTree>
    <p:extLst>
      <p:ext uri="{BB962C8B-B14F-4D97-AF65-F5344CB8AC3E}">
        <p14:creationId xmlns:p14="http://schemas.microsoft.com/office/powerpoint/2010/main" val="5345730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900FC-41C3-0941-2A58-A8BAB37D723D}"/>
              </a:ext>
            </a:extLst>
          </p:cNvPr>
          <p:cNvSpPr>
            <a:spLocks noGrp="1"/>
          </p:cNvSpPr>
          <p:nvPr>
            <p:ph type="title"/>
          </p:nvPr>
        </p:nvSpPr>
        <p:spPr/>
        <p:txBody>
          <a:bodyPr/>
          <a:lstStyle/>
          <a:p>
            <a:pPr algn="ctr"/>
            <a:r>
              <a:rPr lang="en-US">
                <a:ea typeface="+mj-lt"/>
                <a:cs typeface="+mj-lt"/>
              </a:rPr>
              <a:t>RIGHT JOIN</a:t>
            </a:r>
            <a:endParaRPr lang="en-US">
              <a:ea typeface="Calibri Light" panose="020F0302020204030204"/>
              <a:cs typeface="Calibri Light" panose="020F0302020204030204"/>
            </a:endParaRPr>
          </a:p>
        </p:txBody>
      </p:sp>
      <p:pic>
        <p:nvPicPr>
          <p:cNvPr id="4" name="Content Placeholder 3" descr="A screenshot of a book&#10;&#10;Description automatically generated">
            <a:extLst>
              <a:ext uri="{FF2B5EF4-FFF2-40B4-BE49-F238E27FC236}">
                <a16:creationId xmlns:a16="http://schemas.microsoft.com/office/drawing/2014/main" id="{865AED20-AC17-285A-D496-3DAB18A80162}"/>
              </a:ext>
            </a:extLst>
          </p:cNvPr>
          <p:cNvPicPr>
            <a:picLocks noGrp="1" noChangeAspect="1"/>
          </p:cNvPicPr>
          <p:nvPr>
            <p:ph idx="1"/>
          </p:nvPr>
        </p:nvPicPr>
        <p:blipFill>
          <a:blip r:embed="rId2"/>
          <a:stretch>
            <a:fillRect/>
          </a:stretch>
        </p:blipFill>
        <p:spPr>
          <a:xfrm>
            <a:off x="1997694" y="1544774"/>
            <a:ext cx="8205903" cy="4866578"/>
          </a:xfrm>
        </p:spPr>
      </p:pic>
    </p:spTree>
    <p:extLst>
      <p:ext uri="{BB962C8B-B14F-4D97-AF65-F5344CB8AC3E}">
        <p14:creationId xmlns:p14="http://schemas.microsoft.com/office/powerpoint/2010/main" val="10622089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0834-C9DC-223C-D21F-104FB5E473EE}"/>
              </a:ext>
            </a:extLst>
          </p:cNvPr>
          <p:cNvSpPr>
            <a:spLocks noGrp="1"/>
          </p:cNvSpPr>
          <p:nvPr>
            <p:ph type="title"/>
          </p:nvPr>
        </p:nvSpPr>
        <p:spPr/>
        <p:txBody>
          <a:bodyPr/>
          <a:lstStyle/>
          <a:p>
            <a:pPr algn="ctr"/>
            <a:r>
              <a:rPr lang="en-US">
                <a:ea typeface="+mj-lt"/>
                <a:cs typeface="+mj-lt"/>
              </a:rPr>
              <a:t>FULL OUTER JOIN</a:t>
            </a:r>
            <a:endParaRPr lang="en-US">
              <a:ea typeface="Calibri Light" panose="020F0302020204030204"/>
              <a:cs typeface="Calibri Light" panose="020F03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EA6370E1-58E5-C6EC-FD9A-E51C8688C27F}"/>
              </a:ext>
            </a:extLst>
          </p:cNvPr>
          <p:cNvPicPr>
            <a:picLocks noGrp="1" noChangeAspect="1"/>
          </p:cNvPicPr>
          <p:nvPr>
            <p:ph idx="1"/>
          </p:nvPr>
        </p:nvPicPr>
        <p:blipFill>
          <a:blip r:embed="rId2"/>
          <a:stretch>
            <a:fillRect/>
          </a:stretch>
        </p:blipFill>
        <p:spPr>
          <a:xfrm>
            <a:off x="1862369" y="1418973"/>
            <a:ext cx="8457967" cy="5006665"/>
          </a:xfrm>
        </p:spPr>
      </p:pic>
    </p:spTree>
    <p:extLst>
      <p:ext uri="{BB962C8B-B14F-4D97-AF65-F5344CB8AC3E}">
        <p14:creationId xmlns:p14="http://schemas.microsoft.com/office/powerpoint/2010/main" val="6845684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0C32-EBB3-BA28-9E60-68F976E54A5E}"/>
              </a:ext>
            </a:extLst>
          </p:cNvPr>
          <p:cNvSpPr>
            <a:spLocks noGrp="1"/>
          </p:cNvSpPr>
          <p:nvPr>
            <p:ph type="title"/>
          </p:nvPr>
        </p:nvSpPr>
        <p:spPr/>
        <p:txBody>
          <a:bodyPr/>
          <a:lstStyle/>
          <a:p>
            <a:pPr algn="ctr"/>
            <a:r>
              <a:rPr lang="en-US">
                <a:ea typeface="Calibri Light"/>
                <a:cs typeface="Calibri Light"/>
              </a:rPr>
              <a:t>CROSS JOIN</a:t>
            </a:r>
          </a:p>
        </p:txBody>
      </p:sp>
      <p:pic>
        <p:nvPicPr>
          <p:cNvPr id="4" name="Content Placeholder 3" descr="A screenshot of a computer&#10;&#10;Description automatically generated">
            <a:extLst>
              <a:ext uri="{FF2B5EF4-FFF2-40B4-BE49-F238E27FC236}">
                <a16:creationId xmlns:a16="http://schemas.microsoft.com/office/drawing/2014/main" id="{FF0C6F92-66BF-7F8C-A8E3-BB0A51890BFD}"/>
              </a:ext>
            </a:extLst>
          </p:cNvPr>
          <p:cNvPicPr>
            <a:picLocks noGrp="1" noChangeAspect="1"/>
          </p:cNvPicPr>
          <p:nvPr>
            <p:ph idx="1"/>
          </p:nvPr>
        </p:nvPicPr>
        <p:blipFill>
          <a:blip r:embed="rId2"/>
          <a:stretch>
            <a:fillRect/>
          </a:stretch>
        </p:blipFill>
        <p:spPr>
          <a:xfrm>
            <a:off x="1927650" y="1410378"/>
            <a:ext cx="8327405" cy="4875173"/>
          </a:xfrm>
        </p:spPr>
      </p:pic>
    </p:spTree>
    <p:extLst>
      <p:ext uri="{BB962C8B-B14F-4D97-AF65-F5344CB8AC3E}">
        <p14:creationId xmlns:p14="http://schemas.microsoft.com/office/powerpoint/2010/main" val="32940454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7F7D-CCDE-8230-5770-AC3F8474FF28}"/>
              </a:ext>
            </a:extLst>
          </p:cNvPr>
          <p:cNvSpPr>
            <a:spLocks noGrp="1"/>
          </p:cNvSpPr>
          <p:nvPr>
            <p:ph type="title"/>
          </p:nvPr>
        </p:nvSpPr>
        <p:spPr/>
        <p:txBody>
          <a:bodyPr/>
          <a:lstStyle/>
          <a:p>
            <a:r>
              <a:rPr lang="en-US" err="1">
                <a:ea typeface="+mj-lt"/>
                <a:cs typeface="+mj-lt"/>
              </a:rPr>
              <a:t>Iekļautie</a:t>
            </a:r>
            <a:r>
              <a:rPr lang="en-US">
                <a:ea typeface="+mj-lt"/>
                <a:cs typeface="+mj-lt"/>
              </a:rPr>
              <a:t> SELECT </a:t>
            </a:r>
            <a:r>
              <a:rPr lang="en-US" err="1">
                <a:ea typeface="+mj-lt"/>
                <a:cs typeface="+mj-lt"/>
              </a:rPr>
              <a:t>vaicājumi</a:t>
            </a:r>
            <a:r>
              <a:rPr lang="en-US">
                <a:ea typeface="+mj-lt"/>
                <a:cs typeface="+mj-lt"/>
              </a:rPr>
              <a:t> (Nested SELECT Queries)</a:t>
            </a:r>
            <a:endParaRPr lang="en-US"/>
          </a:p>
        </p:txBody>
      </p:sp>
      <p:sp>
        <p:nvSpPr>
          <p:cNvPr id="3" name="Content Placeholder 2">
            <a:extLst>
              <a:ext uri="{FF2B5EF4-FFF2-40B4-BE49-F238E27FC236}">
                <a16:creationId xmlns:a16="http://schemas.microsoft.com/office/drawing/2014/main" id="{361B7D06-96E0-958F-CAB4-E7D174E56B43}"/>
              </a:ext>
            </a:extLst>
          </p:cNvPr>
          <p:cNvSpPr>
            <a:spLocks noGrp="1"/>
          </p:cNvSpPr>
          <p:nvPr>
            <p:ph idx="1"/>
          </p:nvPr>
        </p:nvSpPr>
        <p:spPr/>
        <p:txBody>
          <a:bodyPr vert="horz" lIns="91440" tIns="45720" rIns="91440" bIns="45720" rtlCol="0" anchor="t">
            <a:normAutofit/>
          </a:bodyPr>
          <a:lstStyle/>
          <a:p>
            <a:pPr>
              <a:buNone/>
            </a:pPr>
            <a:r>
              <a:rPr lang="en-US" b="1"/>
              <a:t>Kas </a:t>
            </a:r>
            <a:r>
              <a:rPr lang="en-US" b="1" err="1"/>
              <a:t>ir</a:t>
            </a:r>
            <a:r>
              <a:rPr lang="en-US" b="1"/>
              <a:t> </a:t>
            </a:r>
            <a:r>
              <a:rPr lang="en-US" b="1" err="1"/>
              <a:t>iekļautie</a:t>
            </a:r>
            <a:r>
              <a:rPr lang="en-US" b="1"/>
              <a:t> SELECT </a:t>
            </a:r>
            <a:r>
              <a:rPr lang="en-US" b="1" err="1"/>
              <a:t>vaicājumi</a:t>
            </a:r>
            <a:r>
              <a:rPr lang="en-US" b="1"/>
              <a:t>?</a:t>
            </a:r>
            <a:endParaRPr lang="en-US"/>
          </a:p>
          <a:p>
            <a:pPr>
              <a:buNone/>
            </a:pPr>
            <a:r>
              <a:rPr lang="en-US" err="1">
                <a:ea typeface="+mn-lt"/>
                <a:cs typeface="+mn-lt"/>
              </a:rPr>
              <a:t>Iekļautais</a:t>
            </a:r>
            <a:r>
              <a:rPr lang="en-US">
                <a:ea typeface="+mn-lt"/>
                <a:cs typeface="+mn-lt"/>
              </a:rPr>
              <a:t> SELECT, </a:t>
            </a:r>
            <a:r>
              <a:rPr lang="en-US" err="1">
                <a:ea typeface="+mn-lt"/>
                <a:cs typeface="+mn-lt"/>
              </a:rPr>
              <a:t>jeb</a:t>
            </a:r>
            <a:r>
              <a:rPr lang="en-US">
                <a:ea typeface="+mn-lt"/>
                <a:cs typeface="+mn-lt"/>
              </a:rPr>
              <a:t> </a:t>
            </a:r>
            <a:r>
              <a:rPr lang="en-US" b="1">
                <a:ea typeface="+mn-lt"/>
                <a:cs typeface="+mn-lt"/>
              </a:rPr>
              <a:t>subquery</a:t>
            </a:r>
            <a:r>
              <a:rPr lang="en-US">
                <a:ea typeface="+mn-lt"/>
                <a:cs typeface="+mn-lt"/>
              </a:rPr>
              <a:t>, </a:t>
            </a:r>
            <a:r>
              <a:rPr lang="en-US" err="1">
                <a:ea typeface="+mn-lt"/>
                <a:cs typeface="+mn-lt"/>
              </a:rPr>
              <a:t>ir</a:t>
            </a:r>
            <a:r>
              <a:rPr lang="en-US">
                <a:ea typeface="+mn-lt"/>
                <a:cs typeface="+mn-lt"/>
              </a:rPr>
              <a:t> SELECT </a:t>
            </a:r>
            <a:r>
              <a:rPr lang="en-US" err="1">
                <a:ea typeface="+mn-lt"/>
                <a:cs typeface="+mn-lt"/>
              </a:rPr>
              <a:t>vaicājums</a:t>
            </a:r>
            <a:r>
              <a:rPr lang="en-US">
                <a:ea typeface="+mn-lt"/>
                <a:cs typeface="+mn-lt"/>
              </a:rPr>
              <a:t>, kas </a:t>
            </a:r>
            <a:r>
              <a:rPr lang="en-US" err="1">
                <a:ea typeface="+mn-lt"/>
                <a:cs typeface="+mn-lt"/>
              </a:rPr>
              <a:t>tiek</a:t>
            </a:r>
            <a:r>
              <a:rPr lang="en-US">
                <a:ea typeface="+mn-lt"/>
                <a:cs typeface="+mn-lt"/>
              </a:rPr>
              <a:t> </a:t>
            </a:r>
            <a:r>
              <a:rPr lang="en-US" err="1">
                <a:ea typeface="+mn-lt"/>
                <a:cs typeface="+mn-lt"/>
              </a:rPr>
              <a:t>izmantots</a:t>
            </a:r>
            <a:r>
              <a:rPr lang="en-US">
                <a:ea typeface="+mn-lt"/>
                <a:cs typeface="+mn-lt"/>
              </a:rPr>
              <a:t> </a:t>
            </a:r>
            <a:r>
              <a:rPr lang="en-US" err="1">
                <a:ea typeface="+mn-lt"/>
                <a:cs typeface="+mn-lt"/>
              </a:rPr>
              <a:t>cita</a:t>
            </a:r>
            <a:r>
              <a:rPr lang="en-US">
                <a:ea typeface="+mn-lt"/>
                <a:cs typeface="+mn-lt"/>
              </a:rPr>
              <a:t> SQL </a:t>
            </a:r>
            <a:r>
              <a:rPr lang="en-US" err="1">
                <a:ea typeface="+mn-lt"/>
                <a:cs typeface="+mn-lt"/>
              </a:rPr>
              <a:t>vaicājuma</a:t>
            </a:r>
            <a:r>
              <a:rPr lang="en-US">
                <a:ea typeface="+mn-lt"/>
                <a:cs typeface="+mn-lt"/>
              </a:rPr>
              <a:t> </a:t>
            </a:r>
            <a:r>
              <a:rPr lang="en-US" err="1">
                <a:ea typeface="+mn-lt"/>
                <a:cs typeface="+mn-lt"/>
              </a:rPr>
              <a:t>iekšienē</a:t>
            </a:r>
            <a:r>
              <a:rPr lang="en-US">
                <a:ea typeface="+mn-lt"/>
                <a:cs typeface="+mn-lt"/>
              </a:rPr>
              <a:t>. Subquery </a:t>
            </a:r>
            <a:r>
              <a:rPr lang="en-US" err="1">
                <a:ea typeface="+mn-lt"/>
                <a:cs typeface="+mn-lt"/>
              </a:rPr>
              <a:t>parasti</a:t>
            </a:r>
            <a:r>
              <a:rPr lang="en-US">
                <a:ea typeface="+mn-lt"/>
                <a:cs typeface="+mn-lt"/>
              </a:rPr>
              <a:t> </a:t>
            </a:r>
            <a:r>
              <a:rPr lang="en-US" err="1">
                <a:ea typeface="+mn-lt"/>
                <a:cs typeface="+mn-lt"/>
              </a:rPr>
              <a:t>tiek</a:t>
            </a:r>
            <a:r>
              <a:rPr lang="en-US">
                <a:ea typeface="+mn-lt"/>
                <a:cs typeface="+mn-lt"/>
              </a:rPr>
              <a:t> </a:t>
            </a:r>
            <a:r>
              <a:rPr lang="en-US" err="1">
                <a:ea typeface="+mn-lt"/>
                <a:cs typeface="+mn-lt"/>
              </a:rPr>
              <a:t>ievietots</a:t>
            </a:r>
            <a:r>
              <a:rPr lang="en-US">
                <a:ea typeface="+mn-lt"/>
                <a:cs typeface="+mn-lt"/>
              </a:rPr>
              <a:t> </a:t>
            </a:r>
            <a:r>
              <a:rPr lang="en-US" err="1">
                <a:ea typeface="+mn-lt"/>
                <a:cs typeface="+mn-lt"/>
              </a:rPr>
              <a:t>iekavās</a:t>
            </a:r>
            <a:r>
              <a:rPr lang="en-US">
                <a:ea typeface="+mn-lt"/>
                <a:cs typeface="+mn-lt"/>
              </a:rPr>
              <a:t> un var </a:t>
            </a:r>
            <a:r>
              <a:rPr lang="en-US" err="1">
                <a:ea typeface="+mn-lt"/>
                <a:cs typeface="+mn-lt"/>
              </a:rPr>
              <a:t>atrasties</a:t>
            </a:r>
            <a:r>
              <a:rPr lang="en-US">
                <a:ea typeface="+mn-lt"/>
                <a:cs typeface="+mn-lt"/>
              </a:rPr>
              <a:t> </a:t>
            </a:r>
            <a:r>
              <a:rPr lang="en-US" err="1">
                <a:ea typeface="+mn-lt"/>
                <a:cs typeface="+mn-lt"/>
              </a:rPr>
              <a:t>dažādās</a:t>
            </a:r>
            <a:r>
              <a:rPr lang="en-US">
                <a:ea typeface="+mn-lt"/>
                <a:cs typeface="+mn-lt"/>
              </a:rPr>
              <a:t> </a:t>
            </a:r>
            <a:r>
              <a:rPr lang="en-US" err="1">
                <a:ea typeface="+mn-lt"/>
                <a:cs typeface="+mn-lt"/>
              </a:rPr>
              <a:t>vietās</a:t>
            </a:r>
            <a:r>
              <a:rPr lang="en-US">
                <a:ea typeface="+mn-lt"/>
                <a:cs typeface="+mn-lt"/>
              </a:rPr>
              <a:t>:</a:t>
            </a:r>
            <a:endParaRPr lang="en-US"/>
          </a:p>
          <a:p>
            <a:pPr>
              <a:buFont typeface="Arial"/>
              <a:buChar char="•"/>
            </a:pPr>
            <a:r>
              <a:rPr lang="en-US" b="1">
                <a:ea typeface="+mn-lt"/>
                <a:cs typeface="+mn-lt"/>
              </a:rPr>
              <a:t>WHERE </a:t>
            </a:r>
            <a:r>
              <a:rPr lang="en-US" b="1" err="1">
                <a:ea typeface="+mn-lt"/>
                <a:cs typeface="+mn-lt"/>
              </a:rPr>
              <a:t>nosacījumā</a:t>
            </a:r>
            <a:endParaRPr lang="en-US" err="1"/>
          </a:p>
          <a:p>
            <a:pPr>
              <a:buFont typeface="Arial"/>
              <a:buChar char="•"/>
            </a:pPr>
            <a:r>
              <a:rPr lang="en-US" b="1">
                <a:ea typeface="+mn-lt"/>
                <a:cs typeface="+mn-lt"/>
              </a:rPr>
              <a:t>FROM </a:t>
            </a:r>
            <a:r>
              <a:rPr lang="en-US" b="1" err="1">
                <a:ea typeface="+mn-lt"/>
                <a:cs typeface="+mn-lt"/>
              </a:rPr>
              <a:t>sadaļā</a:t>
            </a:r>
            <a:endParaRPr lang="en-US" err="1"/>
          </a:p>
          <a:p>
            <a:pPr>
              <a:buFont typeface="Arial"/>
              <a:buChar char="•"/>
            </a:pPr>
            <a:r>
              <a:rPr lang="en-US" b="1">
                <a:ea typeface="+mn-lt"/>
                <a:cs typeface="+mn-lt"/>
              </a:rPr>
              <a:t>SELECT </a:t>
            </a:r>
            <a:r>
              <a:rPr lang="en-US" b="1" err="1">
                <a:ea typeface="+mn-lt"/>
                <a:cs typeface="+mn-lt"/>
              </a:rPr>
              <a:t>sadaļā</a:t>
            </a:r>
            <a:endParaRPr lang="en-US" err="1"/>
          </a:p>
          <a:p>
            <a:pPr indent="0">
              <a:buNone/>
            </a:pPr>
            <a:r>
              <a:rPr lang="en-US">
                <a:ea typeface="+mn-lt"/>
                <a:cs typeface="+mn-lt"/>
              </a:rPr>
              <a:t>Subquery </a:t>
            </a:r>
            <a:r>
              <a:rPr lang="en-US" err="1">
                <a:ea typeface="+mn-lt"/>
                <a:cs typeface="+mn-lt"/>
              </a:rPr>
              <a:t>palīdz</a:t>
            </a:r>
            <a:r>
              <a:rPr lang="en-US">
                <a:ea typeface="+mn-lt"/>
                <a:cs typeface="+mn-lt"/>
              </a:rPr>
              <a:t> </a:t>
            </a:r>
            <a:r>
              <a:rPr lang="en-US" err="1">
                <a:ea typeface="+mn-lt"/>
                <a:cs typeface="+mn-lt"/>
              </a:rPr>
              <a:t>veikt</a:t>
            </a:r>
            <a:r>
              <a:rPr lang="en-US">
                <a:ea typeface="+mn-lt"/>
                <a:cs typeface="+mn-lt"/>
              </a:rPr>
              <a:t> </a:t>
            </a:r>
            <a:r>
              <a:rPr lang="en-US" err="1">
                <a:ea typeface="+mn-lt"/>
                <a:cs typeface="+mn-lt"/>
              </a:rPr>
              <a:t>sarežģītākas</a:t>
            </a:r>
            <a:r>
              <a:rPr lang="en-US">
                <a:ea typeface="+mn-lt"/>
                <a:cs typeface="+mn-lt"/>
              </a:rPr>
              <a:t> datu </a:t>
            </a:r>
            <a:r>
              <a:rPr lang="en-US" err="1">
                <a:ea typeface="+mn-lt"/>
                <a:cs typeface="+mn-lt"/>
              </a:rPr>
              <a:t>analīzes</a:t>
            </a:r>
            <a:r>
              <a:rPr lang="en-US">
                <a:ea typeface="+mn-lt"/>
                <a:cs typeface="+mn-lt"/>
              </a:rPr>
              <a:t>, </a:t>
            </a:r>
            <a:r>
              <a:rPr lang="en-US" err="1">
                <a:ea typeface="+mn-lt"/>
                <a:cs typeface="+mn-lt"/>
              </a:rPr>
              <a:t>iegūstot</a:t>
            </a:r>
            <a:r>
              <a:rPr lang="en-US">
                <a:ea typeface="+mn-lt"/>
                <a:cs typeface="+mn-lt"/>
              </a:rPr>
              <a:t> </a:t>
            </a:r>
            <a:r>
              <a:rPr lang="en-US" err="1">
                <a:ea typeface="+mn-lt"/>
                <a:cs typeface="+mn-lt"/>
              </a:rPr>
              <a:t>starprezultātus</a:t>
            </a:r>
            <a:r>
              <a:rPr lang="en-US">
                <a:ea typeface="+mn-lt"/>
                <a:cs typeface="+mn-lt"/>
              </a:rPr>
              <a:t> un </a:t>
            </a:r>
            <a:r>
              <a:rPr lang="en-US" err="1">
                <a:ea typeface="+mn-lt"/>
                <a:cs typeface="+mn-lt"/>
              </a:rPr>
              <a:t>izmantojot</a:t>
            </a:r>
            <a:r>
              <a:rPr lang="en-US">
                <a:ea typeface="+mn-lt"/>
                <a:cs typeface="+mn-lt"/>
              </a:rPr>
              <a:t> </a:t>
            </a:r>
            <a:r>
              <a:rPr lang="en-US" err="1">
                <a:ea typeface="+mn-lt"/>
                <a:cs typeface="+mn-lt"/>
              </a:rPr>
              <a:t>tos</a:t>
            </a:r>
            <a:r>
              <a:rPr lang="en-US">
                <a:ea typeface="+mn-lt"/>
                <a:cs typeface="+mn-lt"/>
              </a:rPr>
              <a:t> </a:t>
            </a:r>
            <a:r>
              <a:rPr lang="en-US" err="1">
                <a:ea typeface="+mn-lt"/>
                <a:cs typeface="+mn-lt"/>
              </a:rPr>
              <a:t>galvenajā</a:t>
            </a:r>
            <a:r>
              <a:rPr lang="en-US">
                <a:ea typeface="+mn-lt"/>
                <a:cs typeface="+mn-lt"/>
              </a:rPr>
              <a:t> </a:t>
            </a:r>
            <a:r>
              <a:rPr lang="en-US" err="1">
                <a:ea typeface="+mn-lt"/>
                <a:cs typeface="+mn-lt"/>
              </a:rPr>
              <a:t>vaicājumā</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1889171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29E6-82EA-61CE-93BD-E2F54FEF01B6}"/>
              </a:ext>
            </a:extLst>
          </p:cNvPr>
          <p:cNvSpPr>
            <a:spLocks noGrp="1"/>
          </p:cNvSpPr>
          <p:nvPr>
            <p:ph type="title"/>
          </p:nvPr>
        </p:nvSpPr>
        <p:spPr/>
        <p:txBody>
          <a:bodyPr/>
          <a:lstStyle/>
          <a:p>
            <a:pPr algn="ctr"/>
            <a:r>
              <a:rPr lang="en-US" err="1">
                <a:ea typeface="Calibri Light"/>
                <a:cs typeface="Calibri Light"/>
              </a:rPr>
              <a:t>Piemērs</a:t>
            </a:r>
            <a:endParaRPr lang="en-US">
              <a:ea typeface="Calibri Light"/>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A3DCAFE9-647A-9A7B-5C8B-E2F4B939AF1F}"/>
              </a:ext>
            </a:extLst>
          </p:cNvPr>
          <p:cNvPicPr>
            <a:picLocks noGrp="1" noChangeAspect="1"/>
          </p:cNvPicPr>
          <p:nvPr>
            <p:ph idx="1"/>
          </p:nvPr>
        </p:nvPicPr>
        <p:blipFill>
          <a:blip r:embed="rId2"/>
          <a:stretch>
            <a:fillRect/>
          </a:stretch>
        </p:blipFill>
        <p:spPr>
          <a:xfrm>
            <a:off x="1197827" y="1568470"/>
            <a:ext cx="9350297" cy="4930697"/>
          </a:xfrm>
        </p:spPr>
      </p:pic>
    </p:spTree>
    <p:extLst>
      <p:ext uri="{BB962C8B-B14F-4D97-AF65-F5344CB8AC3E}">
        <p14:creationId xmlns:p14="http://schemas.microsoft.com/office/powerpoint/2010/main" val="278212751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A0D6-7481-59C2-6738-2683C9114420}"/>
              </a:ext>
            </a:extLst>
          </p:cNvPr>
          <p:cNvSpPr>
            <a:spLocks noGrp="1"/>
          </p:cNvSpPr>
          <p:nvPr>
            <p:ph type="title"/>
          </p:nvPr>
        </p:nvSpPr>
        <p:spPr>
          <a:xfrm>
            <a:off x="735980" y="2710"/>
            <a:ext cx="10515600" cy="1325563"/>
          </a:xfrm>
        </p:spPr>
        <p:txBody>
          <a:bodyPr/>
          <a:lstStyle/>
          <a:p>
            <a:pPr algn="ctr"/>
            <a:r>
              <a:rPr lang="en-US">
                <a:ea typeface="+mj-lt"/>
                <a:cs typeface="+mj-lt"/>
              </a:rPr>
              <a:t>Subquery WHERE </a:t>
            </a:r>
            <a:r>
              <a:rPr lang="en-US" err="1">
                <a:ea typeface="+mj-lt"/>
                <a:cs typeface="+mj-lt"/>
              </a:rPr>
              <a:t>sadaļā</a:t>
            </a:r>
            <a:endParaRPr lang="en-US" err="1">
              <a:ea typeface="Calibri Light" panose="020F0302020204030204"/>
              <a:cs typeface="Calibri Light" panose="020F0302020204030204"/>
            </a:endParaRPr>
          </a:p>
        </p:txBody>
      </p:sp>
      <p:pic>
        <p:nvPicPr>
          <p:cNvPr id="7" name="Content Placeholder 6" descr="A screenshot of a computer&#10;&#10;Description automatically generated">
            <a:extLst>
              <a:ext uri="{FF2B5EF4-FFF2-40B4-BE49-F238E27FC236}">
                <a16:creationId xmlns:a16="http://schemas.microsoft.com/office/drawing/2014/main" id="{39F4FE56-BB51-493C-F465-052D55889056}"/>
              </a:ext>
            </a:extLst>
          </p:cNvPr>
          <p:cNvPicPr>
            <a:picLocks noGrp="1" noChangeAspect="1"/>
          </p:cNvPicPr>
          <p:nvPr>
            <p:ph idx="1"/>
          </p:nvPr>
        </p:nvPicPr>
        <p:blipFill>
          <a:blip r:embed="rId2"/>
          <a:stretch>
            <a:fillRect/>
          </a:stretch>
        </p:blipFill>
        <p:spPr>
          <a:xfrm>
            <a:off x="2822063" y="998578"/>
            <a:ext cx="6547871" cy="5735946"/>
          </a:xfrm>
        </p:spPr>
      </p:pic>
    </p:spTree>
    <p:extLst>
      <p:ext uri="{BB962C8B-B14F-4D97-AF65-F5344CB8AC3E}">
        <p14:creationId xmlns:p14="http://schemas.microsoft.com/office/powerpoint/2010/main" val="7368127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6259-1AC7-96C8-9CB4-9FB8C430DF7C}"/>
              </a:ext>
            </a:extLst>
          </p:cNvPr>
          <p:cNvSpPr>
            <a:spLocks noGrp="1"/>
          </p:cNvSpPr>
          <p:nvPr>
            <p:ph type="title"/>
          </p:nvPr>
        </p:nvSpPr>
        <p:spPr/>
        <p:txBody>
          <a:bodyPr/>
          <a:lstStyle/>
          <a:p>
            <a:pPr algn="ctr"/>
            <a:r>
              <a:rPr lang="en-US">
                <a:ea typeface="+mj-lt"/>
                <a:cs typeface="+mj-lt"/>
              </a:rPr>
              <a:t>Subquery SELECT </a:t>
            </a:r>
            <a:r>
              <a:rPr lang="en-US" err="1">
                <a:ea typeface="+mj-lt"/>
                <a:cs typeface="+mj-lt"/>
              </a:rPr>
              <a:t>sadaļā</a:t>
            </a:r>
            <a:endParaRPr lang="en-US" err="1">
              <a:ea typeface="Calibri Light" panose="020F0302020204030204"/>
              <a:cs typeface="Calibri Light" panose="020F03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DA0CB20E-A8D8-5F81-E3E5-CDBE2FA7576F}"/>
              </a:ext>
            </a:extLst>
          </p:cNvPr>
          <p:cNvPicPr>
            <a:picLocks noGrp="1" noChangeAspect="1"/>
          </p:cNvPicPr>
          <p:nvPr>
            <p:ph idx="1"/>
          </p:nvPr>
        </p:nvPicPr>
        <p:blipFill>
          <a:blip r:embed="rId2"/>
          <a:stretch>
            <a:fillRect/>
          </a:stretch>
        </p:blipFill>
        <p:spPr>
          <a:xfrm>
            <a:off x="2681633" y="1453918"/>
            <a:ext cx="6838025" cy="5401411"/>
          </a:xfrm>
        </p:spPr>
      </p:pic>
    </p:spTree>
    <p:extLst>
      <p:ext uri="{BB962C8B-B14F-4D97-AF65-F5344CB8AC3E}">
        <p14:creationId xmlns:p14="http://schemas.microsoft.com/office/powerpoint/2010/main" val="3816996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6E20-E2D6-4326-B355-D5678F89A972}"/>
              </a:ext>
            </a:extLst>
          </p:cNvPr>
          <p:cNvSpPr>
            <a:spLocks noGrp="1"/>
          </p:cNvSpPr>
          <p:nvPr>
            <p:ph type="title"/>
          </p:nvPr>
        </p:nvSpPr>
        <p:spPr/>
        <p:txBody>
          <a:bodyPr/>
          <a:lstStyle/>
          <a:p>
            <a:pPr algn="ctr"/>
            <a:r>
              <a:rPr lang="lv-LV"/>
              <a:t>Ievads OOP - Konstruktori</a:t>
            </a:r>
          </a:p>
        </p:txBody>
      </p:sp>
      <p:pic>
        <p:nvPicPr>
          <p:cNvPr id="5" name="Content Placeholder 4">
            <a:extLst>
              <a:ext uri="{FF2B5EF4-FFF2-40B4-BE49-F238E27FC236}">
                <a16:creationId xmlns:a16="http://schemas.microsoft.com/office/drawing/2014/main" id="{9EAA3568-7ACA-4324-8AED-28B68DD80C1A}"/>
              </a:ext>
            </a:extLst>
          </p:cNvPr>
          <p:cNvPicPr>
            <a:picLocks noGrp="1" noChangeAspect="1"/>
          </p:cNvPicPr>
          <p:nvPr>
            <p:ph idx="1"/>
          </p:nvPr>
        </p:nvPicPr>
        <p:blipFill>
          <a:blip r:embed="rId2"/>
          <a:stretch>
            <a:fillRect/>
          </a:stretch>
        </p:blipFill>
        <p:spPr>
          <a:xfrm>
            <a:off x="1710943" y="2252133"/>
            <a:ext cx="8840638" cy="3758041"/>
          </a:xfrm>
        </p:spPr>
      </p:pic>
    </p:spTree>
    <p:extLst>
      <p:ext uri="{BB962C8B-B14F-4D97-AF65-F5344CB8AC3E}">
        <p14:creationId xmlns:p14="http://schemas.microsoft.com/office/powerpoint/2010/main" val="147388762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1FF7-F6DA-EF60-C936-E4B341385312}"/>
              </a:ext>
            </a:extLst>
          </p:cNvPr>
          <p:cNvSpPr>
            <a:spLocks noGrp="1"/>
          </p:cNvSpPr>
          <p:nvPr>
            <p:ph type="title"/>
          </p:nvPr>
        </p:nvSpPr>
        <p:spPr>
          <a:xfrm>
            <a:off x="838200" y="2710"/>
            <a:ext cx="10515600" cy="1325563"/>
          </a:xfrm>
        </p:spPr>
        <p:txBody>
          <a:bodyPr/>
          <a:lstStyle/>
          <a:p>
            <a:pPr algn="ctr"/>
            <a:r>
              <a:rPr lang="en-US">
                <a:ea typeface="+mj-lt"/>
                <a:cs typeface="+mj-lt"/>
              </a:rPr>
              <a:t>Subquery FROM </a:t>
            </a:r>
            <a:r>
              <a:rPr lang="en-US" err="1">
                <a:ea typeface="+mj-lt"/>
                <a:cs typeface="+mj-lt"/>
              </a:rPr>
              <a:t>sadaļā</a:t>
            </a:r>
            <a:endParaRPr lang="en-US" err="1">
              <a:ea typeface="Calibri Light" panose="020F0302020204030204"/>
              <a:cs typeface="Calibri Light" panose="020F03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32AAF419-1EC9-2329-F68E-3D8B01FC212A}"/>
              </a:ext>
            </a:extLst>
          </p:cNvPr>
          <p:cNvPicPr>
            <a:picLocks noGrp="1" noChangeAspect="1"/>
          </p:cNvPicPr>
          <p:nvPr>
            <p:ph idx="1"/>
          </p:nvPr>
        </p:nvPicPr>
        <p:blipFill>
          <a:blip r:embed="rId2"/>
          <a:stretch>
            <a:fillRect/>
          </a:stretch>
        </p:blipFill>
        <p:spPr>
          <a:xfrm>
            <a:off x="2850061" y="1128674"/>
            <a:ext cx="6361782" cy="5726655"/>
          </a:xfrm>
        </p:spPr>
      </p:pic>
    </p:spTree>
    <p:extLst>
      <p:ext uri="{BB962C8B-B14F-4D97-AF65-F5344CB8AC3E}">
        <p14:creationId xmlns:p14="http://schemas.microsoft.com/office/powerpoint/2010/main" val="183509866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7707-E5AB-DDC8-3CF1-B9A44205DF9E}"/>
              </a:ext>
            </a:extLst>
          </p:cNvPr>
          <p:cNvSpPr>
            <a:spLocks noGrp="1"/>
          </p:cNvSpPr>
          <p:nvPr>
            <p:ph type="title"/>
          </p:nvPr>
        </p:nvSpPr>
        <p:spPr>
          <a:xfrm>
            <a:off x="838200" y="2710"/>
            <a:ext cx="10515600" cy="1325563"/>
          </a:xfrm>
        </p:spPr>
        <p:txBody>
          <a:bodyPr/>
          <a:lstStyle/>
          <a:p>
            <a:pPr algn="ctr"/>
            <a:r>
              <a:rPr lang="en-US">
                <a:ea typeface="+mj-lt"/>
                <a:cs typeface="+mj-lt"/>
              </a:rPr>
              <a:t>Subquery </a:t>
            </a:r>
            <a:r>
              <a:rPr lang="en-US" err="1">
                <a:ea typeface="+mj-lt"/>
                <a:cs typeface="+mj-lt"/>
              </a:rPr>
              <a:t>ar</a:t>
            </a:r>
            <a:r>
              <a:rPr lang="en-US">
                <a:ea typeface="+mj-lt"/>
                <a:cs typeface="+mj-lt"/>
              </a:rPr>
              <a:t> EXISTS</a:t>
            </a:r>
            <a:endParaRPr lang="en-US">
              <a:ea typeface="Calibri Light" panose="020F0302020204030204"/>
              <a:cs typeface="Calibri Light" panose="020F03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F0471110-C9C0-9A21-99BD-66C37B2C0E8D}"/>
              </a:ext>
            </a:extLst>
          </p:cNvPr>
          <p:cNvPicPr>
            <a:picLocks noGrp="1" noChangeAspect="1"/>
          </p:cNvPicPr>
          <p:nvPr>
            <p:ph idx="1"/>
          </p:nvPr>
        </p:nvPicPr>
        <p:blipFill>
          <a:blip r:embed="rId2"/>
          <a:stretch>
            <a:fillRect/>
          </a:stretch>
        </p:blipFill>
        <p:spPr>
          <a:xfrm>
            <a:off x="3064054" y="1119381"/>
            <a:ext cx="6063893" cy="5354947"/>
          </a:xfrm>
        </p:spPr>
      </p:pic>
    </p:spTree>
    <p:extLst>
      <p:ext uri="{BB962C8B-B14F-4D97-AF65-F5344CB8AC3E}">
        <p14:creationId xmlns:p14="http://schemas.microsoft.com/office/powerpoint/2010/main" val="44377053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37ED-BF7F-07C9-5D5D-797B2E359FF8}"/>
              </a:ext>
            </a:extLst>
          </p:cNvPr>
          <p:cNvSpPr>
            <a:spLocks noGrp="1"/>
          </p:cNvSpPr>
          <p:nvPr>
            <p:ph type="title"/>
          </p:nvPr>
        </p:nvSpPr>
        <p:spPr>
          <a:xfrm>
            <a:off x="838200" y="2710"/>
            <a:ext cx="10515600" cy="1325563"/>
          </a:xfrm>
        </p:spPr>
        <p:txBody>
          <a:bodyPr/>
          <a:lstStyle/>
          <a:p>
            <a:pPr algn="ctr"/>
            <a:r>
              <a:rPr lang="en-US" err="1">
                <a:ea typeface="+mj-lt"/>
                <a:cs typeface="+mj-lt"/>
              </a:rPr>
              <a:t>Kompleksais</a:t>
            </a:r>
            <a:r>
              <a:rPr lang="en-US">
                <a:ea typeface="+mj-lt"/>
                <a:cs typeface="+mj-lt"/>
              </a:rPr>
              <a:t> </a:t>
            </a:r>
            <a:r>
              <a:rPr lang="en-US" err="1">
                <a:ea typeface="+mj-lt"/>
                <a:cs typeface="+mj-lt"/>
              </a:rPr>
              <a:t>piemērs</a:t>
            </a:r>
            <a:endParaRPr lang="en-US" err="1">
              <a:ea typeface="Calibri Light" panose="020F0302020204030204"/>
              <a:cs typeface="Calibri Light" panose="020F03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9CA8AA1D-5FBB-556C-CCCF-E34D3303A520}"/>
              </a:ext>
            </a:extLst>
          </p:cNvPr>
          <p:cNvPicPr>
            <a:picLocks noGrp="1" noChangeAspect="1"/>
          </p:cNvPicPr>
          <p:nvPr>
            <p:ph idx="1"/>
          </p:nvPr>
        </p:nvPicPr>
        <p:blipFill>
          <a:blip r:embed="rId2"/>
          <a:stretch>
            <a:fillRect/>
          </a:stretch>
        </p:blipFill>
        <p:spPr>
          <a:xfrm>
            <a:off x="2671273" y="989285"/>
            <a:ext cx="6849453" cy="5615142"/>
          </a:xfrm>
        </p:spPr>
      </p:pic>
    </p:spTree>
    <p:extLst>
      <p:ext uri="{BB962C8B-B14F-4D97-AF65-F5344CB8AC3E}">
        <p14:creationId xmlns:p14="http://schemas.microsoft.com/office/powerpoint/2010/main" val="216805320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35D9-4027-4095-DFA7-A030A0EBD99C}"/>
              </a:ext>
            </a:extLst>
          </p:cNvPr>
          <p:cNvSpPr>
            <a:spLocks noGrp="1"/>
          </p:cNvSpPr>
          <p:nvPr>
            <p:ph type="title"/>
          </p:nvPr>
        </p:nvSpPr>
        <p:spPr/>
        <p:txBody>
          <a:bodyPr/>
          <a:lstStyle/>
          <a:p>
            <a:r>
              <a:rPr lang="en-US">
                <a:ea typeface="+mj-lt"/>
                <a:cs typeface="+mj-lt"/>
              </a:rPr>
              <a:t>Subquery un JOIN </a:t>
            </a:r>
            <a:r>
              <a:rPr lang="en-US" err="1">
                <a:ea typeface="+mj-lt"/>
                <a:cs typeface="+mj-lt"/>
              </a:rPr>
              <a:t>kombinācijas</a:t>
            </a:r>
            <a:r>
              <a:rPr lang="en-US">
                <a:ea typeface="+mj-lt"/>
                <a:cs typeface="+mj-lt"/>
              </a:rPr>
              <a:t> SQL</a:t>
            </a:r>
            <a:endParaRPr lang="en-US"/>
          </a:p>
        </p:txBody>
      </p:sp>
      <p:sp>
        <p:nvSpPr>
          <p:cNvPr id="3" name="Content Placeholder 2">
            <a:extLst>
              <a:ext uri="{FF2B5EF4-FFF2-40B4-BE49-F238E27FC236}">
                <a16:creationId xmlns:a16="http://schemas.microsoft.com/office/drawing/2014/main" id="{C4C63BF2-08F6-D24A-8D97-8BE32CEC1402}"/>
              </a:ext>
            </a:extLst>
          </p:cNvPr>
          <p:cNvSpPr>
            <a:spLocks noGrp="1"/>
          </p:cNvSpPr>
          <p:nvPr>
            <p:ph idx="1"/>
          </p:nvPr>
        </p:nvSpPr>
        <p:spPr/>
        <p:txBody>
          <a:bodyPr vert="horz" lIns="91440" tIns="45720" rIns="91440" bIns="45720" rtlCol="0" anchor="t">
            <a:normAutofit/>
          </a:bodyPr>
          <a:lstStyle/>
          <a:p>
            <a:pPr>
              <a:buNone/>
            </a:pPr>
            <a:r>
              <a:rPr lang="en-US" err="1">
                <a:ea typeface="+mn-lt"/>
                <a:cs typeface="+mn-lt"/>
              </a:rPr>
              <a:t>Apvienojot</a:t>
            </a:r>
            <a:r>
              <a:rPr lang="en-US">
                <a:ea typeface="+mn-lt"/>
                <a:cs typeface="+mn-lt"/>
              </a:rPr>
              <a:t> </a:t>
            </a:r>
            <a:r>
              <a:rPr lang="en-US" b="1">
                <a:ea typeface="+mn-lt"/>
                <a:cs typeface="+mn-lt"/>
              </a:rPr>
              <a:t>subquery</a:t>
            </a:r>
            <a:r>
              <a:rPr lang="en-US">
                <a:ea typeface="+mn-lt"/>
                <a:cs typeface="+mn-lt"/>
              </a:rPr>
              <a:t> un </a:t>
            </a:r>
            <a:r>
              <a:rPr lang="en-US" b="1">
                <a:ea typeface="+mn-lt"/>
                <a:cs typeface="+mn-lt"/>
              </a:rPr>
              <a:t>JOIN</a:t>
            </a:r>
            <a:r>
              <a:rPr lang="en-US">
                <a:ea typeface="+mn-lt"/>
                <a:cs typeface="+mn-lt"/>
              </a:rPr>
              <a:t>, var </a:t>
            </a:r>
            <a:r>
              <a:rPr lang="en-US" err="1">
                <a:ea typeface="+mn-lt"/>
                <a:cs typeface="+mn-lt"/>
              </a:rPr>
              <a:t>veikt</a:t>
            </a:r>
            <a:r>
              <a:rPr lang="en-US">
                <a:ea typeface="+mn-lt"/>
                <a:cs typeface="+mn-lt"/>
              </a:rPr>
              <a:t> </a:t>
            </a:r>
            <a:r>
              <a:rPr lang="en-US" err="1">
                <a:ea typeface="+mn-lt"/>
                <a:cs typeface="+mn-lt"/>
              </a:rPr>
              <a:t>vēl</a:t>
            </a:r>
            <a:r>
              <a:rPr lang="en-US">
                <a:ea typeface="+mn-lt"/>
                <a:cs typeface="+mn-lt"/>
              </a:rPr>
              <a:t> </a:t>
            </a:r>
            <a:r>
              <a:rPr lang="en-US" err="1">
                <a:ea typeface="+mn-lt"/>
                <a:cs typeface="+mn-lt"/>
              </a:rPr>
              <a:t>sarežģītākus</a:t>
            </a:r>
            <a:r>
              <a:rPr lang="en-US">
                <a:ea typeface="+mn-lt"/>
                <a:cs typeface="+mn-lt"/>
              </a:rPr>
              <a:t> datu </a:t>
            </a:r>
            <a:r>
              <a:rPr lang="en-US" err="1">
                <a:ea typeface="+mn-lt"/>
                <a:cs typeface="+mn-lt"/>
              </a:rPr>
              <a:t>analīzes</a:t>
            </a:r>
            <a:r>
              <a:rPr lang="en-US">
                <a:ea typeface="+mn-lt"/>
                <a:cs typeface="+mn-lt"/>
              </a:rPr>
              <a:t> </a:t>
            </a:r>
            <a:r>
              <a:rPr lang="en-US" err="1">
                <a:ea typeface="+mn-lt"/>
                <a:cs typeface="+mn-lt"/>
              </a:rPr>
              <a:t>uzdevumus</a:t>
            </a:r>
            <a:r>
              <a:rPr lang="en-US">
                <a:ea typeface="+mn-lt"/>
                <a:cs typeface="+mn-lt"/>
              </a:rPr>
              <a:t>. Subquery var </a:t>
            </a:r>
            <a:r>
              <a:rPr lang="en-US" err="1">
                <a:ea typeface="+mn-lt"/>
                <a:cs typeface="+mn-lt"/>
              </a:rPr>
              <a:t>izmantot</a:t>
            </a:r>
            <a:r>
              <a:rPr lang="en-US">
                <a:ea typeface="+mn-lt"/>
                <a:cs typeface="+mn-lt"/>
              </a:rPr>
              <a:t>, </a:t>
            </a:r>
            <a:r>
              <a:rPr lang="en-US" err="1">
                <a:ea typeface="+mn-lt"/>
                <a:cs typeface="+mn-lt"/>
              </a:rPr>
              <a:t>lai</a:t>
            </a:r>
            <a:r>
              <a:rPr lang="en-US">
                <a:ea typeface="+mn-lt"/>
                <a:cs typeface="+mn-lt"/>
              </a:rPr>
              <a:t> </a:t>
            </a:r>
            <a:r>
              <a:rPr lang="en-US" err="1">
                <a:ea typeface="+mn-lt"/>
                <a:cs typeface="+mn-lt"/>
              </a:rPr>
              <a:t>aprēķinātu</a:t>
            </a:r>
            <a:r>
              <a:rPr lang="en-US">
                <a:ea typeface="+mn-lt"/>
                <a:cs typeface="+mn-lt"/>
              </a:rPr>
              <a:t> </a:t>
            </a:r>
            <a:r>
              <a:rPr lang="en-US" err="1">
                <a:ea typeface="+mn-lt"/>
                <a:cs typeface="+mn-lt"/>
              </a:rPr>
              <a:t>starprezultātus</a:t>
            </a:r>
            <a:r>
              <a:rPr lang="en-US">
                <a:ea typeface="+mn-lt"/>
                <a:cs typeface="+mn-lt"/>
              </a:rPr>
              <a:t> </a:t>
            </a:r>
            <a:r>
              <a:rPr lang="en-US" err="1">
                <a:ea typeface="+mn-lt"/>
                <a:cs typeface="+mn-lt"/>
              </a:rPr>
              <a:t>vai</a:t>
            </a:r>
            <a:r>
              <a:rPr lang="en-US">
                <a:ea typeface="+mn-lt"/>
                <a:cs typeface="+mn-lt"/>
              </a:rPr>
              <a:t> </a:t>
            </a:r>
            <a:r>
              <a:rPr lang="en-US" err="1">
                <a:ea typeface="+mn-lt"/>
                <a:cs typeface="+mn-lt"/>
              </a:rPr>
              <a:t>atlasītu</a:t>
            </a:r>
            <a:r>
              <a:rPr lang="en-US">
                <a:ea typeface="+mn-lt"/>
                <a:cs typeface="+mn-lt"/>
              </a:rPr>
              <a:t> datus, kurus </a:t>
            </a:r>
            <a:r>
              <a:rPr lang="en-US" err="1">
                <a:ea typeface="+mn-lt"/>
                <a:cs typeface="+mn-lt"/>
              </a:rPr>
              <a:t>vēlāk</a:t>
            </a:r>
            <a:r>
              <a:rPr lang="en-US">
                <a:ea typeface="+mn-lt"/>
                <a:cs typeface="+mn-lt"/>
              </a:rPr>
              <a:t> </a:t>
            </a:r>
            <a:r>
              <a:rPr lang="en-US" err="1">
                <a:ea typeface="+mn-lt"/>
                <a:cs typeface="+mn-lt"/>
              </a:rPr>
              <a:t>kombinē</a:t>
            </a:r>
            <a:r>
              <a:rPr lang="en-US">
                <a:ea typeface="+mn-lt"/>
                <a:cs typeface="+mn-lt"/>
              </a:rPr>
              <a:t> </a:t>
            </a:r>
            <a:r>
              <a:rPr lang="en-US" err="1">
                <a:ea typeface="+mn-lt"/>
                <a:cs typeface="+mn-lt"/>
              </a:rPr>
              <a:t>ar</a:t>
            </a:r>
            <a:r>
              <a:rPr lang="en-US">
                <a:ea typeface="+mn-lt"/>
                <a:cs typeface="+mn-lt"/>
              </a:rPr>
              <a:t> </a:t>
            </a:r>
            <a:r>
              <a:rPr lang="en-US" b="1">
                <a:ea typeface="+mn-lt"/>
                <a:cs typeface="+mn-lt"/>
              </a:rPr>
              <a:t>JOIN</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0686755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72CBD5A7-2585-EEBF-FEBF-B78331BC5D96}"/>
              </a:ext>
            </a:extLst>
          </p:cNvPr>
          <p:cNvPicPr>
            <a:picLocks noGrp="1" noChangeAspect="1"/>
          </p:cNvPicPr>
          <p:nvPr>
            <p:ph idx="1"/>
          </p:nvPr>
        </p:nvPicPr>
        <p:blipFill>
          <a:blip r:embed="rId2"/>
          <a:stretch>
            <a:fillRect/>
          </a:stretch>
        </p:blipFill>
        <p:spPr>
          <a:xfrm>
            <a:off x="2774695" y="338795"/>
            <a:ext cx="6651900" cy="6516533"/>
          </a:xfrm>
        </p:spPr>
      </p:pic>
    </p:spTree>
    <p:extLst>
      <p:ext uri="{BB962C8B-B14F-4D97-AF65-F5344CB8AC3E}">
        <p14:creationId xmlns:p14="http://schemas.microsoft.com/office/powerpoint/2010/main" val="24852160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AE094999-A928-EB56-7B05-DD1B477B21F2}"/>
              </a:ext>
            </a:extLst>
          </p:cNvPr>
          <p:cNvPicPr>
            <a:picLocks noGrp="1" noChangeAspect="1"/>
          </p:cNvPicPr>
          <p:nvPr>
            <p:ph idx="1"/>
          </p:nvPr>
        </p:nvPicPr>
        <p:blipFill>
          <a:blip r:embed="rId2"/>
          <a:stretch>
            <a:fillRect/>
          </a:stretch>
        </p:blipFill>
        <p:spPr>
          <a:xfrm>
            <a:off x="2715335" y="245869"/>
            <a:ext cx="6752035" cy="6507240"/>
          </a:xfrm>
        </p:spPr>
      </p:pic>
    </p:spTree>
    <p:extLst>
      <p:ext uri="{BB962C8B-B14F-4D97-AF65-F5344CB8AC3E}">
        <p14:creationId xmlns:p14="http://schemas.microsoft.com/office/powerpoint/2010/main" val="364041637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63C5B921-4C57-BF57-5A2F-E5E39FEBFB8B}"/>
              </a:ext>
            </a:extLst>
          </p:cNvPr>
          <p:cNvPicPr>
            <a:picLocks noGrp="1" noChangeAspect="1"/>
          </p:cNvPicPr>
          <p:nvPr>
            <p:ph idx="1"/>
          </p:nvPr>
        </p:nvPicPr>
        <p:blipFill>
          <a:blip r:embed="rId2"/>
          <a:stretch>
            <a:fillRect/>
          </a:stretch>
        </p:blipFill>
        <p:spPr>
          <a:xfrm>
            <a:off x="3148250" y="338796"/>
            <a:ext cx="5904792" cy="6516533"/>
          </a:xfrm>
        </p:spPr>
      </p:pic>
    </p:spTree>
    <p:extLst>
      <p:ext uri="{BB962C8B-B14F-4D97-AF65-F5344CB8AC3E}">
        <p14:creationId xmlns:p14="http://schemas.microsoft.com/office/powerpoint/2010/main" val="229645435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292AEAD9-2238-02C0-E43A-5ADE52860D19}"/>
              </a:ext>
            </a:extLst>
          </p:cNvPr>
          <p:cNvPicPr>
            <a:picLocks noGrp="1" noChangeAspect="1"/>
          </p:cNvPicPr>
          <p:nvPr>
            <p:ph idx="1"/>
          </p:nvPr>
        </p:nvPicPr>
        <p:blipFill>
          <a:blip r:embed="rId2"/>
          <a:stretch>
            <a:fillRect/>
          </a:stretch>
        </p:blipFill>
        <p:spPr>
          <a:xfrm>
            <a:off x="2916721" y="375967"/>
            <a:ext cx="6358557" cy="6367850"/>
          </a:xfrm>
        </p:spPr>
      </p:pic>
    </p:spTree>
    <p:extLst>
      <p:ext uri="{BB962C8B-B14F-4D97-AF65-F5344CB8AC3E}">
        <p14:creationId xmlns:p14="http://schemas.microsoft.com/office/powerpoint/2010/main" val="17599154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E2350293-8150-8633-4199-573FFD3C5ED4}"/>
              </a:ext>
            </a:extLst>
          </p:cNvPr>
          <p:cNvPicPr>
            <a:picLocks noGrp="1" noChangeAspect="1"/>
          </p:cNvPicPr>
          <p:nvPr>
            <p:ph idx="1"/>
          </p:nvPr>
        </p:nvPicPr>
        <p:blipFill>
          <a:blip r:embed="rId2"/>
          <a:stretch>
            <a:fillRect/>
          </a:stretch>
        </p:blipFill>
        <p:spPr>
          <a:xfrm>
            <a:off x="3043724" y="496771"/>
            <a:ext cx="6346160" cy="6488655"/>
          </a:xfrm>
        </p:spPr>
      </p:pic>
    </p:spTree>
    <p:extLst>
      <p:ext uri="{BB962C8B-B14F-4D97-AF65-F5344CB8AC3E}">
        <p14:creationId xmlns:p14="http://schemas.microsoft.com/office/powerpoint/2010/main" val="31703437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6D1A-4D2C-F1AC-E5CF-DCAA34D1DDD2}"/>
              </a:ext>
            </a:extLst>
          </p:cNvPr>
          <p:cNvSpPr>
            <a:spLocks noGrp="1"/>
          </p:cNvSpPr>
          <p:nvPr>
            <p:ph type="title"/>
          </p:nvPr>
        </p:nvSpPr>
        <p:spPr/>
        <p:txBody>
          <a:bodyPr/>
          <a:lstStyle/>
          <a:p>
            <a:r>
              <a:rPr lang="en-US" err="1">
                <a:ea typeface="Calibri Light"/>
                <a:cs typeface="Calibri Light"/>
              </a:rPr>
              <a:t>Treniņš</a:t>
            </a:r>
            <a:r>
              <a:rPr lang="en-US">
                <a:ea typeface="Calibri Light"/>
                <a:cs typeface="Calibri Light"/>
              </a:rPr>
              <a:t> </a:t>
            </a:r>
            <a:r>
              <a:rPr lang="en-US" err="1">
                <a:ea typeface="Calibri Light"/>
                <a:cs typeface="Calibri Light"/>
              </a:rPr>
              <a:t>kontroldarbam</a:t>
            </a:r>
            <a:endParaRPr lang="en-US" err="1"/>
          </a:p>
        </p:txBody>
      </p:sp>
      <p:sp>
        <p:nvSpPr>
          <p:cNvPr id="3" name="Content Placeholder 2">
            <a:extLst>
              <a:ext uri="{FF2B5EF4-FFF2-40B4-BE49-F238E27FC236}">
                <a16:creationId xmlns:a16="http://schemas.microsoft.com/office/drawing/2014/main" id="{909149F8-A572-3342-99A8-2A11B5D7D5E0}"/>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DB izveides scripts</a:t>
            </a:r>
          </a:p>
          <a:p>
            <a:pPr marL="0" indent="0">
              <a:buNone/>
            </a:pPr>
            <a:r>
              <a:rPr lang="en-US">
                <a:ea typeface="Calibri"/>
                <a:cs typeface="Calibri"/>
                <a:hlinkClick r:id="rId3"/>
              </a:rPr>
              <a:t>Atbildes</a:t>
            </a:r>
            <a:endParaRPr lang="en-US">
              <a:ea typeface="Calibri"/>
              <a:cs typeface="Calibri"/>
            </a:endParaRPr>
          </a:p>
        </p:txBody>
      </p:sp>
    </p:spTree>
    <p:extLst>
      <p:ext uri="{BB962C8B-B14F-4D97-AF65-F5344CB8AC3E}">
        <p14:creationId xmlns:p14="http://schemas.microsoft.com/office/powerpoint/2010/main" val="112303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3685-1D1D-451C-AD88-E0EE82690DD6}"/>
              </a:ext>
            </a:extLst>
          </p:cNvPr>
          <p:cNvSpPr>
            <a:spLocks noGrp="1"/>
          </p:cNvSpPr>
          <p:nvPr>
            <p:ph type="title"/>
          </p:nvPr>
        </p:nvSpPr>
        <p:spPr>
          <a:xfrm>
            <a:off x="838200" y="114223"/>
            <a:ext cx="10515600" cy="1325563"/>
          </a:xfrm>
        </p:spPr>
        <p:txBody>
          <a:bodyPr/>
          <a:lstStyle/>
          <a:p>
            <a:r>
              <a:rPr lang="lv-LV"/>
              <a:t>Ievads OOP – Konstruktori - Turpinājums</a:t>
            </a:r>
          </a:p>
        </p:txBody>
      </p:sp>
      <p:pic>
        <p:nvPicPr>
          <p:cNvPr id="5" name="Content Placeholder 4">
            <a:extLst>
              <a:ext uri="{FF2B5EF4-FFF2-40B4-BE49-F238E27FC236}">
                <a16:creationId xmlns:a16="http://schemas.microsoft.com/office/drawing/2014/main" id="{8589A82F-3B7B-411D-AEE7-FCB95D7F4D4E}"/>
              </a:ext>
            </a:extLst>
          </p:cNvPr>
          <p:cNvPicPr>
            <a:picLocks noGrp="1" noChangeAspect="1"/>
          </p:cNvPicPr>
          <p:nvPr>
            <p:ph idx="1"/>
          </p:nvPr>
        </p:nvPicPr>
        <p:blipFill>
          <a:blip r:embed="rId2"/>
          <a:stretch>
            <a:fillRect/>
          </a:stretch>
        </p:blipFill>
        <p:spPr>
          <a:xfrm>
            <a:off x="2181462" y="1272815"/>
            <a:ext cx="7415504" cy="5034846"/>
          </a:xfrm>
        </p:spPr>
      </p:pic>
    </p:spTree>
    <p:extLst>
      <p:ext uri="{BB962C8B-B14F-4D97-AF65-F5344CB8AC3E}">
        <p14:creationId xmlns:p14="http://schemas.microsoft.com/office/powerpoint/2010/main" val="379790813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E9F0-9E69-20D9-B685-374612F900EC}"/>
              </a:ext>
            </a:extLst>
          </p:cNvPr>
          <p:cNvSpPr>
            <a:spLocks noGrp="1"/>
          </p:cNvSpPr>
          <p:nvPr>
            <p:ph type="title"/>
          </p:nvPr>
        </p:nvSpPr>
        <p:spPr/>
        <p:txBody>
          <a:bodyPr/>
          <a:lstStyle/>
          <a:p>
            <a:r>
              <a:rPr lang="en-US" err="1">
                <a:ea typeface="Calibri Light"/>
                <a:cs typeface="Calibri Light"/>
              </a:rPr>
              <a:t>Treniņs</a:t>
            </a:r>
            <a:r>
              <a:rPr lang="en-US">
                <a:ea typeface="Calibri Light"/>
                <a:cs typeface="Calibri Light"/>
              </a:rPr>
              <a:t> </a:t>
            </a:r>
            <a:r>
              <a:rPr lang="en-US" err="1">
                <a:ea typeface="Calibri Light"/>
                <a:cs typeface="Calibri Light"/>
              </a:rPr>
              <a:t>kontroldarbam</a:t>
            </a:r>
            <a:r>
              <a:rPr lang="en-US">
                <a:ea typeface="Calibri Light"/>
                <a:cs typeface="Calibri Light"/>
              </a:rPr>
              <a:t> 2</a:t>
            </a:r>
            <a:endParaRPr lang="en-US"/>
          </a:p>
        </p:txBody>
      </p:sp>
      <p:sp>
        <p:nvSpPr>
          <p:cNvPr id="3" name="Content Placeholder 2">
            <a:extLst>
              <a:ext uri="{FF2B5EF4-FFF2-40B4-BE49-F238E27FC236}">
                <a16:creationId xmlns:a16="http://schemas.microsoft.com/office/drawing/2014/main" id="{2CDAC10A-08A7-9C4F-7858-9884F7CCCAC3}"/>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hlinkClick r:id="rId2"/>
              </a:rPr>
              <a:t>DB izveides skripts ar uzdevumiem</a:t>
            </a:r>
            <a:endParaRPr lang="en-US">
              <a:ea typeface="Calibri" panose="020F0502020204030204"/>
              <a:cs typeface="Calibri" panose="020F0502020204030204"/>
            </a:endParaRPr>
          </a:p>
          <a:p>
            <a:pPr marL="0" indent="0">
              <a:buNone/>
            </a:pPr>
            <a:r>
              <a:rPr lang="en-US">
                <a:ea typeface="Calibri" panose="020F0502020204030204"/>
                <a:cs typeface="Calibri" panose="020F0502020204030204"/>
                <a:hlinkClick r:id="rId3"/>
              </a:rPr>
              <a:t>Atbildes</a:t>
            </a:r>
            <a:endParaRPr lang="en-US">
              <a:ea typeface="Calibri" panose="020F0502020204030204"/>
              <a:cs typeface="Calibri" panose="020F0502020204030204"/>
            </a:endParaRPr>
          </a:p>
        </p:txBody>
      </p:sp>
    </p:spTree>
    <p:extLst>
      <p:ext uri="{BB962C8B-B14F-4D97-AF65-F5344CB8AC3E}">
        <p14:creationId xmlns:p14="http://schemas.microsoft.com/office/powerpoint/2010/main" val="28728241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743D-7DF4-15C3-B6CD-45A987376212}"/>
              </a:ext>
            </a:extLst>
          </p:cNvPr>
          <p:cNvSpPr>
            <a:spLocks noGrp="1"/>
          </p:cNvSpPr>
          <p:nvPr>
            <p:ph type="title"/>
          </p:nvPr>
        </p:nvSpPr>
        <p:spPr/>
        <p:txBody>
          <a:bodyPr/>
          <a:lstStyle/>
          <a:p>
            <a:pPr algn="ctr"/>
            <a:r>
              <a:rPr lang="en-US">
                <a:cs typeface="Calibri Light"/>
              </a:rPr>
              <a:t>SQL </a:t>
            </a:r>
            <a:r>
              <a:rPr lang="en-US" err="1">
                <a:cs typeface="Calibri Light"/>
              </a:rPr>
              <a:t>Lekcija</a:t>
            </a:r>
            <a:r>
              <a:rPr lang="en-US">
                <a:cs typeface="Calibri Light"/>
              </a:rPr>
              <a:t> CS50</a:t>
            </a:r>
            <a:endParaRPr lang="en-US" err="1">
              <a:cs typeface="Calibri Light" panose="020F0302020204030204"/>
            </a:endParaRPr>
          </a:p>
        </p:txBody>
      </p:sp>
      <p:sp>
        <p:nvSpPr>
          <p:cNvPr id="3" name="Content Placeholder 2">
            <a:extLst>
              <a:ext uri="{FF2B5EF4-FFF2-40B4-BE49-F238E27FC236}">
                <a16:creationId xmlns:a16="http://schemas.microsoft.com/office/drawing/2014/main" id="{FE2E2DF6-CB16-961E-56C9-253B7A33053A}"/>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https://www.youtube.com/watch?v=zrCLRC3Ci1c&amp;t=3316s</a:t>
            </a:r>
            <a:endParaRPr lang="en-US"/>
          </a:p>
        </p:txBody>
      </p:sp>
    </p:spTree>
    <p:extLst>
      <p:ext uri="{BB962C8B-B14F-4D97-AF65-F5344CB8AC3E}">
        <p14:creationId xmlns:p14="http://schemas.microsoft.com/office/powerpoint/2010/main" val="42994271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4227-2241-95F9-4560-732F64DF8F5E}"/>
              </a:ext>
            </a:extLst>
          </p:cNvPr>
          <p:cNvSpPr>
            <a:spLocks noGrp="1"/>
          </p:cNvSpPr>
          <p:nvPr>
            <p:ph type="title"/>
          </p:nvPr>
        </p:nvSpPr>
        <p:spPr/>
        <p:txBody>
          <a:bodyPr/>
          <a:lstStyle/>
          <a:p>
            <a:r>
              <a:rPr lang="en-US">
                <a:cs typeface="Calibri Light"/>
              </a:rPr>
              <a:t>DB konstruēšana1</a:t>
            </a:r>
            <a:endParaRPr lang="en-US"/>
          </a:p>
        </p:txBody>
      </p:sp>
      <p:sp>
        <p:nvSpPr>
          <p:cNvPr id="3" name="Content Placeholder 2">
            <a:extLst>
              <a:ext uri="{FF2B5EF4-FFF2-40B4-BE49-F238E27FC236}">
                <a16:creationId xmlns:a16="http://schemas.microsoft.com/office/drawing/2014/main" id="{5106F7DE-AD96-1A97-8A64-504D8F6E79A5}"/>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https://github.com/edvardsbukovskis/Programmesana_II/blob/main/Uzdevumi/db_konstruesana1.txt</a:t>
            </a:r>
            <a:endParaRPr lang="en-US">
              <a:ea typeface="+mn-lt"/>
              <a:cs typeface="+mn-lt"/>
            </a:endParaRPr>
          </a:p>
        </p:txBody>
      </p:sp>
    </p:spTree>
    <p:extLst>
      <p:ext uri="{BB962C8B-B14F-4D97-AF65-F5344CB8AC3E}">
        <p14:creationId xmlns:p14="http://schemas.microsoft.com/office/powerpoint/2010/main" val="327340369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BBB6-85E8-6020-A61E-B47C8CC7E8C9}"/>
              </a:ext>
            </a:extLst>
          </p:cNvPr>
          <p:cNvSpPr>
            <a:spLocks noGrp="1"/>
          </p:cNvSpPr>
          <p:nvPr>
            <p:ph type="title"/>
          </p:nvPr>
        </p:nvSpPr>
        <p:spPr/>
        <p:txBody>
          <a:bodyPr/>
          <a:lstStyle/>
          <a:p>
            <a:r>
              <a:rPr lang="en-US">
                <a:cs typeface="Calibri Light"/>
              </a:rPr>
              <a:t>DB konstruēšana2</a:t>
            </a:r>
            <a:endParaRPr lang="en-US"/>
          </a:p>
        </p:txBody>
      </p:sp>
      <p:sp>
        <p:nvSpPr>
          <p:cNvPr id="3" name="Content Placeholder 2">
            <a:extLst>
              <a:ext uri="{FF2B5EF4-FFF2-40B4-BE49-F238E27FC236}">
                <a16:creationId xmlns:a16="http://schemas.microsoft.com/office/drawing/2014/main" id="{635EB5F5-7D74-173D-3588-A2F77D342FDE}"/>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https://github.com/edvardsbukovskis/Programmesana_II/blob/main/Uzdevumi/db_konstruesana2.txt</a:t>
            </a:r>
            <a:endParaRPr lang="en-US">
              <a:ea typeface="+mn-lt"/>
              <a:cs typeface="+mn-lt"/>
            </a:endParaRPr>
          </a:p>
        </p:txBody>
      </p:sp>
    </p:spTree>
    <p:extLst>
      <p:ext uri="{BB962C8B-B14F-4D97-AF65-F5344CB8AC3E}">
        <p14:creationId xmlns:p14="http://schemas.microsoft.com/office/powerpoint/2010/main" val="106468286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88112-8BC0-4265-3B41-3CB61EE67526}"/>
              </a:ext>
            </a:extLst>
          </p:cNvPr>
          <p:cNvSpPr>
            <a:spLocks noGrp="1"/>
          </p:cNvSpPr>
          <p:nvPr>
            <p:ph type="title"/>
          </p:nvPr>
        </p:nvSpPr>
        <p:spPr/>
        <p:txBody>
          <a:bodyPr/>
          <a:lstStyle/>
          <a:p>
            <a:r>
              <a:rPr lang="en-US">
                <a:cs typeface="Calibri Light"/>
              </a:rPr>
              <a:t>DB PD</a:t>
            </a:r>
            <a:endParaRPr lang="en-US"/>
          </a:p>
        </p:txBody>
      </p:sp>
      <p:sp>
        <p:nvSpPr>
          <p:cNvPr id="3" name="Content Placeholder 2">
            <a:extLst>
              <a:ext uri="{FF2B5EF4-FFF2-40B4-BE49-F238E27FC236}">
                <a16:creationId xmlns:a16="http://schemas.microsoft.com/office/drawing/2014/main" id="{D0DBEBF6-F1EB-24D9-842D-C6124E08C870}"/>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https://github.com/edvardsbukovskis/Programmesana_II/blob/main/Uzdevumi/DB_PD.txt</a:t>
            </a:r>
            <a:endParaRPr lang="en-US"/>
          </a:p>
        </p:txBody>
      </p:sp>
    </p:spTree>
    <p:extLst>
      <p:ext uri="{BB962C8B-B14F-4D97-AF65-F5344CB8AC3E}">
        <p14:creationId xmlns:p14="http://schemas.microsoft.com/office/powerpoint/2010/main" val="10123564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5B74-B828-AE41-DDBF-D9016F031DFF}"/>
              </a:ext>
            </a:extLst>
          </p:cNvPr>
          <p:cNvSpPr>
            <a:spLocks noGrp="1"/>
          </p:cNvSpPr>
          <p:nvPr>
            <p:ph type="title"/>
          </p:nvPr>
        </p:nvSpPr>
        <p:spPr/>
        <p:txBody>
          <a:bodyPr/>
          <a:lstStyle/>
          <a:p>
            <a:r>
              <a:rPr lang="en-US" err="1">
                <a:ea typeface="Calibri Light"/>
                <a:cs typeface="Calibri Light"/>
              </a:rPr>
              <a:t>Mērķi</a:t>
            </a:r>
            <a:endParaRPr lang="en-US" err="1"/>
          </a:p>
        </p:txBody>
      </p:sp>
      <p:sp>
        <p:nvSpPr>
          <p:cNvPr id="3" name="Content Placeholder 2">
            <a:extLst>
              <a:ext uri="{FF2B5EF4-FFF2-40B4-BE49-F238E27FC236}">
                <a16:creationId xmlns:a16="http://schemas.microsoft.com/office/drawing/2014/main" id="{F8562195-AE79-3DB7-1CC3-A86CBF8BD92B}"/>
              </a:ext>
            </a:extLst>
          </p:cNvPr>
          <p:cNvSpPr>
            <a:spLocks noGrp="1"/>
          </p:cNvSpPr>
          <p:nvPr>
            <p:ph idx="1"/>
          </p:nvPr>
        </p:nvSpPr>
        <p:spPr/>
        <p:txBody>
          <a:bodyPr vert="horz" lIns="91440" tIns="45720" rIns="91440" bIns="45720" rtlCol="0" anchor="t">
            <a:normAutofit/>
          </a:bodyPr>
          <a:lstStyle/>
          <a:p>
            <a:endParaRPr lang="en-US"/>
          </a:p>
          <a:p>
            <a:r>
              <a:rPr lang="en-US" sz="2400" err="1">
                <a:ea typeface="Calibri"/>
                <a:cs typeface="Calibri"/>
              </a:rPr>
              <a:t>Izprast</a:t>
            </a:r>
            <a:r>
              <a:rPr lang="en-US" sz="2400">
                <a:ea typeface="Calibri"/>
                <a:cs typeface="Calibri"/>
              </a:rPr>
              <a:t>, kas </a:t>
            </a:r>
            <a:r>
              <a:rPr lang="en-US" sz="2400" err="1">
                <a:ea typeface="Calibri"/>
                <a:cs typeface="Calibri"/>
              </a:rPr>
              <a:t>ir</a:t>
            </a:r>
            <a:r>
              <a:rPr lang="en-US" sz="2400">
                <a:ea typeface="Calibri"/>
                <a:cs typeface="Calibri"/>
              </a:rPr>
              <a:t> API (Application Programming Interface) un </a:t>
            </a:r>
            <a:r>
              <a:rPr lang="en-US" sz="2400" err="1">
                <a:ea typeface="Calibri"/>
                <a:cs typeface="Calibri"/>
              </a:rPr>
              <a:t>kāpēc</a:t>
            </a:r>
            <a:r>
              <a:rPr lang="en-US" sz="2400">
                <a:ea typeface="Calibri"/>
                <a:cs typeface="Calibri"/>
              </a:rPr>
              <a:t> </a:t>
            </a:r>
            <a:r>
              <a:rPr lang="en-US" sz="2400" err="1">
                <a:ea typeface="Calibri"/>
                <a:cs typeface="Calibri"/>
              </a:rPr>
              <a:t>tas</a:t>
            </a:r>
            <a:r>
              <a:rPr lang="en-US" sz="2400">
                <a:ea typeface="Calibri"/>
                <a:cs typeface="Calibri"/>
              </a:rPr>
              <a:t> </a:t>
            </a:r>
            <a:r>
              <a:rPr lang="en-US" sz="2400" err="1">
                <a:ea typeface="Calibri"/>
                <a:cs typeface="Calibri"/>
              </a:rPr>
              <a:t>tiek</a:t>
            </a:r>
            <a:r>
              <a:rPr lang="en-US" sz="2400">
                <a:ea typeface="Calibri"/>
                <a:cs typeface="Calibri"/>
              </a:rPr>
              <a:t> </a:t>
            </a:r>
            <a:r>
              <a:rPr lang="en-US" sz="2400" err="1">
                <a:ea typeface="Calibri"/>
                <a:cs typeface="Calibri"/>
              </a:rPr>
              <a:t>izmantots</a:t>
            </a:r>
            <a:r>
              <a:rPr lang="en-US" sz="2400">
                <a:ea typeface="Calibri"/>
                <a:cs typeface="Calibri"/>
              </a:rPr>
              <a:t>.</a:t>
            </a:r>
          </a:p>
          <a:p>
            <a:r>
              <a:rPr lang="en-US" sz="2400" err="1">
                <a:ea typeface="Calibri"/>
                <a:cs typeface="Calibri"/>
              </a:rPr>
              <a:t>Saprot</a:t>
            </a:r>
            <a:r>
              <a:rPr lang="en-US" sz="2400">
                <a:ea typeface="Calibri"/>
                <a:cs typeface="Calibri"/>
              </a:rPr>
              <a:t> </a:t>
            </a:r>
            <a:r>
              <a:rPr lang="en-US" sz="2400" err="1">
                <a:ea typeface="Calibri"/>
                <a:cs typeface="Calibri"/>
              </a:rPr>
              <a:t>klientu-serveru</a:t>
            </a:r>
            <a:r>
              <a:rPr lang="en-US" sz="2400">
                <a:ea typeface="Calibri"/>
                <a:cs typeface="Calibri"/>
              </a:rPr>
              <a:t> </a:t>
            </a:r>
            <a:r>
              <a:rPr lang="en-US" sz="2400" err="1">
                <a:ea typeface="Calibri"/>
                <a:cs typeface="Calibri"/>
              </a:rPr>
              <a:t>arhitektūru</a:t>
            </a:r>
            <a:r>
              <a:rPr lang="en-US" sz="2400">
                <a:ea typeface="Calibri"/>
                <a:cs typeface="Calibri"/>
              </a:rPr>
              <a:t> </a:t>
            </a:r>
            <a:r>
              <a:rPr lang="en-US" sz="2400" err="1">
                <a:ea typeface="Calibri"/>
                <a:cs typeface="Calibri"/>
              </a:rPr>
              <a:t>vienkāršā</a:t>
            </a:r>
            <a:r>
              <a:rPr lang="en-US" sz="2400">
                <a:ea typeface="Calibri"/>
                <a:cs typeface="Calibri"/>
              </a:rPr>
              <a:t> </a:t>
            </a:r>
            <a:r>
              <a:rPr lang="en-US" sz="2400" err="1">
                <a:ea typeface="Calibri"/>
                <a:cs typeface="Calibri"/>
              </a:rPr>
              <a:t>kontekstā</a:t>
            </a:r>
            <a:r>
              <a:rPr lang="en-US" sz="2400">
                <a:ea typeface="Calibri"/>
                <a:cs typeface="Calibri"/>
              </a:rPr>
              <a:t>.</a:t>
            </a:r>
          </a:p>
          <a:p>
            <a:r>
              <a:rPr lang="en-US" sz="2400" err="1">
                <a:ea typeface="Calibri"/>
                <a:cs typeface="Calibri"/>
              </a:rPr>
              <a:t>Iepazīties</a:t>
            </a:r>
            <a:r>
              <a:rPr lang="en-US" sz="2400">
                <a:ea typeface="Calibri"/>
                <a:cs typeface="Calibri"/>
              </a:rPr>
              <a:t> </a:t>
            </a:r>
            <a:r>
              <a:rPr lang="en-US" sz="2400" err="1">
                <a:ea typeface="Calibri"/>
                <a:cs typeface="Calibri"/>
              </a:rPr>
              <a:t>ar</a:t>
            </a:r>
            <a:r>
              <a:rPr lang="en-US" sz="2400">
                <a:ea typeface="Calibri"/>
                <a:cs typeface="Calibri"/>
              </a:rPr>
              <a:t> HTTP </a:t>
            </a:r>
            <a:r>
              <a:rPr lang="en-US" sz="2400" err="1">
                <a:ea typeface="Calibri"/>
                <a:cs typeface="Calibri"/>
              </a:rPr>
              <a:t>protokolu</a:t>
            </a:r>
            <a:r>
              <a:rPr lang="en-US" sz="2400">
                <a:ea typeface="Calibri"/>
                <a:cs typeface="Calibri"/>
              </a:rPr>
              <a:t> un </a:t>
            </a:r>
            <a:r>
              <a:rPr lang="en-US" sz="2400" err="1">
                <a:ea typeface="Calibri"/>
                <a:cs typeface="Calibri"/>
              </a:rPr>
              <a:t>tā</a:t>
            </a:r>
            <a:r>
              <a:rPr lang="en-US" sz="2400">
                <a:ea typeface="Calibri"/>
                <a:cs typeface="Calibri"/>
              </a:rPr>
              <a:t> GET </a:t>
            </a:r>
            <a:r>
              <a:rPr lang="en-US" sz="2400" err="1">
                <a:ea typeface="Calibri"/>
                <a:cs typeface="Calibri"/>
              </a:rPr>
              <a:t>pieprasījumu</a:t>
            </a:r>
            <a:r>
              <a:rPr lang="en-US" sz="2400">
                <a:ea typeface="Calibri"/>
                <a:cs typeface="Calibri"/>
              </a:rPr>
              <a:t> </a:t>
            </a:r>
            <a:r>
              <a:rPr lang="en-US" sz="2400" err="1">
                <a:ea typeface="Calibri"/>
                <a:cs typeface="Calibri"/>
              </a:rPr>
              <a:t>metodi</a:t>
            </a:r>
            <a:r>
              <a:rPr lang="en-US" sz="2400">
                <a:ea typeface="Calibri"/>
                <a:cs typeface="Calibri"/>
              </a:rPr>
              <a:t>.</a:t>
            </a:r>
          </a:p>
          <a:p>
            <a:r>
              <a:rPr lang="en-US" sz="2400" err="1">
                <a:ea typeface="Calibri"/>
                <a:cs typeface="Calibri"/>
              </a:rPr>
              <a:t>Iemācīties</a:t>
            </a:r>
            <a:r>
              <a:rPr lang="en-US" sz="2400">
                <a:ea typeface="Calibri"/>
                <a:cs typeface="Calibri"/>
              </a:rPr>
              <a:t> </a:t>
            </a:r>
            <a:r>
              <a:rPr lang="en-US" sz="2400" err="1">
                <a:ea typeface="Calibri"/>
                <a:cs typeface="Calibri"/>
              </a:rPr>
              <a:t>instalēt</a:t>
            </a:r>
            <a:r>
              <a:rPr lang="en-US" sz="2400">
                <a:ea typeface="Calibri"/>
                <a:cs typeface="Calibri"/>
              </a:rPr>
              <a:t> un </a:t>
            </a:r>
            <a:r>
              <a:rPr lang="en-US" sz="2400" err="1">
                <a:ea typeface="Calibri"/>
                <a:cs typeface="Calibri"/>
              </a:rPr>
              <a:t>izmantot</a:t>
            </a:r>
            <a:r>
              <a:rPr lang="en-US" sz="2400">
                <a:ea typeface="Calibri"/>
                <a:cs typeface="Calibri"/>
              </a:rPr>
              <a:t> Python </a:t>
            </a:r>
            <a:r>
              <a:rPr lang="en-US" sz="2400">
                <a:latin typeface="DM Mono"/>
              </a:rPr>
              <a:t>requests</a:t>
            </a:r>
            <a:r>
              <a:rPr lang="en-US" sz="2400">
                <a:ea typeface="Calibri"/>
                <a:cs typeface="Calibri"/>
              </a:rPr>
              <a:t> </a:t>
            </a:r>
            <a:r>
              <a:rPr lang="en-US" sz="2400" err="1">
                <a:ea typeface="Calibri"/>
                <a:cs typeface="Calibri"/>
              </a:rPr>
              <a:t>bibliotēku</a:t>
            </a:r>
            <a:r>
              <a:rPr lang="en-US" sz="2400">
                <a:ea typeface="Calibri"/>
                <a:cs typeface="Calibri"/>
              </a:rPr>
              <a:t>.</a:t>
            </a:r>
          </a:p>
          <a:p>
            <a:r>
              <a:rPr lang="en-US" sz="2400" err="1">
                <a:ea typeface="Calibri"/>
                <a:cs typeface="Calibri"/>
              </a:rPr>
              <a:t>Veikt</a:t>
            </a:r>
            <a:r>
              <a:rPr lang="en-US" sz="2400">
                <a:ea typeface="Calibri"/>
                <a:cs typeface="Calibri"/>
              </a:rPr>
              <a:t> </a:t>
            </a:r>
            <a:r>
              <a:rPr lang="en-US" sz="2400" err="1">
                <a:ea typeface="Calibri"/>
                <a:cs typeface="Calibri"/>
              </a:rPr>
              <a:t>vienkāršus</a:t>
            </a:r>
            <a:r>
              <a:rPr lang="en-US" sz="2400">
                <a:ea typeface="Calibri"/>
                <a:cs typeface="Calibri"/>
              </a:rPr>
              <a:t> GET </a:t>
            </a:r>
            <a:r>
              <a:rPr lang="en-US" sz="2400" err="1">
                <a:ea typeface="Calibri"/>
                <a:cs typeface="Calibri"/>
              </a:rPr>
              <a:t>pieprasījumus</a:t>
            </a:r>
            <a:r>
              <a:rPr lang="en-US" sz="2400">
                <a:ea typeface="Calibri"/>
                <a:cs typeface="Calibri"/>
              </a:rPr>
              <a:t> </a:t>
            </a:r>
            <a:r>
              <a:rPr lang="en-US" sz="2400" err="1">
                <a:ea typeface="Calibri"/>
                <a:cs typeface="Calibri"/>
              </a:rPr>
              <a:t>uz</a:t>
            </a:r>
            <a:r>
              <a:rPr lang="en-US" sz="2400">
                <a:ea typeface="Calibri"/>
                <a:cs typeface="Calibri"/>
              </a:rPr>
              <a:t> </a:t>
            </a:r>
            <a:r>
              <a:rPr lang="en-US" sz="2400" err="1">
                <a:ea typeface="Calibri"/>
                <a:cs typeface="Calibri"/>
              </a:rPr>
              <a:t>publiskām</a:t>
            </a:r>
            <a:r>
              <a:rPr lang="en-US" sz="2400">
                <a:ea typeface="Calibri"/>
                <a:cs typeface="Calibri"/>
              </a:rPr>
              <a:t> API un </a:t>
            </a:r>
            <a:r>
              <a:rPr lang="en-US" sz="2400" err="1">
                <a:ea typeface="Calibri"/>
                <a:cs typeface="Calibri"/>
              </a:rPr>
              <a:t>apskatīt</a:t>
            </a:r>
            <a:r>
              <a:rPr lang="en-US" sz="2400">
                <a:ea typeface="Calibri"/>
                <a:cs typeface="Calibri"/>
              </a:rPr>
              <a:t> </a:t>
            </a:r>
            <a:r>
              <a:rPr lang="en-US" sz="2400" err="1">
                <a:ea typeface="Calibri"/>
                <a:cs typeface="Calibri"/>
              </a:rPr>
              <a:t>atbildes</a:t>
            </a:r>
            <a:r>
              <a:rPr lang="en-US" sz="2400">
                <a:ea typeface="Calibri"/>
                <a:cs typeface="Calibri"/>
              </a:rPr>
              <a:t>.</a:t>
            </a:r>
          </a:p>
          <a:p>
            <a:r>
              <a:rPr lang="en-US" sz="2400" err="1">
                <a:ea typeface="Calibri"/>
                <a:cs typeface="Calibri"/>
              </a:rPr>
              <a:t>Saprast</a:t>
            </a:r>
            <a:r>
              <a:rPr lang="en-US" sz="2400">
                <a:ea typeface="Calibri"/>
                <a:cs typeface="Calibri"/>
              </a:rPr>
              <a:t> HTTP </a:t>
            </a:r>
            <a:r>
              <a:rPr lang="en-US" sz="2400" err="1">
                <a:ea typeface="Calibri"/>
                <a:cs typeface="Calibri"/>
              </a:rPr>
              <a:t>statusa</a:t>
            </a:r>
            <a:r>
              <a:rPr lang="en-US" sz="2400">
                <a:ea typeface="Calibri"/>
                <a:cs typeface="Calibri"/>
              </a:rPr>
              <a:t> </a:t>
            </a:r>
            <a:r>
              <a:rPr lang="en-US" sz="2400" err="1">
                <a:ea typeface="Calibri"/>
                <a:cs typeface="Calibri"/>
              </a:rPr>
              <a:t>kodu</a:t>
            </a:r>
            <a:r>
              <a:rPr lang="en-US" sz="2400">
                <a:ea typeface="Calibri"/>
                <a:cs typeface="Calibri"/>
              </a:rPr>
              <a:t> </a:t>
            </a:r>
            <a:r>
              <a:rPr lang="en-US" sz="2400" err="1">
                <a:ea typeface="Calibri"/>
                <a:cs typeface="Calibri"/>
              </a:rPr>
              <a:t>nozīmi</a:t>
            </a:r>
            <a:r>
              <a:rPr lang="en-US" sz="2400">
                <a:ea typeface="Calibri"/>
                <a:cs typeface="Calibri"/>
              </a:rPr>
              <a:t>.</a:t>
            </a:r>
            <a:endParaRPr lang="en-US"/>
          </a:p>
        </p:txBody>
      </p:sp>
    </p:spTree>
    <p:extLst>
      <p:ext uri="{BB962C8B-B14F-4D97-AF65-F5344CB8AC3E}">
        <p14:creationId xmlns:p14="http://schemas.microsoft.com/office/powerpoint/2010/main" val="41310874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7E18-C86E-BDEE-5E4D-244879FA0C10}"/>
              </a:ext>
            </a:extLst>
          </p:cNvPr>
          <p:cNvSpPr>
            <a:spLocks noGrp="1"/>
          </p:cNvSpPr>
          <p:nvPr>
            <p:ph type="title"/>
          </p:nvPr>
        </p:nvSpPr>
        <p:spPr/>
        <p:txBody>
          <a:bodyPr/>
          <a:lstStyle/>
          <a:p>
            <a:r>
              <a:rPr lang="en-US">
                <a:cs typeface="Calibri Light"/>
              </a:rPr>
              <a:t>Python API</a:t>
            </a:r>
            <a:endParaRPr lang="en-US"/>
          </a:p>
        </p:txBody>
      </p:sp>
      <p:pic>
        <p:nvPicPr>
          <p:cNvPr id="4" name="Content Placeholder 3" descr="A white background with black text&#10;&#10;Description automatically generated">
            <a:extLst>
              <a:ext uri="{FF2B5EF4-FFF2-40B4-BE49-F238E27FC236}">
                <a16:creationId xmlns:a16="http://schemas.microsoft.com/office/drawing/2014/main" id="{A32D50AB-95FA-2255-308F-8713F7262CC4}"/>
              </a:ext>
            </a:extLst>
          </p:cNvPr>
          <p:cNvPicPr>
            <a:picLocks noGrp="1" noChangeAspect="1"/>
          </p:cNvPicPr>
          <p:nvPr>
            <p:ph idx="1"/>
          </p:nvPr>
        </p:nvPicPr>
        <p:blipFill>
          <a:blip r:embed="rId2"/>
          <a:stretch>
            <a:fillRect/>
          </a:stretch>
        </p:blipFill>
        <p:spPr>
          <a:xfrm>
            <a:off x="1928812" y="1605530"/>
            <a:ext cx="8334375" cy="1943100"/>
          </a:xfrm>
        </p:spPr>
      </p:pic>
      <p:pic>
        <p:nvPicPr>
          <p:cNvPr id="5" name="Picture 4" descr="A diagram of a server&#10;&#10;Description automatically generated">
            <a:extLst>
              <a:ext uri="{FF2B5EF4-FFF2-40B4-BE49-F238E27FC236}">
                <a16:creationId xmlns:a16="http://schemas.microsoft.com/office/drawing/2014/main" id="{909FB054-28EE-28BF-BC16-18174B86A9F7}"/>
              </a:ext>
            </a:extLst>
          </p:cNvPr>
          <p:cNvPicPr>
            <a:picLocks noChangeAspect="1"/>
          </p:cNvPicPr>
          <p:nvPr/>
        </p:nvPicPr>
        <p:blipFill>
          <a:blip r:embed="rId3"/>
          <a:stretch>
            <a:fillRect/>
          </a:stretch>
        </p:blipFill>
        <p:spPr>
          <a:xfrm>
            <a:off x="4159955" y="3685811"/>
            <a:ext cx="3862681" cy="2402674"/>
          </a:xfrm>
          <a:prstGeom prst="rect">
            <a:avLst/>
          </a:prstGeom>
        </p:spPr>
      </p:pic>
    </p:spTree>
    <p:extLst>
      <p:ext uri="{BB962C8B-B14F-4D97-AF65-F5344CB8AC3E}">
        <p14:creationId xmlns:p14="http://schemas.microsoft.com/office/powerpoint/2010/main" val="42914180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EBAD-66C9-55AA-0141-97BBD085F2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3ABDCD-D7DE-AB37-75F3-9F9228268258}"/>
              </a:ext>
            </a:extLst>
          </p:cNvPr>
          <p:cNvSpPr>
            <a:spLocks noGrp="1"/>
          </p:cNvSpPr>
          <p:nvPr>
            <p:ph idx="1"/>
          </p:nvPr>
        </p:nvSpPr>
        <p:spPr/>
        <p:txBody>
          <a:bodyPr vert="horz" lIns="91440" tIns="45720" rIns="91440" bIns="45720" rtlCol="0" anchor="t">
            <a:normAutofit/>
          </a:bodyPr>
          <a:lstStyle/>
          <a:p>
            <a:pPr marL="0" indent="0">
              <a:buNone/>
            </a:pPr>
            <a:r>
              <a:rPr lang="en-US" sz="2400" b="1" err="1">
                <a:ea typeface="+mn-lt"/>
                <a:cs typeface="+mn-lt"/>
              </a:rPr>
              <a:t>Vienkārša</a:t>
            </a:r>
            <a:r>
              <a:rPr lang="en-US" sz="2400" b="1">
                <a:ea typeface="+mn-lt"/>
                <a:cs typeface="+mn-lt"/>
              </a:rPr>
              <a:t> </a:t>
            </a:r>
            <a:r>
              <a:rPr lang="en-US" sz="2400" b="1" err="1">
                <a:ea typeface="+mn-lt"/>
                <a:cs typeface="+mn-lt"/>
              </a:rPr>
              <a:t>definīcija</a:t>
            </a:r>
            <a:r>
              <a:rPr lang="en-US" sz="2400" b="1">
                <a:ea typeface="+mn-lt"/>
                <a:cs typeface="+mn-lt"/>
              </a:rPr>
              <a:t>: </a:t>
            </a:r>
            <a:r>
              <a:rPr lang="en-US" sz="3200">
                <a:ea typeface="+mn-lt"/>
                <a:cs typeface="+mn-lt"/>
              </a:rPr>
              <a:t>API </a:t>
            </a:r>
            <a:r>
              <a:rPr lang="en-US" sz="3200" err="1">
                <a:ea typeface="+mn-lt"/>
                <a:cs typeface="+mn-lt"/>
              </a:rPr>
              <a:t>ir</a:t>
            </a:r>
            <a:r>
              <a:rPr lang="en-US" sz="3200">
                <a:ea typeface="+mn-lt"/>
                <a:cs typeface="+mn-lt"/>
              </a:rPr>
              <a:t> </a:t>
            </a:r>
            <a:r>
              <a:rPr lang="en-US" sz="3200" err="1">
                <a:ea typeface="+mn-lt"/>
                <a:cs typeface="+mn-lt"/>
              </a:rPr>
              <a:t>kā</a:t>
            </a:r>
            <a:r>
              <a:rPr lang="en-US" sz="3200">
                <a:ea typeface="+mn-lt"/>
                <a:cs typeface="+mn-lt"/>
              </a:rPr>
              <a:t> "</a:t>
            </a:r>
            <a:r>
              <a:rPr lang="en-US" sz="3200" err="1">
                <a:ea typeface="+mn-lt"/>
                <a:cs typeface="+mn-lt"/>
              </a:rPr>
              <a:t>ēdienkarte</a:t>
            </a:r>
            <a:r>
              <a:rPr lang="en-US" sz="3200">
                <a:ea typeface="+mn-lt"/>
                <a:cs typeface="+mn-lt"/>
              </a:rPr>
              <a:t>" </a:t>
            </a:r>
            <a:r>
              <a:rPr lang="en-US" sz="3200" err="1">
                <a:ea typeface="+mn-lt"/>
                <a:cs typeface="+mn-lt"/>
              </a:rPr>
              <a:t>restorānā</a:t>
            </a:r>
            <a:r>
              <a:rPr lang="en-US" sz="3200">
                <a:ea typeface="+mn-lt"/>
                <a:cs typeface="+mn-lt"/>
              </a:rPr>
              <a:t>. </a:t>
            </a:r>
            <a:r>
              <a:rPr lang="en-US" sz="3200" err="1">
                <a:ea typeface="+mn-lt"/>
                <a:cs typeface="+mn-lt"/>
              </a:rPr>
              <a:t>Tā</a:t>
            </a:r>
            <a:r>
              <a:rPr lang="en-US" sz="3200">
                <a:ea typeface="+mn-lt"/>
                <a:cs typeface="+mn-lt"/>
              </a:rPr>
              <a:t> </a:t>
            </a:r>
            <a:r>
              <a:rPr lang="en-US" sz="3200" err="1">
                <a:ea typeface="+mn-lt"/>
                <a:cs typeface="+mn-lt"/>
              </a:rPr>
              <a:t>piedāvā</a:t>
            </a:r>
            <a:r>
              <a:rPr lang="en-US" sz="3200">
                <a:ea typeface="+mn-lt"/>
                <a:cs typeface="+mn-lt"/>
              </a:rPr>
              <a:t> </a:t>
            </a:r>
            <a:r>
              <a:rPr lang="en-US" sz="3200" err="1">
                <a:ea typeface="+mn-lt"/>
                <a:cs typeface="+mn-lt"/>
              </a:rPr>
              <a:t>sarakstu</a:t>
            </a:r>
            <a:r>
              <a:rPr lang="en-US" sz="3200">
                <a:ea typeface="+mn-lt"/>
                <a:cs typeface="+mn-lt"/>
              </a:rPr>
              <a:t> </a:t>
            </a:r>
            <a:r>
              <a:rPr lang="en-US" sz="3200" err="1">
                <a:ea typeface="+mn-lt"/>
                <a:cs typeface="+mn-lt"/>
              </a:rPr>
              <a:t>ar</a:t>
            </a:r>
            <a:r>
              <a:rPr lang="en-US" sz="3200">
                <a:ea typeface="+mn-lt"/>
                <a:cs typeface="+mn-lt"/>
              </a:rPr>
              <a:t> "</a:t>
            </a:r>
            <a:r>
              <a:rPr lang="en-US" sz="3200" err="1">
                <a:ea typeface="+mn-lt"/>
                <a:cs typeface="+mn-lt"/>
              </a:rPr>
              <a:t>rīcībām</a:t>
            </a:r>
            <a:r>
              <a:rPr lang="en-US" sz="3200">
                <a:ea typeface="+mn-lt"/>
                <a:cs typeface="+mn-lt"/>
              </a:rPr>
              <a:t>" (</a:t>
            </a:r>
            <a:r>
              <a:rPr lang="en-US" sz="3200" err="1">
                <a:ea typeface="+mn-lt"/>
                <a:cs typeface="+mn-lt"/>
              </a:rPr>
              <a:t>piemēram</a:t>
            </a:r>
            <a:r>
              <a:rPr lang="en-US" sz="3200">
                <a:ea typeface="+mn-lt"/>
                <a:cs typeface="+mn-lt"/>
              </a:rPr>
              <a:t>, </a:t>
            </a:r>
            <a:r>
              <a:rPr lang="en-US" sz="3200" err="1">
                <a:ea typeface="+mn-lt"/>
                <a:cs typeface="+mn-lt"/>
              </a:rPr>
              <a:t>pasūtīt</a:t>
            </a:r>
            <a:r>
              <a:rPr lang="en-US" sz="3200">
                <a:ea typeface="+mn-lt"/>
                <a:cs typeface="+mn-lt"/>
              </a:rPr>
              <a:t> </a:t>
            </a:r>
            <a:r>
              <a:rPr lang="en-US" sz="3200" err="1">
                <a:ea typeface="+mn-lt"/>
                <a:cs typeface="+mn-lt"/>
              </a:rPr>
              <a:t>ēdienu</a:t>
            </a:r>
            <a:r>
              <a:rPr lang="en-US" sz="3200">
                <a:ea typeface="+mn-lt"/>
                <a:cs typeface="+mn-lt"/>
              </a:rPr>
              <a:t>) </a:t>
            </a:r>
            <a:r>
              <a:rPr lang="en-US" sz="3200" err="1">
                <a:ea typeface="+mn-lt"/>
                <a:cs typeface="+mn-lt"/>
              </a:rPr>
              <a:t>vai</a:t>
            </a:r>
            <a:r>
              <a:rPr lang="en-US" sz="3200">
                <a:ea typeface="+mn-lt"/>
                <a:cs typeface="+mn-lt"/>
              </a:rPr>
              <a:t> "</a:t>
            </a:r>
            <a:r>
              <a:rPr lang="en-US" sz="3200" err="1">
                <a:ea typeface="+mn-lt"/>
                <a:cs typeface="+mn-lt"/>
              </a:rPr>
              <a:t>informāciju</a:t>
            </a:r>
            <a:r>
              <a:rPr lang="en-US" sz="3200">
                <a:ea typeface="+mn-lt"/>
                <a:cs typeface="+mn-lt"/>
              </a:rPr>
              <a:t>" (</a:t>
            </a:r>
            <a:r>
              <a:rPr lang="en-US" sz="3200" err="1">
                <a:ea typeface="+mn-lt"/>
                <a:cs typeface="+mn-lt"/>
              </a:rPr>
              <a:t>piemēram</a:t>
            </a:r>
            <a:r>
              <a:rPr lang="en-US" sz="3200">
                <a:ea typeface="+mn-lt"/>
                <a:cs typeface="+mn-lt"/>
              </a:rPr>
              <a:t>, </a:t>
            </a:r>
            <a:r>
              <a:rPr lang="en-US" sz="3200" err="1">
                <a:ea typeface="+mn-lt"/>
                <a:cs typeface="+mn-lt"/>
              </a:rPr>
              <a:t>ēdiena</a:t>
            </a:r>
            <a:r>
              <a:rPr lang="en-US" sz="3200">
                <a:ea typeface="+mn-lt"/>
                <a:cs typeface="+mn-lt"/>
              </a:rPr>
              <a:t> </a:t>
            </a:r>
            <a:r>
              <a:rPr lang="en-US" sz="3200" err="1">
                <a:ea typeface="+mn-lt"/>
                <a:cs typeface="+mn-lt"/>
              </a:rPr>
              <a:t>sastāvdaļas</a:t>
            </a:r>
            <a:r>
              <a:rPr lang="en-US" sz="3200">
                <a:ea typeface="+mn-lt"/>
                <a:cs typeface="+mn-lt"/>
              </a:rPr>
              <a:t>), ko var </a:t>
            </a:r>
            <a:r>
              <a:rPr lang="en-US" sz="3200" err="1">
                <a:ea typeface="+mn-lt"/>
                <a:cs typeface="+mn-lt"/>
              </a:rPr>
              <a:t>pieprasīt</a:t>
            </a:r>
            <a:r>
              <a:rPr lang="en-US" sz="3200">
                <a:ea typeface="+mn-lt"/>
                <a:cs typeface="+mn-lt"/>
              </a:rPr>
              <a:t>.</a:t>
            </a:r>
          </a:p>
          <a:p>
            <a:pPr marL="0" indent="0">
              <a:buNone/>
            </a:pPr>
            <a:endParaRPr lang="en-US" sz="3200">
              <a:ea typeface="Calibri"/>
              <a:cs typeface="Calibri"/>
            </a:endParaRPr>
          </a:p>
          <a:p>
            <a:pPr marL="0" indent="0">
              <a:buNone/>
            </a:pPr>
            <a:r>
              <a:rPr lang="en-US" sz="2400" b="1" err="1">
                <a:ea typeface="+mn-lt"/>
                <a:cs typeface="+mn-lt"/>
              </a:rPr>
              <a:t>Tehniskāka</a:t>
            </a:r>
            <a:r>
              <a:rPr lang="en-US" sz="2400" b="1">
                <a:ea typeface="+mn-lt"/>
                <a:cs typeface="+mn-lt"/>
              </a:rPr>
              <a:t> </a:t>
            </a:r>
            <a:r>
              <a:rPr lang="en-US" sz="2400" b="1" err="1">
                <a:ea typeface="+mn-lt"/>
                <a:cs typeface="+mn-lt"/>
              </a:rPr>
              <a:t>definīcija</a:t>
            </a:r>
            <a:r>
              <a:rPr lang="en-US" sz="2400" b="1">
                <a:ea typeface="+mn-lt"/>
                <a:cs typeface="+mn-lt"/>
              </a:rPr>
              <a:t>:</a:t>
            </a:r>
            <a:r>
              <a:rPr lang="en-US" sz="2400">
                <a:ea typeface="+mn-lt"/>
                <a:cs typeface="+mn-lt"/>
              </a:rPr>
              <a:t> </a:t>
            </a:r>
            <a:r>
              <a:rPr lang="en-US" sz="3200">
                <a:ea typeface="+mn-lt"/>
                <a:cs typeface="+mn-lt"/>
              </a:rPr>
              <a:t>API (Application Programming Interface) </a:t>
            </a:r>
            <a:r>
              <a:rPr lang="en-US" sz="3200" err="1">
                <a:ea typeface="+mn-lt"/>
                <a:cs typeface="+mn-lt"/>
              </a:rPr>
              <a:t>ir</a:t>
            </a:r>
            <a:r>
              <a:rPr lang="en-US" sz="3200">
                <a:ea typeface="+mn-lt"/>
                <a:cs typeface="+mn-lt"/>
              </a:rPr>
              <a:t> </a:t>
            </a:r>
            <a:r>
              <a:rPr lang="en-US" sz="3200" err="1">
                <a:ea typeface="+mn-lt"/>
                <a:cs typeface="+mn-lt"/>
              </a:rPr>
              <a:t>saskarne</a:t>
            </a:r>
            <a:r>
              <a:rPr lang="en-US" sz="3200">
                <a:ea typeface="+mn-lt"/>
                <a:cs typeface="+mn-lt"/>
              </a:rPr>
              <a:t>, kas </a:t>
            </a:r>
            <a:r>
              <a:rPr lang="en-US" sz="3200" err="1">
                <a:ea typeface="+mn-lt"/>
                <a:cs typeface="+mn-lt"/>
              </a:rPr>
              <a:t>ļauj</a:t>
            </a:r>
            <a:r>
              <a:rPr lang="en-US" sz="3200">
                <a:ea typeface="+mn-lt"/>
                <a:cs typeface="+mn-lt"/>
              </a:rPr>
              <a:t> </a:t>
            </a:r>
            <a:r>
              <a:rPr lang="en-US" sz="3200" err="1">
                <a:ea typeface="+mn-lt"/>
                <a:cs typeface="+mn-lt"/>
              </a:rPr>
              <a:t>divām</a:t>
            </a:r>
            <a:r>
              <a:rPr lang="en-US" sz="3200">
                <a:ea typeface="+mn-lt"/>
                <a:cs typeface="+mn-lt"/>
              </a:rPr>
              <a:t> </a:t>
            </a:r>
            <a:r>
              <a:rPr lang="en-US" sz="3200" err="1">
                <a:ea typeface="+mn-lt"/>
                <a:cs typeface="+mn-lt"/>
              </a:rPr>
              <a:t>programmatūras</a:t>
            </a:r>
            <a:r>
              <a:rPr lang="en-US" sz="3200">
                <a:ea typeface="+mn-lt"/>
                <a:cs typeface="+mn-lt"/>
              </a:rPr>
              <a:t> </a:t>
            </a:r>
            <a:r>
              <a:rPr lang="en-US" sz="3200" err="1">
                <a:ea typeface="+mn-lt"/>
                <a:cs typeface="+mn-lt"/>
              </a:rPr>
              <a:t>lietojumprogrammām</a:t>
            </a:r>
            <a:r>
              <a:rPr lang="en-US" sz="3200">
                <a:ea typeface="+mn-lt"/>
                <a:cs typeface="+mn-lt"/>
              </a:rPr>
              <a:t> </a:t>
            </a:r>
            <a:r>
              <a:rPr lang="en-US" sz="3200" err="1">
                <a:ea typeface="+mn-lt"/>
                <a:cs typeface="+mn-lt"/>
              </a:rPr>
              <a:t>sazināties</a:t>
            </a:r>
            <a:r>
              <a:rPr lang="en-US" sz="3200">
                <a:ea typeface="+mn-lt"/>
                <a:cs typeface="+mn-lt"/>
              </a:rPr>
              <a:t> </a:t>
            </a:r>
            <a:r>
              <a:rPr lang="en-US" sz="3200" err="1">
                <a:ea typeface="+mn-lt"/>
                <a:cs typeface="+mn-lt"/>
              </a:rPr>
              <a:t>vienai</a:t>
            </a:r>
            <a:r>
              <a:rPr lang="en-US" sz="3200">
                <a:ea typeface="+mn-lt"/>
                <a:cs typeface="+mn-lt"/>
              </a:rPr>
              <a:t> </a:t>
            </a:r>
            <a:r>
              <a:rPr lang="en-US" sz="3200" err="1">
                <a:ea typeface="+mn-lt"/>
                <a:cs typeface="+mn-lt"/>
              </a:rPr>
              <a:t>ar</a:t>
            </a:r>
            <a:r>
              <a:rPr lang="en-US" sz="3200">
                <a:ea typeface="+mn-lt"/>
                <a:cs typeface="+mn-lt"/>
              </a:rPr>
              <a:t> </a:t>
            </a:r>
            <a:r>
              <a:rPr lang="en-US" sz="3200" err="1">
                <a:ea typeface="+mn-lt"/>
                <a:cs typeface="+mn-lt"/>
              </a:rPr>
              <a:t>otru</a:t>
            </a:r>
            <a:r>
              <a:rPr lang="en-US" sz="3200">
                <a:ea typeface="+mn-lt"/>
                <a:cs typeface="+mn-lt"/>
              </a:rPr>
              <a:t>, </a:t>
            </a:r>
            <a:r>
              <a:rPr lang="en-US" sz="3200" err="1">
                <a:ea typeface="+mn-lt"/>
                <a:cs typeface="+mn-lt"/>
              </a:rPr>
              <a:t>nezinot</a:t>
            </a:r>
            <a:r>
              <a:rPr lang="en-US" sz="3200">
                <a:ea typeface="+mn-lt"/>
                <a:cs typeface="+mn-lt"/>
              </a:rPr>
              <a:t>, </a:t>
            </a:r>
            <a:r>
              <a:rPr lang="en-US" sz="3200" err="1">
                <a:ea typeface="+mn-lt"/>
                <a:cs typeface="+mn-lt"/>
              </a:rPr>
              <a:t>kā</a:t>
            </a:r>
            <a:r>
              <a:rPr lang="en-US" sz="3200">
                <a:ea typeface="+mn-lt"/>
                <a:cs typeface="+mn-lt"/>
              </a:rPr>
              <a:t> </a:t>
            </a:r>
            <a:r>
              <a:rPr lang="en-US" sz="3200" err="1">
                <a:ea typeface="+mn-lt"/>
                <a:cs typeface="+mn-lt"/>
              </a:rPr>
              <a:t>viena</a:t>
            </a:r>
            <a:r>
              <a:rPr lang="en-US" sz="3200">
                <a:ea typeface="+mn-lt"/>
                <a:cs typeface="+mn-lt"/>
              </a:rPr>
              <a:t> </a:t>
            </a:r>
            <a:r>
              <a:rPr lang="en-US" sz="3200" err="1">
                <a:ea typeface="+mn-lt"/>
                <a:cs typeface="+mn-lt"/>
              </a:rPr>
              <a:t>vai</a:t>
            </a:r>
            <a:r>
              <a:rPr lang="en-US" sz="3200">
                <a:ea typeface="+mn-lt"/>
                <a:cs typeface="+mn-lt"/>
              </a:rPr>
              <a:t> </a:t>
            </a:r>
            <a:r>
              <a:rPr lang="en-US" sz="3200" err="1">
                <a:ea typeface="+mn-lt"/>
                <a:cs typeface="+mn-lt"/>
              </a:rPr>
              <a:t>otra</a:t>
            </a:r>
            <a:r>
              <a:rPr lang="en-US" sz="3200">
                <a:ea typeface="+mn-lt"/>
                <a:cs typeface="+mn-lt"/>
              </a:rPr>
              <a:t> </a:t>
            </a:r>
            <a:r>
              <a:rPr lang="en-US" sz="3200" err="1">
                <a:ea typeface="+mn-lt"/>
                <a:cs typeface="+mn-lt"/>
              </a:rPr>
              <a:t>iekšēji</a:t>
            </a:r>
            <a:r>
              <a:rPr lang="en-US" sz="3200">
                <a:ea typeface="+mn-lt"/>
                <a:cs typeface="+mn-lt"/>
              </a:rPr>
              <a:t> </a:t>
            </a:r>
            <a:r>
              <a:rPr lang="en-US" sz="3200" err="1">
                <a:ea typeface="+mn-lt"/>
                <a:cs typeface="+mn-lt"/>
              </a:rPr>
              <a:t>darbojas</a:t>
            </a:r>
            <a:r>
              <a:rPr lang="en-US" sz="3200">
                <a:ea typeface="+mn-lt"/>
                <a:cs typeface="+mn-lt"/>
              </a:rPr>
              <a:t>.</a:t>
            </a:r>
            <a:endParaRPr lang="en-US" sz="3200">
              <a:ea typeface="Calibri"/>
              <a:cs typeface="Calibri"/>
            </a:endParaRPr>
          </a:p>
          <a:p>
            <a:pPr marL="0" indent="0">
              <a:buNone/>
            </a:pPr>
            <a:endParaRPr lang="en-US" sz="3200">
              <a:ea typeface="Calibri"/>
              <a:cs typeface="Calibri"/>
            </a:endParaRPr>
          </a:p>
        </p:txBody>
      </p:sp>
    </p:spTree>
    <p:extLst>
      <p:ext uri="{BB962C8B-B14F-4D97-AF65-F5344CB8AC3E}">
        <p14:creationId xmlns:p14="http://schemas.microsoft.com/office/powerpoint/2010/main" val="152624608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64FD-4AA6-EDEA-B302-33CDDFBD13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4653E0-0B48-24F5-901C-4BFEA6612E98}"/>
              </a:ext>
            </a:extLst>
          </p:cNvPr>
          <p:cNvSpPr>
            <a:spLocks noGrp="1"/>
          </p:cNvSpPr>
          <p:nvPr>
            <p:ph idx="1"/>
          </p:nvPr>
        </p:nvSpPr>
        <p:spPr/>
        <p:txBody>
          <a:bodyPr vert="horz" lIns="91440" tIns="45720" rIns="91440" bIns="45720" rtlCol="0" anchor="t">
            <a:normAutofit/>
          </a:bodyPr>
          <a:lstStyle/>
          <a:p>
            <a:pPr>
              <a:buFont typeface="Arial"/>
              <a:buChar char="•"/>
            </a:pPr>
            <a:r>
              <a:rPr lang="en-US" sz="3200" b="1" err="1">
                <a:ea typeface="+mn-lt"/>
                <a:cs typeface="+mn-lt"/>
              </a:rPr>
              <a:t>Piemēri</a:t>
            </a:r>
            <a:r>
              <a:rPr lang="en-US" sz="3200" b="1">
                <a:ea typeface="+mn-lt"/>
                <a:cs typeface="+mn-lt"/>
              </a:rPr>
              <a:t> no </a:t>
            </a:r>
            <a:r>
              <a:rPr lang="en-US" sz="3200" b="1" err="1">
                <a:ea typeface="+mn-lt"/>
                <a:cs typeface="+mn-lt"/>
              </a:rPr>
              <a:t>dzīves</a:t>
            </a:r>
            <a:r>
              <a:rPr lang="en-US" sz="3200" b="1">
                <a:ea typeface="+mn-lt"/>
                <a:cs typeface="+mn-lt"/>
              </a:rPr>
              <a:t>:</a:t>
            </a:r>
            <a:endParaRPr lang="en-US" sz="3200">
              <a:ea typeface="Calibri"/>
              <a:cs typeface="Calibri"/>
            </a:endParaRPr>
          </a:p>
          <a:p>
            <a:pPr marL="971550" lvl="1" indent="-285750">
              <a:buFont typeface="Arial"/>
              <a:buChar char="•"/>
            </a:pPr>
            <a:r>
              <a:rPr lang="en-US" sz="3200" err="1">
                <a:ea typeface="+mn-lt"/>
                <a:cs typeface="+mn-lt"/>
              </a:rPr>
              <a:t>Laikapstākļu</a:t>
            </a:r>
            <a:r>
              <a:rPr lang="en-US" sz="3200">
                <a:ea typeface="+mn-lt"/>
                <a:cs typeface="+mn-lt"/>
              </a:rPr>
              <a:t> </a:t>
            </a:r>
            <a:r>
              <a:rPr lang="en-US" sz="3200" err="1">
                <a:ea typeface="+mn-lt"/>
                <a:cs typeface="+mn-lt"/>
              </a:rPr>
              <a:t>lietotne</a:t>
            </a:r>
            <a:r>
              <a:rPr lang="en-US" sz="3200">
                <a:ea typeface="+mn-lt"/>
                <a:cs typeface="+mn-lt"/>
              </a:rPr>
              <a:t>: </a:t>
            </a:r>
            <a:r>
              <a:rPr lang="en-US" sz="3200" err="1">
                <a:ea typeface="+mn-lt"/>
                <a:cs typeface="+mn-lt"/>
              </a:rPr>
              <a:t>tā</a:t>
            </a:r>
            <a:r>
              <a:rPr lang="en-US" sz="3200">
                <a:ea typeface="+mn-lt"/>
                <a:cs typeface="+mn-lt"/>
              </a:rPr>
              <a:t> nepaļaujas uz saviem sensoriem, bet iegūst datus no ārpuses (API).</a:t>
            </a:r>
            <a:endParaRPr lang="en-US" sz="3200">
              <a:ea typeface="Calibri"/>
              <a:cs typeface="Calibri"/>
            </a:endParaRPr>
          </a:p>
          <a:p>
            <a:pPr marL="971550" lvl="1" indent="-285750">
              <a:buFont typeface="Arial"/>
              <a:buChar char="•"/>
            </a:pPr>
            <a:r>
              <a:rPr lang="en-US" sz="3200" err="1">
                <a:ea typeface="+mn-lt"/>
                <a:cs typeface="+mn-lt"/>
              </a:rPr>
              <a:t>Sociālo</a:t>
            </a:r>
            <a:r>
              <a:rPr lang="en-US" sz="3200">
                <a:ea typeface="+mn-lt"/>
                <a:cs typeface="+mn-lt"/>
              </a:rPr>
              <a:t> </a:t>
            </a:r>
            <a:r>
              <a:rPr lang="en-US" sz="3200" err="1">
                <a:ea typeface="+mn-lt"/>
                <a:cs typeface="+mn-lt"/>
              </a:rPr>
              <a:t>mediju</a:t>
            </a:r>
            <a:r>
              <a:rPr lang="en-US" sz="3200">
                <a:ea typeface="+mn-lt"/>
                <a:cs typeface="+mn-lt"/>
              </a:rPr>
              <a:t> </a:t>
            </a:r>
            <a:r>
              <a:rPr lang="en-US" sz="3200" err="1">
                <a:ea typeface="+mn-lt"/>
                <a:cs typeface="+mn-lt"/>
              </a:rPr>
              <a:t>integrācija</a:t>
            </a:r>
            <a:r>
              <a:rPr lang="en-US" sz="3200">
                <a:ea typeface="+mn-lt"/>
                <a:cs typeface="+mn-lt"/>
              </a:rPr>
              <a:t>: </a:t>
            </a:r>
            <a:r>
              <a:rPr lang="en-US" sz="3200" err="1">
                <a:ea typeface="+mn-lt"/>
                <a:cs typeface="+mn-lt"/>
              </a:rPr>
              <a:t>vietne</a:t>
            </a:r>
            <a:r>
              <a:rPr lang="en-US" sz="3200">
                <a:ea typeface="+mn-lt"/>
                <a:cs typeface="+mn-lt"/>
              </a:rPr>
              <a:t> var </a:t>
            </a:r>
            <a:r>
              <a:rPr lang="en-US" sz="3200" err="1">
                <a:ea typeface="+mn-lt"/>
                <a:cs typeface="+mn-lt"/>
              </a:rPr>
              <a:t>iegūt</a:t>
            </a:r>
            <a:r>
              <a:rPr lang="en-US" sz="3200">
                <a:ea typeface="+mn-lt"/>
                <a:cs typeface="+mn-lt"/>
              </a:rPr>
              <a:t> datus no Facebook </a:t>
            </a:r>
            <a:r>
              <a:rPr lang="en-US" sz="3200" err="1">
                <a:ea typeface="+mn-lt"/>
                <a:cs typeface="+mn-lt"/>
              </a:rPr>
              <a:t>vai</a:t>
            </a:r>
            <a:r>
              <a:rPr lang="en-US" sz="3200">
                <a:ea typeface="+mn-lt"/>
                <a:cs typeface="+mn-lt"/>
              </a:rPr>
              <a:t> Twitter, </a:t>
            </a:r>
            <a:r>
              <a:rPr lang="en-US" sz="3200" err="1">
                <a:ea typeface="+mn-lt"/>
                <a:cs typeface="+mn-lt"/>
              </a:rPr>
              <a:t>izmantojot</a:t>
            </a:r>
            <a:r>
              <a:rPr lang="en-US" sz="3200">
                <a:ea typeface="+mn-lt"/>
                <a:cs typeface="+mn-lt"/>
              </a:rPr>
              <a:t> to API.</a:t>
            </a:r>
            <a:endParaRPr lang="en-US" sz="3200">
              <a:ea typeface="Calibri"/>
              <a:cs typeface="Calibri"/>
            </a:endParaRPr>
          </a:p>
          <a:p>
            <a:pPr marL="971550" lvl="1" indent="-285750">
              <a:buFont typeface="Arial"/>
              <a:buChar char="•"/>
            </a:pPr>
            <a:r>
              <a:rPr lang="en-US" sz="3200" err="1">
                <a:ea typeface="+mn-lt"/>
                <a:cs typeface="+mn-lt"/>
              </a:rPr>
              <a:t>Maksājumu</a:t>
            </a:r>
            <a:r>
              <a:rPr lang="en-US" sz="3200">
                <a:ea typeface="+mn-lt"/>
                <a:cs typeface="+mn-lt"/>
              </a:rPr>
              <a:t> </a:t>
            </a:r>
            <a:r>
              <a:rPr lang="en-US" sz="3200" err="1">
                <a:ea typeface="+mn-lt"/>
                <a:cs typeface="+mn-lt"/>
              </a:rPr>
              <a:t>sistēmas</a:t>
            </a:r>
            <a:r>
              <a:rPr lang="en-US" sz="3200">
                <a:ea typeface="+mn-lt"/>
                <a:cs typeface="+mn-lt"/>
              </a:rPr>
              <a:t>: e-</a:t>
            </a:r>
            <a:r>
              <a:rPr lang="en-US" sz="3200" err="1">
                <a:ea typeface="+mn-lt"/>
                <a:cs typeface="+mn-lt"/>
              </a:rPr>
              <a:t>veikals</a:t>
            </a:r>
            <a:r>
              <a:rPr lang="en-US" sz="3200">
                <a:ea typeface="+mn-lt"/>
                <a:cs typeface="+mn-lt"/>
              </a:rPr>
              <a:t> </a:t>
            </a:r>
            <a:r>
              <a:rPr lang="en-US" sz="3200" err="1">
                <a:ea typeface="+mn-lt"/>
                <a:cs typeface="+mn-lt"/>
              </a:rPr>
              <a:t>izmanto</a:t>
            </a:r>
            <a:r>
              <a:rPr lang="en-US" sz="3200">
                <a:ea typeface="+mn-lt"/>
                <a:cs typeface="+mn-lt"/>
              </a:rPr>
              <a:t> API, lai </a:t>
            </a:r>
            <a:r>
              <a:rPr lang="en-US" sz="3200" err="1">
                <a:ea typeface="+mn-lt"/>
                <a:cs typeface="+mn-lt"/>
              </a:rPr>
              <a:t>sazinātos</a:t>
            </a:r>
            <a:r>
              <a:rPr lang="en-US" sz="3200">
                <a:ea typeface="+mn-lt"/>
                <a:cs typeface="+mn-lt"/>
              </a:rPr>
              <a:t> </a:t>
            </a:r>
            <a:r>
              <a:rPr lang="en-US" sz="3200" err="1">
                <a:ea typeface="+mn-lt"/>
                <a:cs typeface="+mn-lt"/>
              </a:rPr>
              <a:t>ar</a:t>
            </a:r>
            <a:r>
              <a:rPr lang="en-US" sz="3200">
                <a:ea typeface="+mn-lt"/>
                <a:cs typeface="+mn-lt"/>
              </a:rPr>
              <a:t> </a:t>
            </a:r>
            <a:r>
              <a:rPr lang="en-US" sz="3200" err="1">
                <a:ea typeface="+mn-lt"/>
                <a:cs typeface="+mn-lt"/>
              </a:rPr>
              <a:t>banku</a:t>
            </a:r>
            <a:r>
              <a:rPr lang="en-US" sz="3200">
                <a:ea typeface="+mn-lt"/>
                <a:cs typeface="+mn-lt"/>
              </a:rPr>
              <a:t> un </a:t>
            </a:r>
            <a:r>
              <a:rPr lang="en-US" sz="3200" err="1">
                <a:ea typeface="+mn-lt"/>
                <a:cs typeface="+mn-lt"/>
              </a:rPr>
              <a:t>veiktu</a:t>
            </a:r>
            <a:r>
              <a:rPr lang="en-US" sz="3200">
                <a:ea typeface="+mn-lt"/>
                <a:cs typeface="+mn-lt"/>
              </a:rPr>
              <a:t> </a:t>
            </a:r>
            <a:r>
              <a:rPr lang="en-US" sz="3200" err="1">
                <a:ea typeface="+mn-lt"/>
                <a:cs typeface="+mn-lt"/>
              </a:rPr>
              <a:t>maksājumus</a:t>
            </a:r>
            <a:r>
              <a:rPr lang="en-US" sz="3200">
                <a:ea typeface="+mn-lt"/>
                <a:cs typeface="+mn-lt"/>
              </a:rPr>
              <a:t>.</a:t>
            </a:r>
            <a:endParaRPr lang="en-US" sz="3200"/>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0864828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F0AB-705E-52C2-C0A7-CCC5D6C5D1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107054-A36C-4EE0-12A0-2BA9581C5A9B}"/>
              </a:ext>
            </a:extLst>
          </p:cNvPr>
          <p:cNvSpPr>
            <a:spLocks noGrp="1"/>
          </p:cNvSpPr>
          <p:nvPr>
            <p:ph idx="1"/>
          </p:nvPr>
        </p:nvSpPr>
        <p:spPr/>
        <p:txBody>
          <a:bodyPr vert="horz" lIns="91440" tIns="45720" rIns="91440" bIns="45720" rtlCol="0" anchor="t">
            <a:normAutofit/>
          </a:bodyPr>
          <a:lstStyle/>
          <a:p>
            <a:r>
              <a:rPr lang="en-US" sz="3200" b="1" err="1">
                <a:ea typeface="+mn-lt"/>
                <a:cs typeface="+mn-lt"/>
              </a:rPr>
              <a:t>Kāpēc</a:t>
            </a:r>
            <a:r>
              <a:rPr lang="en-US" sz="3200" b="1">
                <a:ea typeface="+mn-lt"/>
                <a:cs typeface="+mn-lt"/>
              </a:rPr>
              <a:t> </a:t>
            </a:r>
            <a:r>
              <a:rPr lang="en-US" sz="3200" b="1" err="1">
                <a:ea typeface="+mn-lt"/>
                <a:cs typeface="+mn-lt"/>
              </a:rPr>
              <a:t>mēs</a:t>
            </a:r>
            <a:r>
              <a:rPr lang="en-US" sz="3200" b="1">
                <a:ea typeface="+mn-lt"/>
                <a:cs typeface="+mn-lt"/>
              </a:rPr>
              <a:t> </a:t>
            </a:r>
            <a:r>
              <a:rPr lang="en-US" sz="3200" b="1" err="1">
                <a:ea typeface="+mn-lt"/>
                <a:cs typeface="+mn-lt"/>
              </a:rPr>
              <a:t>izmantojam</a:t>
            </a:r>
            <a:r>
              <a:rPr lang="en-US" sz="3200" b="1">
                <a:ea typeface="+mn-lt"/>
                <a:cs typeface="+mn-lt"/>
              </a:rPr>
              <a:t> API?</a:t>
            </a:r>
            <a:endParaRPr lang="en-US" sz="3200">
              <a:ea typeface="Calibri" panose="020F0502020204030204"/>
              <a:cs typeface="Calibri" panose="020F0502020204030204"/>
            </a:endParaRPr>
          </a:p>
          <a:p>
            <a:pPr lvl="1"/>
            <a:r>
              <a:rPr lang="en-US" sz="3200" b="1">
                <a:ea typeface="+mn-lt"/>
                <a:cs typeface="+mn-lt"/>
              </a:rPr>
              <a:t>Datu </a:t>
            </a:r>
            <a:r>
              <a:rPr lang="en-US" sz="3200" b="1" err="1">
                <a:ea typeface="+mn-lt"/>
                <a:cs typeface="+mn-lt"/>
              </a:rPr>
              <a:t>pieejamība</a:t>
            </a:r>
            <a:r>
              <a:rPr lang="en-US" sz="3200" b="1">
                <a:ea typeface="+mn-lt"/>
                <a:cs typeface="+mn-lt"/>
              </a:rPr>
              <a:t>:</a:t>
            </a:r>
            <a:r>
              <a:rPr lang="en-US" sz="3200">
                <a:ea typeface="+mn-lt"/>
                <a:cs typeface="+mn-lt"/>
              </a:rPr>
              <a:t> API </a:t>
            </a:r>
            <a:r>
              <a:rPr lang="en-US" sz="3200" err="1">
                <a:ea typeface="+mn-lt"/>
                <a:cs typeface="+mn-lt"/>
              </a:rPr>
              <a:t>atvieglo</a:t>
            </a:r>
            <a:r>
              <a:rPr lang="en-US" sz="3200">
                <a:ea typeface="+mn-lt"/>
                <a:cs typeface="+mn-lt"/>
              </a:rPr>
              <a:t> </a:t>
            </a:r>
            <a:r>
              <a:rPr lang="en-US" sz="3200" err="1">
                <a:ea typeface="+mn-lt"/>
                <a:cs typeface="+mn-lt"/>
              </a:rPr>
              <a:t>piekļuvi</a:t>
            </a:r>
            <a:r>
              <a:rPr lang="en-US" sz="3200">
                <a:ea typeface="+mn-lt"/>
                <a:cs typeface="+mn-lt"/>
              </a:rPr>
              <a:t> </a:t>
            </a:r>
            <a:r>
              <a:rPr lang="en-US" sz="3200" err="1">
                <a:ea typeface="+mn-lt"/>
                <a:cs typeface="+mn-lt"/>
              </a:rPr>
              <a:t>datiem</a:t>
            </a:r>
            <a:r>
              <a:rPr lang="en-US" sz="3200">
                <a:ea typeface="+mn-lt"/>
                <a:cs typeface="+mn-lt"/>
              </a:rPr>
              <a:t>, ko </a:t>
            </a:r>
            <a:r>
              <a:rPr lang="en-US" sz="3200" err="1">
                <a:ea typeface="+mn-lt"/>
                <a:cs typeface="+mn-lt"/>
              </a:rPr>
              <a:t>uztur</a:t>
            </a:r>
            <a:r>
              <a:rPr lang="en-US" sz="3200">
                <a:ea typeface="+mn-lt"/>
                <a:cs typeface="+mn-lt"/>
              </a:rPr>
              <a:t> </a:t>
            </a:r>
            <a:r>
              <a:rPr lang="en-US" sz="3200" err="1">
                <a:ea typeface="+mn-lt"/>
                <a:cs typeface="+mn-lt"/>
              </a:rPr>
              <a:t>citas</a:t>
            </a:r>
            <a:r>
              <a:rPr lang="en-US" sz="3200">
                <a:ea typeface="+mn-lt"/>
                <a:cs typeface="+mn-lt"/>
              </a:rPr>
              <a:t> </a:t>
            </a:r>
            <a:r>
              <a:rPr lang="en-US" sz="3200" err="1">
                <a:ea typeface="+mn-lt"/>
                <a:cs typeface="+mn-lt"/>
              </a:rPr>
              <a:t>organizācijas</a:t>
            </a:r>
            <a:r>
              <a:rPr lang="en-US" sz="3200">
                <a:ea typeface="+mn-lt"/>
                <a:cs typeface="+mn-lt"/>
              </a:rPr>
              <a:t> </a:t>
            </a:r>
            <a:r>
              <a:rPr lang="en-US" sz="3200" err="1">
                <a:ea typeface="+mn-lt"/>
                <a:cs typeface="+mn-lt"/>
              </a:rPr>
              <a:t>vai</a:t>
            </a:r>
            <a:r>
              <a:rPr lang="en-US" sz="3200">
                <a:ea typeface="+mn-lt"/>
                <a:cs typeface="+mn-lt"/>
              </a:rPr>
              <a:t> </a:t>
            </a:r>
            <a:r>
              <a:rPr lang="en-US" sz="3200" err="1">
                <a:ea typeface="+mn-lt"/>
                <a:cs typeface="+mn-lt"/>
              </a:rPr>
              <a:t>sistēmas</a:t>
            </a:r>
            <a:r>
              <a:rPr lang="en-US" sz="3200">
                <a:ea typeface="+mn-lt"/>
                <a:cs typeface="+mn-lt"/>
              </a:rPr>
              <a:t>.</a:t>
            </a:r>
            <a:endParaRPr lang="en-US" sz="3200">
              <a:ea typeface="Calibri"/>
              <a:cs typeface="Calibri"/>
            </a:endParaRPr>
          </a:p>
          <a:p>
            <a:pPr lvl="1"/>
            <a:r>
              <a:rPr lang="en-US" sz="3200" b="1" err="1">
                <a:ea typeface="+mn-lt"/>
                <a:cs typeface="+mn-lt"/>
              </a:rPr>
              <a:t>Efektivitāte</a:t>
            </a:r>
            <a:r>
              <a:rPr lang="en-US" sz="3200" b="1">
                <a:ea typeface="+mn-lt"/>
                <a:cs typeface="+mn-lt"/>
              </a:rPr>
              <a:t>:</a:t>
            </a:r>
            <a:r>
              <a:rPr lang="en-US" sz="3200">
                <a:ea typeface="+mn-lt"/>
                <a:cs typeface="+mn-lt"/>
              </a:rPr>
              <a:t> </a:t>
            </a:r>
            <a:r>
              <a:rPr lang="en-US" sz="3200" err="1">
                <a:ea typeface="+mn-lt"/>
                <a:cs typeface="+mn-lt"/>
              </a:rPr>
              <a:t>Nevajag</a:t>
            </a:r>
            <a:r>
              <a:rPr lang="en-US" sz="3200">
                <a:ea typeface="+mn-lt"/>
                <a:cs typeface="+mn-lt"/>
              </a:rPr>
              <a:t> </a:t>
            </a:r>
            <a:r>
              <a:rPr lang="en-US" sz="3200" err="1">
                <a:ea typeface="+mn-lt"/>
                <a:cs typeface="+mn-lt"/>
              </a:rPr>
              <a:t>būvēt</a:t>
            </a:r>
            <a:r>
              <a:rPr lang="en-US" sz="3200">
                <a:ea typeface="+mn-lt"/>
                <a:cs typeface="+mn-lt"/>
              </a:rPr>
              <a:t> </a:t>
            </a:r>
            <a:r>
              <a:rPr lang="en-US" sz="3200" err="1">
                <a:ea typeface="+mn-lt"/>
                <a:cs typeface="+mn-lt"/>
              </a:rPr>
              <a:t>visu</a:t>
            </a:r>
            <a:r>
              <a:rPr lang="en-US" sz="3200">
                <a:ea typeface="+mn-lt"/>
                <a:cs typeface="+mn-lt"/>
              </a:rPr>
              <a:t> no </a:t>
            </a:r>
            <a:r>
              <a:rPr lang="en-US" sz="3200" err="1">
                <a:ea typeface="+mn-lt"/>
                <a:cs typeface="+mn-lt"/>
              </a:rPr>
              <a:t>nulles</a:t>
            </a:r>
            <a:r>
              <a:rPr lang="en-US" sz="3200">
                <a:ea typeface="+mn-lt"/>
                <a:cs typeface="+mn-lt"/>
              </a:rPr>
              <a:t>, var </a:t>
            </a:r>
            <a:r>
              <a:rPr lang="en-US" sz="3200" err="1">
                <a:ea typeface="+mn-lt"/>
                <a:cs typeface="+mn-lt"/>
              </a:rPr>
              <a:t>izmantot</a:t>
            </a:r>
            <a:r>
              <a:rPr lang="en-US" sz="3200">
                <a:ea typeface="+mn-lt"/>
                <a:cs typeface="+mn-lt"/>
              </a:rPr>
              <a:t> </a:t>
            </a:r>
            <a:r>
              <a:rPr lang="en-US" sz="3200" err="1">
                <a:ea typeface="+mn-lt"/>
                <a:cs typeface="+mn-lt"/>
              </a:rPr>
              <a:t>jau</a:t>
            </a:r>
            <a:r>
              <a:rPr lang="en-US" sz="3200">
                <a:ea typeface="+mn-lt"/>
                <a:cs typeface="+mn-lt"/>
              </a:rPr>
              <a:t> </a:t>
            </a:r>
            <a:r>
              <a:rPr lang="en-US" sz="3200" err="1">
                <a:ea typeface="+mn-lt"/>
                <a:cs typeface="+mn-lt"/>
              </a:rPr>
              <a:t>gatavas</a:t>
            </a:r>
            <a:r>
              <a:rPr lang="en-US" sz="3200">
                <a:ea typeface="+mn-lt"/>
                <a:cs typeface="+mn-lt"/>
              </a:rPr>
              <a:t> </a:t>
            </a:r>
            <a:r>
              <a:rPr lang="en-US" sz="3200" err="1">
                <a:ea typeface="+mn-lt"/>
                <a:cs typeface="+mn-lt"/>
              </a:rPr>
              <a:t>funkcionalitātes</a:t>
            </a:r>
            <a:r>
              <a:rPr lang="en-US" sz="3200">
                <a:ea typeface="+mn-lt"/>
                <a:cs typeface="+mn-lt"/>
              </a:rPr>
              <a:t>.</a:t>
            </a:r>
            <a:endParaRPr lang="en-US" sz="3200">
              <a:ea typeface="Calibri"/>
              <a:cs typeface="Calibri"/>
            </a:endParaRPr>
          </a:p>
          <a:p>
            <a:pPr lvl="1"/>
            <a:r>
              <a:rPr lang="en-US" sz="3200" b="1" err="1">
                <a:ea typeface="+mn-lt"/>
                <a:cs typeface="+mn-lt"/>
              </a:rPr>
              <a:t>Inovācijas</a:t>
            </a:r>
            <a:r>
              <a:rPr lang="en-US" sz="3200" b="1">
                <a:ea typeface="+mn-lt"/>
                <a:cs typeface="+mn-lt"/>
              </a:rPr>
              <a:t>:</a:t>
            </a:r>
            <a:r>
              <a:rPr lang="en-US" sz="3200">
                <a:ea typeface="+mn-lt"/>
                <a:cs typeface="+mn-lt"/>
              </a:rPr>
              <a:t> API </a:t>
            </a:r>
            <a:r>
              <a:rPr lang="en-US" sz="3200" err="1">
                <a:ea typeface="+mn-lt"/>
                <a:cs typeface="+mn-lt"/>
              </a:rPr>
              <a:t>ļauj</a:t>
            </a:r>
            <a:r>
              <a:rPr lang="en-US" sz="3200">
                <a:ea typeface="+mn-lt"/>
                <a:cs typeface="+mn-lt"/>
              </a:rPr>
              <a:t> </a:t>
            </a:r>
            <a:r>
              <a:rPr lang="en-US" sz="3200" err="1">
                <a:ea typeface="+mn-lt"/>
                <a:cs typeface="+mn-lt"/>
              </a:rPr>
              <a:t>apvienot</a:t>
            </a:r>
            <a:r>
              <a:rPr lang="en-US" sz="3200">
                <a:ea typeface="+mn-lt"/>
                <a:cs typeface="+mn-lt"/>
              </a:rPr>
              <a:t> </a:t>
            </a:r>
            <a:r>
              <a:rPr lang="en-US" sz="3200" err="1">
                <a:ea typeface="+mn-lt"/>
                <a:cs typeface="+mn-lt"/>
              </a:rPr>
              <a:t>dažādas</a:t>
            </a:r>
            <a:r>
              <a:rPr lang="en-US" sz="3200">
                <a:ea typeface="+mn-lt"/>
                <a:cs typeface="+mn-lt"/>
              </a:rPr>
              <a:t> </a:t>
            </a:r>
            <a:r>
              <a:rPr lang="en-US" sz="3200" err="1">
                <a:ea typeface="+mn-lt"/>
                <a:cs typeface="+mn-lt"/>
              </a:rPr>
              <a:t>lietotnes</a:t>
            </a:r>
            <a:r>
              <a:rPr lang="en-US" sz="3200">
                <a:ea typeface="+mn-lt"/>
                <a:cs typeface="+mn-lt"/>
              </a:rPr>
              <a:t> un </a:t>
            </a:r>
            <a:r>
              <a:rPr lang="en-US" sz="3200" err="1">
                <a:ea typeface="+mn-lt"/>
                <a:cs typeface="+mn-lt"/>
              </a:rPr>
              <a:t>pakalpojumus</a:t>
            </a:r>
            <a:r>
              <a:rPr lang="en-US" sz="3200">
                <a:ea typeface="+mn-lt"/>
                <a:cs typeface="+mn-lt"/>
              </a:rPr>
              <a:t>, </a:t>
            </a:r>
            <a:r>
              <a:rPr lang="en-US" sz="3200" err="1">
                <a:ea typeface="+mn-lt"/>
                <a:cs typeface="+mn-lt"/>
              </a:rPr>
              <a:t>radot</a:t>
            </a:r>
            <a:r>
              <a:rPr lang="en-US" sz="3200">
                <a:ea typeface="+mn-lt"/>
                <a:cs typeface="+mn-lt"/>
              </a:rPr>
              <a:t> </a:t>
            </a:r>
            <a:r>
              <a:rPr lang="en-US" sz="3200" err="1">
                <a:ea typeface="+mn-lt"/>
                <a:cs typeface="+mn-lt"/>
              </a:rPr>
              <a:t>jaunas</a:t>
            </a:r>
            <a:r>
              <a:rPr lang="en-US" sz="3200">
                <a:ea typeface="+mn-lt"/>
                <a:cs typeface="+mn-lt"/>
              </a:rPr>
              <a:t> </a:t>
            </a:r>
            <a:r>
              <a:rPr lang="en-US" sz="3200" err="1">
                <a:ea typeface="+mn-lt"/>
                <a:cs typeface="+mn-lt"/>
              </a:rPr>
              <a:t>iespējas</a:t>
            </a:r>
            <a:r>
              <a:rPr lang="en-US" sz="3200">
                <a:ea typeface="+mn-lt"/>
                <a:cs typeface="+mn-lt"/>
              </a:rPr>
              <a:t>.</a:t>
            </a: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031861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56FFD-2765-453D-B1AF-97775B44F997}"/>
              </a:ext>
            </a:extLst>
          </p:cNvPr>
          <p:cNvSpPr>
            <a:spLocks noGrp="1"/>
          </p:cNvSpPr>
          <p:nvPr>
            <p:ph type="title"/>
          </p:nvPr>
        </p:nvSpPr>
        <p:spPr/>
        <p:txBody>
          <a:bodyPr/>
          <a:lstStyle/>
          <a:p>
            <a:r>
              <a:rPr lang="lv-LV"/>
              <a:t>Praktiskais uzdevums 8</a:t>
            </a:r>
          </a:p>
        </p:txBody>
      </p:sp>
      <p:pic>
        <p:nvPicPr>
          <p:cNvPr id="5" name="Content Placeholder 4">
            <a:extLst>
              <a:ext uri="{FF2B5EF4-FFF2-40B4-BE49-F238E27FC236}">
                <a16:creationId xmlns:a16="http://schemas.microsoft.com/office/drawing/2014/main" id="{6C40513A-6461-40B7-B01B-4AE7B21944D5}"/>
              </a:ext>
            </a:extLst>
          </p:cNvPr>
          <p:cNvPicPr>
            <a:picLocks noGrp="1" noChangeAspect="1"/>
          </p:cNvPicPr>
          <p:nvPr>
            <p:ph idx="1"/>
          </p:nvPr>
        </p:nvPicPr>
        <p:blipFill>
          <a:blip r:embed="rId2"/>
          <a:stretch>
            <a:fillRect/>
          </a:stretch>
        </p:blipFill>
        <p:spPr>
          <a:xfrm>
            <a:off x="658594" y="2228383"/>
            <a:ext cx="10874812" cy="2401233"/>
          </a:xfrm>
        </p:spPr>
      </p:pic>
    </p:spTree>
    <p:extLst>
      <p:ext uri="{BB962C8B-B14F-4D97-AF65-F5344CB8AC3E}">
        <p14:creationId xmlns:p14="http://schemas.microsoft.com/office/powerpoint/2010/main" val="39207336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9502-CA7E-520D-923E-0D7831DD2D46}"/>
              </a:ext>
            </a:extLst>
          </p:cNvPr>
          <p:cNvSpPr>
            <a:spLocks noGrp="1"/>
          </p:cNvSpPr>
          <p:nvPr>
            <p:ph type="title"/>
          </p:nvPr>
        </p:nvSpPr>
        <p:spPr/>
        <p:txBody>
          <a:bodyPr/>
          <a:lstStyle/>
          <a:p>
            <a:r>
              <a:rPr lang="en-US" err="1">
                <a:ea typeface="Calibri Light"/>
                <a:cs typeface="Calibri Light"/>
              </a:rPr>
              <a:t>Klientu-serveru</a:t>
            </a:r>
            <a:r>
              <a:rPr lang="en-US">
                <a:ea typeface="Calibri Light"/>
                <a:cs typeface="Calibri Light"/>
              </a:rPr>
              <a:t> </a:t>
            </a:r>
            <a:r>
              <a:rPr lang="en-US" err="1">
                <a:ea typeface="Calibri Light"/>
                <a:cs typeface="Calibri Light"/>
              </a:rPr>
              <a:t>arhitektūra</a:t>
            </a:r>
            <a:endParaRPr lang="en-US" err="1"/>
          </a:p>
        </p:txBody>
      </p:sp>
      <p:sp>
        <p:nvSpPr>
          <p:cNvPr id="3" name="Content Placeholder 2">
            <a:extLst>
              <a:ext uri="{FF2B5EF4-FFF2-40B4-BE49-F238E27FC236}">
                <a16:creationId xmlns:a16="http://schemas.microsoft.com/office/drawing/2014/main" id="{EA698DFE-4283-8B4B-CF3C-837D96D210FE}"/>
              </a:ext>
            </a:extLst>
          </p:cNvPr>
          <p:cNvSpPr>
            <a:spLocks noGrp="1"/>
          </p:cNvSpPr>
          <p:nvPr>
            <p:ph idx="1"/>
          </p:nvPr>
        </p:nvSpPr>
        <p:spPr/>
        <p:txBody>
          <a:bodyPr vert="horz" lIns="91440" tIns="45720" rIns="91440" bIns="45720" rtlCol="0" anchor="t">
            <a:noAutofit/>
          </a:bodyPr>
          <a:lstStyle/>
          <a:p>
            <a:r>
              <a:rPr lang="en-US" b="1" err="1">
                <a:ea typeface="+mn-lt"/>
                <a:cs typeface="+mn-lt"/>
              </a:rPr>
              <a:t>Vienkārša</a:t>
            </a:r>
            <a:r>
              <a:rPr lang="en-US" b="1">
                <a:ea typeface="+mn-lt"/>
                <a:cs typeface="+mn-lt"/>
              </a:rPr>
              <a:t> </a:t>
            </a:r>
            <a:r>
              <a:rPr lang="en-US" b="1" err="1">
                <a:ea typeface="+mn-lt"/>
                <a:cs typeface="+mn-lt"/>
              </a:rPr>
              <a:t>analoģija</a:t>
            </a:r>
            <a:r>
              <a:rPr lang="en-US" b="1">
                <a:ea typeface="+mn-lt"/>
                <a:cs typeface="+mn-lt"/>
              </a:rPr>
              <a:t>:</a:t>
            </a:r>
            <a:r>
              <a:rPr lang="en-US">
                <a:ea typeface="+mn-lt"/>
                <a:cs typeface="+mn-lt"/>
              </a:rPr>
              <a:t> </a:t>
            </a:r>
            <a:r>
              <a:rPr lang="en-US" err="1">
                <a:ea typeface="+mn-lt"/>
                <a:cs typeface="+mn-lt"/>
              </a:rPr>
              <a:t>Iedomājieties</a:t>
            </a:r>
            <a:r>
              <a:rPr lang="en-US">
                <a:ea typeface="+mn-lt"/>
                <a:cs typeface="+mn-lt"/>
              </a:rPr>
              <a:t>, ka </a:t>
            </a:r>
            <a:r>
              <a:rPr lang="en-US" err="1">
                <a:ea typeface="+mn-lt"/>
                <a:cs typeface="+mn-lt"/>
              </a:rPr>
              <a:t>jūs</a:t>
            </a:r>
            <a:r>
              <a:rPr lang="en-US">
                <a:ea typeface="+mn-lt"/>
                <a:cs typeface="+mn-lt"/>
              </a:rPr>
              <a:t> </a:t>
            </a:r>
            <a:r>
              <a:rPr lang="en-US" err="1">
                <a:ea typeface="+mn-lt"/>
                <a:cs typeface="+mn-lt"/>
              </a:rPr>
              <a:t>esat</a:t>
            </a:r>
            <a:r>
              <a:rPr lang="en-US">
                <a:ea typeface="+mn-lt"/>
                <a:cs typeface="+mn-lt"/>
              </a:rPr>
              <a:t> </a:t>
            </a:r>
            <a:r>
              <a:rPr lang="en-US" err="1">
                <a:ea typeface="+mn-lt"/>
                <a:cs typeface="+mn-lt"/>
              </a:rPr>
              <a:t>klients</a:t>
            </a:r>
            <a:r>
              <a:rPr lang="en-US">
                <a:ea typeface="+mn-lt"/>
                <a:cs typeface="+mn-lt"/>
              </a:rPr>
              <a:t>, kas </a:t>
            </a:r>
            <a:r>
              <a:rPr lang="en-US" err="1">
                <a:ea typeface="+mn-lt"/>
                <a:cs typeface="+mn-lt"/>
              </a:rPr>
              <a:t>vēlas</a:t>
            </a:r>
            <a:r>
              <a:rPr lang="en-US">
                <a:ea typeface="+mn-lt"/>
                <a:cs typeface="+mn-lt"/>
              </a:rPr>
              <a:t> </a:t>
            </a:r>
            <a:r>
              <a:rPr lang="en-US" err="1">
                <a:ea typeface="+mn-lt"/>
                <a:cs typeface="+mn-lt"/>
              </a:rPr>
              <a:t>pasūtīt</a:t>
            </a:r>
            <a:r>
              <a:rPr lang="en-US">
                <a:ea typeface="+mn-lt"/>
                <a:cs typeface="+mn-lt"/>
              </a:rPr>
              <a:t> </a:t>
            </a:r>
            <a:r>
              <a:rPr lang="en-US" err="1">
                <a:ea typeface="+mn-lt"/>
                <a:cs typeface="+mn-lt"/>
              </a:rPr>
              <a:t>dzērienu</a:t>
            </a:r>
            <a:r>
              <a:rPr lang="en-US">
                <a:ea typeface="+mn-lt"/>
                <a:cs typeface="+mn-lt"/>
              </a:rPr>
              <a:t> </a:t>
            </a:r>
            <a:r>
              <a:rPr lang="en-US" err="1">
                <a:ea typeface="+mn-lt"/>
                <a:cs typeface="+mn-lt"/>
              </a:rPr>
              <a:t>bārā</a:t>
            </a:r>
            <a:r>
              <a:rPr lang="en-US">
                <a:ea typeface="+mn-lt"/>
                <a:cs typeface="+mn-lt"/>
              </a:rPr>
              <a:t> (</a:t>
            </a:r>
            <a:r>
              <a:rPr lang="en-US" err="1">
                <a:ea typeface="+mn-lt"/>
                <a:cs typeface="+mn-lt"/>
              </a:rPr>
              <a:t>serveris</a:t>
            </a:r>
            <a:r>
              <a:rPr lang="en-US">
                <a:ea typeface="+mn-lt"/>
                <a:cs typeface="+mn-lt"/>
              </a:rPr>
              <a:t>). Jūs (</a:t>
            </a:r>
            <a:r>
              <a:rPr lang="en-US" err="1">
                <a:ea typeface="+mn-lt"/>
                <a:cs typeface="+mn-lt"/>
              </a:rPr>
              <a:t>klients</a:t>
            </a:r>
            <a:r>
              <a:rPr lang="en-US">
                <a:ea typeface="+mn-lt"/>
                <a:cs typeface="+mn-lt"/>
              </a:rPr>
              <a:t>) </a:t>
            </a:r>
            <a:r>
              <a:rPr lang="en-US" err="1">
                <a:ea typeface="+mn-lt"/>
                <a:cs typeface="+mn-lt"/>
              </a:rPr>
              <a:t>lūdzat</a:t>
            </a:r>
            <a:r>
              <a:rPr lang="en-US">
                <a:ea typeface="+mn-lt"/>
                <a:cs typeface="+mn-lt"/>
              </a:rPr>
              <a:t> </a:t>
            </a:r>
            <a:r>
              <a:rPr lang="en-US" err="1">
                <a:ea typeface="+mn-lt"/>
                <a:cs typeface="+mn-lt"/>
              </a:rPr>
              <a:t>bārmenim</a:t>
            </a:r>
            <a:r>
              <a:rPr lang="en-US">
                <a:ea typeface="+mn-lt"/>
                <a:cs typeface="+mn-lt"/>
              </a:rPr>
              <a:t> (</a:t>
            </a:r>
            <a:r>
              <a:rPr lang="en-US" err="1">
                <a:ea typeface="+mn-lt"/>
                <a:cs typeface="+mn-lt"/>
              </a:rPr>
              <a:t>serveris</a:t>
            </a:r>
            <a:r>
              <a:rPr lang="en-US">
                <a:ea typeface="+mn-lt"/>
                <a:cs typeface="+mn-lt"/>
              </a:rPr>
              <a:t>) </a:t>
            </a:r>
            <a:r>
              <a:rPr lang="en-US" err="1">
                <a:ea typeface="+mn-lt"/>
                <a:cs typeface="+mn-lt"/>
              </a:rPr>
              <a:t>konkrētu</a:t>
            </a:r>
            <a:r>
              <a:rPr lang="en-US">
                <a:ea typeface="+mn-lt"/>
                <a:cs typeface="+mn-lt"/>
              </a:rPr>
              <a:t> </a:t>
            </a:r>
            <a:r>
              <a:rPr lang="en-US" err="1">
                <a:ea typeface="+mn-lt"/>
                <a:cs typeface="+mn-lt"/>
              </a:rPr>
              <a:t>dzērienu</a:t>
            </a:r>
            <a:r>
              <a:rPr lang="en-US">
                <a:ea typeface="+mn-lt"/>
                <a:cs typeface="+mn-lt"/>
              </a:rPr>
              <a:t>. </a:t>
            </a:r>
            <a:r>
              <a:rPr lang="en-US" err="1">
                <a:ea typeface="+mn-lt"/>
                <a:cs typeface="+mn-lt"/>
              </a:rPr>
              <a:t>Bārmenis</a:t>
            </a:r>
            <a:r>
              <a:rPr lang="en-US">
                <a:ea typeface="+mn-lt"/>
                <a:cs typeface="+mn-lt"/>
              </a:rPr>
              <a:t> </a:t>
            </a:r>
            <a:r>
              <a:rPr lang="en-US" err="1">
                <a:ea typeface="+mn-lt"/>
                <a:cs typeface="+mn-lt"/>
              </a:rPr>
              <a:t>apstrādā</a:t>
            </a:r>
            <a:r>
              <a:rPr lang="en-US">
                <a:ea typeface="+mn-lt"/>
                <a:cs typeface="+mn-lt"/>
              </a:rPr>
              <a:t> </a:t>
            </a:r>
            <a:r>
              <a:rPr lang="en-US" err="1">
                <a:ea typeface="+mn-lt"/>
                <a:cs typeface="+mn-lt"/>
              </a:rPr>
              <a:t>jūsu</a:t>
            </a:r>
            <a:r>
              <a:rPr lang="en-US">
                <a:ea typeface="+mn-lt"/>
                <a:cs typeface="+mn-lt"/>
              </a:rPr>
              <a:t> </a:t>
            </a:r>
            <a:r>
              <a:rPr lang="en-US" err="1">
                <a:ea typeface="+mn-lt"/>
                <a:cs typeface="+mn-lt"/>
              </a:rPr>
              <a:t>pieprasījumu</a:t>
            </a:r>
            <a:r>
              <a:rPr lang="en-US">
                <a:ea typeface="+mn-lt"/>
                <a:cs typeface="+mn-lt"/>
              </a:rPr>
              <a:t> un </a:t>
            </a:r>
            <a:r>
              <a:rPr lang="en-US" err="1">
                <a:ea typeface="+mn-lt"/>
                <a:cs typeface="+mn-lt"/>
              </a:rPr>
              <a:t>atdod</a:t>
            </a:r>
            <a:r>
              <a:rPr lang="en-US">
                <a:ea typeface="+mn-lt"/>
                <a:cs typeface="+mn-lt"/>
              </a:rPr>
              <a:t> </a:t>
            </a:r>
            <a:r>
              <a:rPr lang="en-US" err="1">
                <a:ea typeface="+mn-lt"/>
                <a:cs typeface="+mn-lt"/>
              </a:rPr>
              <a:t>jums</a:t>
            </a:r>
            <a:r>
              <a:rPr lang="en-US">
                <a:ea typeface="+mn-lt"/>
                <a:cs typeface="+mn-lt"/>
              </a:rPr>
              <a:t> </a:t>
            </a:r>
            <a:r>
              <a:rPr lang="en-US" err="1">
                <a:ea typeface="+mn-lt"/>
                <a:cs typeface="+mn-lt"/>
              </a:rPr>
              <a:t>dzērienu</a:t>
            </a:r>
            <a:r>
              <a:rPr lang="en-US">
                <a:ea typeface="+mn-lt"/>
                <a:cs typeface="+mn-lt"/>
              </a:rPr>
              <a:t> (</a:t>
            </a:r>
            <a:r>
              <a:rPr lang="en-US" err="1">
                <a:ea typeface="+mn-lt"/>
                <a:cs typeface="+mn-lt"/>
              </a:rPr>
              <a:t>atbildi</a:t>
            </a:r>
            <a:r>
              <a:rPr lang="en-US">
                <a:ea typeface="+mn-lt"/>
                <a:cs typeface="+mn-lt"/>
              </a:rPr>
              <a:t>).</a:t>
            </a:r>
          </a:p>
          <a:p>
            <a:r>
              <a:rPr lang="en-US" b="1" err="1">
                <a:ea typeface="+mn-lt"/>
                <a:cs typeface="+mn-lt"/>
              </a:rPr>
              <a:t>Paskaidrojums</a:t>
            </a:r>
            <a:r>
              <a:rPr lang="en-US" b="1">
                <a:ea typeface="+mn-lt"/>
                <a:cs typeface="+mn-lt"/>
              </a:rPr>
              <a:t>:</a:t>
            </a:r>
            <a:r>
              <a:rPr lang="en-US">
                <a:ea typeface="+mn-lt"/>
                <a:cs typeface="+mn-lt"/>
              </a:rPr>
              <a:t> </a:t>
            </a:r>
            <a:r>
              <a:rPr lang="en-US" err="1">
                <a:ea typeface="+mn-lt"/>
                <a:cs typeface="+mn-lt"/>
              </a:rPr>
              <a:t>Lielākā</a:t>
            </a:r>
            <a:r>
              <a:rPr lang="en-US">
                <a:ea typeface="+mn-lt"/>
                <a:cs typeface="+mn-lt"/>
              </a:rPr>
              <a:t> </a:t>
            </a:r>
            <a:r>
              <a:rPr lang="en-US" err="1">
                <a:ea typeface="+mn-lt"/>
                <a:cs typeface="+mn-lt"/>
              </a:rPr>
              <a:t>daļa</a:t>
            </a:r>
            <a:r>
              <a:rPr lang="en-US">
                <a:ea typeface="+mn-lt"/>
                <a:cs typeface="+mn-lt"/>
              </a:rPr>
              <a:t> API </a:t>
            </a:r>
            <a:r>
              <a:rPr lang="en-US" err="1">
                <a:ea typeface="+mn-lt"/>
                <a:cs typeface="+mn-lt"/>
              </a:rPr>
              <a:t>darbojas</a:t>
            </a:r>
            <a:r>
              <a:rPr lang="en-US">
                <a:ea typeface="+mn-lt"/>
                <a:cs typeface="+mn-lt"/>
              </a:rPr>
              <a:t> </a:t>
            </a:r>
            <a:r>
              <a:rPr lang="en-US" err="1">
                <a:ea typeface="+mn-lt"/>
                <a:cs typeface="+mn-lt"/>
              </a:rPr>
              <a:t>pēc</a:t>
            </a:r>
            <a:r>
              <a:rPr lang="en-US">
                <a:ea typeface="+mn-lt"/>
                <a:cs typeface="+mn-lt"/>
              </a:rPr>
              <a:t> </a:t>
            </a:r>
            <a:r>
              <a:rPr lang="en-US" err="1">
                <a:ea typeface="+mn-lt"/>
                <a:cs typeface="+mn-lt"/>
              </a:rPr>
              <a:t>klientu-serveru</a:t>
            </a:r>
            <a:r>
              <a:rPr lang="en-US">
                <a:ea typeface="+mn-lt"/>
                <a:cs typeface="+mn-lt"/>
              </a:rPr>
              <a:t> </a:t>
            </a:r>
            <a:r>
              <a:rPr lang="en-US" err="1">
                <a:ea typeface="+mn-lt"/>
                <a:cs typeface="+mn-lt"/>
              </a:rPr>
              <a:t>principa</a:t>
            </a:r>
            <a:r>
              <a:rPr lang="en-US">
                <a:ea typeface="+mn-lt"/>
                <a:cs typeface="+mn-lt"/>
              </a:rPr>
              <a:t>.</a:t>
            </a:r>
          </a:p>
          <a:p>
            <a:pPr lvl="1"/>
            <a:r>
              <a:rPr lang="en-US" sz="2800" b="1" err="1">
                <a:ea typeface="+mn-lt"/>
                <a:cs typeface="+mn-lt"/>
              </a:rPr>
              <a:t>Klients</a:t>
            </a:r>
            <a:r>
              <a:rPr lang="en-US" sz="2800" b="1">
                <a:ea typeface="+mn-lt"/>
                <a:cs typeface="+mn-lt"/>
              </a:rPr>
              <a:t>:</a:t>
            </a:r>
            <a:r>
              <a:rPr lang="en-US" sz="2800">
                <a:ea typeface="+mn-lt"/>
                <a:cs typeface="+mn-lt"/>
              </a:rPr>
              <a:t> Programma </a:t>
            </a:r>
            <a:r>
              <a:rPr lang="en-US" sz="2800" err="1">
                <a:ea typeface="+mn-lt"/>
                <a:cs typeface="+mn-lt"/>
              </a:rPr>
              <a:t>vai</a:t>
            </a:r>
            <a:r>
              <a:rPr lang="en-US" sz="2800">
                <a:ea typeface="+mn-lt"/>
                <a:cs typeface="+mn-lt"/>
              </a:rPr>
              <a:t> </a:t>
            </a:r>
            <a:r>
              <a:rPr lang="en-US" sz="2800" err="1">
                <a:ea typeface="+mn-lt"/>
                <a:cs typeface="+mn-lt"/>
              </a:rPr>
              <a:t>lietotājs</a:t>
            </a:r>
            <a:r>
              <a:rPr lang="en-US" sz="2800">
                <a:ea typeface="+mn-lt"/>
                <a:cs typeface="+mn-lt"/>
              </a:rPr>
              <a:t>, kas </a:t>
            </a:r>
            <a:r>
              <a:rPr lang="en-US" sz="2800" err="1">
                <a:ea typeface="+mn-lt"/>
                <a:cs typeface="+mn-lt"/>
              </a:rPr>
              <a:t>veic</a:t>
            </a:r>
            <a:r>
              <a:rPr lang="en-US" sz="2800">
                <a:ea typeface="+mn-lt"/>
                <a:cs typeface="+mn-lt"/>
              </a:rPr>
              <a:t> </a:t>
            </a:r>
            <a:r>
              <a:rPr lang="en-US" sz="2800" err="1">
                <a:ea typeface="+mn-lt"/>
                <a:cs typeface="+mn-lt"/>
              </a:rPr>
              <a:t>pieprasījumu</a:t>
            </a:r>
            <a:r>
              <a:rPr lang="en-US" sz="2800">
                <a:ea typeface="+mn-lt"/>
                <a:cs typeface="+mn-lt"/>
              </a:rPr>
              <a:t>. </a:t>
            </a:r>
            <a:r>
              <a:rPr lang="en-US" sz="2800" err="1">
                <a:ea typeface="+mn-lt"/>
                <a:cs typeface="+mn-lt"/>
              </a:rPr>
              <a:t>Mūsu</a:t>
            </a:r>
            <a:r>
              <a:rPr lang="en-US" sz="2800">
                <a:ea typeface="+mn-lt"/>
                <a:cs typeface="+mn-lt"/>
              </a:rPr>
              <a:t> </a:t>
            </a:r>
            <a:r>
              <a:rPr lang="en-US" sz="2800" err="1">
                <a:ea typeface="+mn-lt"/>
                <a:cs typeface="+mn-lt"/>
              </a:rPr>
              <a:t>gadījumā</a:t>
            </a:r>
            <a:r>
              <a:rPr lang="en-US" sz="2800">
                <a:ea typeface="+mn-lt"/>
                <a:cs typeface="+mn-lt"/>
              </a:rPr>
              <a:t> </a:t>
            </a:r>
            <a:r>
              <a:rPr lang="en-US" sz="2800" err="1">
                <a:ea typeface="+mn-lt"/>
                <a:cs typeface="+mn-lt"/>
              </a:rPr>
              <a:t>tas</a:t>
            </a:r>
            <a:r>
              <a:rPr lang="en-US" sz="2800">
                <a:ea typeface="+mn-lt"/>
                <a:cs typeface="+mn-lt"/>
              </a:rPr>
              <a:t> </a:t>
            </a:r>
            <a:r>
              <a:rPr lang="en-US" sz="2800" err="1">
                <a:ea typeface="+mn-lt"/>
                <a:cs typeface="+mn-lt"/>
              </a:rPr>
              <a:t>būs</a:t>
            </a:r>
            <a:r>
              <a:rPr lang="en-US" sz="2800">
                <a:ea typeface="+mn-lt"/>
                <a:cs typeface="+mn-lt"/>
              </a:rPr>
              <a:t> </a:t>
            </a:r>
            <a:r>
              <a:rPr lang="en-US" sz="2800" err="1">
                <a:ea typeface="+mn-lt"/>
                <a:cs typeface="+mn-lt"/>
              </a:rPr>
              <a:t>mūsu</a:t>
            </a:r>
            <a:r>
              <a:rPr lang="en-US" sz="2800">
                <a:ea typeface="+mn-lt"/>
                <a:cs typeface="+mn-lt"/>
              </a:rPr>
              <a:t> Python </a:t>
            </a:r>
            <a:r>
              <a:rPr lang="en-US" sz="2800" err="1">
                <a:ea typeface="+mn-lt"/>
                <a:cs typeface="+mn-lt"/>
              </a:rPr>
              <a:t>skripts</a:t>
            </a:r>
            <a:r>
              <a:rPr lang="en-US" sz="2800">
                <a:ea typeface="+mn-lt"/>
                <a:cs typeface="+mn-lt"/>
              </a:rPr>
              <a:t>.</a:t>
            </a:r>
          </a:p>
          <a:p>
            <a:pPr lvl="1"/>
            <a:r>
              <a:rPr lang="en-US" sz="2800" b="1" err="1">
                <a:ea typeface="+mn-lt"/>
                <a:cs typeface="+mn-lt"/>
              </a:rPr>
              <a:t>Serveris</a:t>
            </a:r>
            <a:r>
              <a:rPr lang="en-US" sz="2800" b="1">
                <a:ea typeface="+mn-lt"/>
                <a:cs typeface="+mn-lt"/>
              </a:rPr>
              <a:t>:</a:t>
            </a:r>
            <a:r>
              <a:rPr lang="en-US" sz="2800">
                <a:ea typeface="+mn-lt"/>
                <a:cs typeface="+mn-lt"/>
              </a:rPr>
              <a:t> Programma, kas </a:t>
            </a:r>
            <a:r>
              <a:rPr lang="en-US" sz="2800" err="1">
                <a:ea typeface="+mn-lt"/>
                <a:cs typeface="+mn-lt"/>
              </a:rPr>
              <a:t>saņem</a:t>
            </a:r>
            <a:r>
              <a:rPr lang="en-US" sz="2800">
                <a:ea typeface="+mn-lt"/>
                <a:cs typeface="+mn-lt"/>
              </a:rPr>
              <a:t> </a:t>
            </a:r>
            <a:r>
              <a:rPr lang="en-US" sz="2800" err="1">
                <a:ea typeface="+mn-lt"/>
                <a:cs typeface="+mn-lt"/>
              </a:rPr>
              <a:t>pieprasījumu</a:t>
            </a:r>
            <a:r>
              <a:rPr lang="en-US" sz="2800">
                <a:ea typeface="+mn-lt"/>
                <a:cs typeface="+mn-lt"/>
              </a:rPr>
              <a:t>, </a:t>
            </a:r>
            <a:r>
              <a:rPr lang="en-US" sz="2800" err="1">
                <a:ea typeface="+mn-lt"/>
                <a:cs typeface="+mn-lt"/>
              </a:rPr>
              <a:t>apstrādā</a:t>
            </a:r>
            <a:r>
              <a:rPr lang="en-US" sz="2800">
                <a:ea typeface="+mn-lt"/>
                <a:cs typeface="+mn-lt"/>
              </a:rPr>
              <a:t> to un </a:t>
            </a:r>
            <a:r>
              <a:rPr lang="en-US" sz="2800" err="1">
                <a:ea typeface="+mn-lt"/>
                <a:cs typeface="+mn-lt"/>
              </a:rPr>
              <a:t>nosūta</a:t>
            </a:r>
            <a:r>
              <a:rPr lang="en-US" sz="2800">
                <a:ea typeface="+mn-lt"/>
                <a:cs typeface="+mn-lt"/>
              </a:rPr>
              <a:t> </a:t>
            </a:r>
            <a:r>
              <a:rPr lang="en-US" sz="2800" err="1">
                <a:ea typeface="+mn-lt"/>
                <a:cs typeface="+mn-lt"/>
              </a:rPr>
              <a:t>atpakaļ</a:t>
            </a:r>
            <a:r>
              <a:rPr lang="en-US" sz="2800">
                <a:ea typeface="+mn-lt"/>
                <a:cs typeface="+mn-lt"/>
              </a:rPr>
              <a:t> </a:t>
            </a:r>
            <a:r>
              <a:rPr lang="en-US" sz="2800" err="1">
                <a:ea typeface="+mn-lt"/>
                <a:cs typeface="+mn-lt"/>
              </a:rPr>
              <a:t>atbildi</a:t>
            </a:r>
            <a:r>
              <a:rPr lang="en-US" sz="2800">
                <a:ea typeface="+mn-lt"/>
                <a:cs typeface="+mn-lt"/>
              </a:rPr>
              <a:t>. Tas var </a:t>
            </a:r>
            <a:r>
              <a:rPr lang="en-US" sz="2800" err="1">
                <a:ea typeface="+mn-lt"/>
                <a:cs typeface="+mn-lt"/>
              </a:rPr>
              <a:t>būt</a:t>
            </a:r>
            <a:r>
              <a:rPr lang="en-US" sz="2800">
                <a:ea typeface="+mn-lt"/>
                <a:cs typeface="+mn-lt"/>
              </a:rPr>
              <a:t> </a:t>
            </a:r>
            <a:r>
              <a:rPr lang="en-US" sz="2800" err="1">
                <a:ea typeface="+mn-lt"/>
                <a:cs typeface="+mn-lt"/>
              </a:rPr>
              <a:t>tīmekļa</a:t>
            </a:r>
            <a:r>
              <a:rPr lang="en-US" sz="2800">
                <a:ea typeface="+mn-lt"/>
                <a:cs typeface="+mn-lt"/>
              </a:rPr>
              <a:t> </a:t>
            </a:r>
            <a:r>
              <a:rPr lang="en-US" sz="2800" err="1">
                <a:ea typeface="+mn-lt"/>
                <a:cs typeface="+mn-lt"/>
              </a:rPr>
              <a:t>serveris</a:t>
            </a:r>
            <a:r>
              <a:rPr lang="en-US" sz="2800">
                <a:ea typeface="+mn-lt"/>
                <a:cs typeface="+mn-lt"/>
              </a:rPr>
              <a:t>, kas </a:t>
            </a:r>
            <a:r>
              <a:rPr lang="en-US" sz="2800" err="1">
                <a:ea typeface="+mn-lt"/>
                <a:cs typeface="+mn-lt"/>
              </a:rPr>
              <a:t>uztur</a:t>
            </a:r>
            <a:r>
              <a:rPr lang="en-US" sz="2800">
                <a:ea typeface="+mn-lt"/>
                <a:cs typeface="+mn-lt"/>
              </a:rPr>
              <a:t> API.</a:t>
            </a:r>
          </a:p>
          <a:p>
            <a:r>
              <a:rPr lang="en-US" b="1">
                <a:ea typeface="+mn-lt"/>
                <a:cs typeface="+mn-lt"/>
              </a:rPr>
              <a:t>API </a:t>
            </a:r>
            <a:r>
              <a:rPr lang="en-US" b="1" err="1">
                <a:ea typeface="+mn-lt"/>
                <a:cs typeface="+mn-lt"/>
              </a:rPr>
              <a:t>kā</a:t>
            </a:r>
            <a:r>
              <a:rPr lang="en-US" b="1">
                <a:ea typeface="+mn-lt"/>
                <a:cs typeface="+mn-lt"/>
              </a:rPr>
              <a:t> </a:t>
            </a:r>
            <a:r>
              <a:rPr lang="en-US" b="1" err="1">
                <a:ea typeface="+mn-lt"/>
                <a:cs typeface="+mn-lt"/>
              </a:rPr>
              <a:t>starpnieks</a:t>
            </a:r>
            <a:r>
              <a:rPr lang="en-US" b="1">
                <a:ea typeface="+mn-lt"/>
                <a:cs typeface="+mn-lt"/>
              </a:rPr>
              <a:t>:</a:t>
            </a:r>
            <a:r>
              <a:rPr lang="en-US">
                <a:ea typeface="+mn-lt"/>
                <a:cs typeface="+mn-lt"/>
              </a:rPr>
              <a:t> API </a:t>
            </a:r>
            <a:r>
              <a:rPr lang="en-US" err="1">
                <a:ea typeface="+mn-lt"/>
                <a:cs typeface="+mn-lt"/>
              </a:rPr>
              <a:t>ir</a:t>
            </a:r>
            <a:r>
              <a:rPr lang="en-US">
                <a:ea typeface="+mn-lt"/>
                <a:cs typeface="+mn-lt"/>
              </a:rPr>
              <a:t> "</a:t>
            </a:r>
            <a:r>
              <a:rPr lang="en-US" err="1">
                <a:ea typeface="+mn-lt"/>
                <a:cs typeface="+mn-lt"/>
              </a:rPr>
              <a:t>sarunu</a:t>
            </a:r>
            <a:r>
              <a:rPr lang="en-US">
                <a:ea typeface="+mn-lt"/>
                <a:cs typeface="+mn-lt"/>
              </a:rPr>
              <a:t> </a:t>
            </a:r>
            <a:r>
              <a:rPr lang="en-US" err="1">
                <a:ea typeface="+mn-lt"/>
                <a:cs typeface="+mn-lt"/>
              </a:rPr>
              <a:t>valoda</a:t>
            </a:r>
            <a:r>
              <a:rPr lang="en-US">
                <a:ea typeface="+mn-lt"/>
                <a:cs typeface="+mn-lt"/>
              </a:rPr>
              <a:t>" </a:t>
            </a:r>
            <a:r>
              <a:rPr lang="en-US" err="1">
                <a:ea typeface="+mn-lt"/>
                <a:cs typeface="+mn-lt"/>
              </a:rPr>
              <a:t>starp</a:t>
            </a:r>
            <a:r>
              <a:rPr lang="en-US">
                <a:ea typeface="+mn-lt"/>
                <a:cs typeface="+mn-lt"/>
              </a:rPr>
              <a:t> </a:t>
            </a:r>
            <a:r>
              <a:rPr lang="en-US" err="1">
                <a:ea typeface="+mn-lt"/>
                <a:cs typeface="+mn-lt"/>
              </a:rPr>
              <a:t>klientu</a:t>
            </a:r>
            <a:r>
              <a:rPr lang="en-US">
                <a:ea typeface="+mn-lt"/>
                <a:cs typeface="+mn-lt"/>
              </a:rPr>
              <a:t> un </a:t>
            </a:r>
            <a:r>
              <a:rPr lang="en-US" err="1">
                <a:ea typeface="+mn-lt"/>
                <a:cs typeface="+mn-lt"/>
              </a:rPr>
              <a:t>serveri</a:t>
            </a:r>
            <a:r>
              <a:rPr lang="en-US">
                <a:ea typeface="+mn-lt"/>
                <a:cs typeface="+mn-lt"/>
              </a:rPr>
              <a:t>.</a:t>
            </a:r>
          </a:p>
          <a:p>
            <a:pPr marL="0" indent="0">
              <a:buNone/>
            </a:pPr>
            <a:endParaRPr lang="en-US">
              <a:ea typeface="Calibri"/>
              <a:cs typeface="Calibri"/>
            </a:endParaRPr>
          </a:p>
        </p:txBody>
      </p:sp>
    </p:spTree>
    <p:extLst>
      <p:ext uri="{BB962C8B-B14F-4D97-AF65-F5344CB8AC3E}">
        <p14:creationId xmlns:p14="http://schemas.microsoft.com/office/powerpoint/2010/main" val="7046945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6D926-3DFF-49F1-142A-AE758A06ABE5}"/>
              </a:ext>
            </a:extLst>
          </p:cNvPr>
          <p:cNvSpPr>
            <a:spLocks noGrp="1"/>
          </p:cNvSpPr>
          <p:nvPr>
            <p:ph type="title"/>
          </p:nvPr>
        </p:nvSpPr>
        <p:spPr/>
        <p:txBody>
          <a:bodyPr/>
          <a:lstStyle/>
          <a:p>
            <a:r>
              <a:rPr lang="en-US" err="1">
                <a:cs typeface="Calibri Light"/>
              </a:rPr>
              <a:t>Piemērs</a:t>
            </a:r>
            <a:r>
              <a:rPr lang="en-US">
                <a:cs typeface="Calibri Light"/>
              </a:rPr>
              <a:t> API </a:t>
            </a:r>
            <a:r>
              <a:rPr lang="en-US" err="1">
                <a:cs typeface="Calibri Light"/>
              </a:rPr>
              <a:t>izmantošanā</a:t>
            </a:r>
            <a:endParaRPr lang="en-US" err="1"/>
          </a:p>
        </p:txBody>
      </p:sp>
      <p:sp>
        <p:nvSpPr>
          <p:cNvPr id="3" name="Content Placeholder 2">
            <a:extLst>
              <a:ext uri="{FF2B5EF4-FFF2-40B4-BE49-F238E27FC236}">
                <a16:creationId xmlns:a16="http://schemas.microsoft.com/office/drawing/2014/main" id="{5F540823-D527-54B6-E4B4-E3F0B4DAF2A2}"/>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https://www.youtube.com/watch?v=hpc5jyVpUpw&amp;ab_channel=VideoLab</a:t>
            </a:r>
            <a:endParaRPr lang="en-US">
              <a:ea typeface="+mn-lt"/>
              <a:cs typeface="+mn-lt"/>
            </a:endParaRPr>
          </a:p>
        </p:txBody>
      </p:sp>
    </p:spTree>
    <p:extLst>
      <p:ext uri="{BB962C8B-B14F-4D97-AF65-F5344CB8AC3E}">
        <p14:creationId xmlns:p14="http://schemas.microsoft.com/office/powerpoint/2010/main" val="16989490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C91B-9F21-5545-E3C9-93EA6259F7E0}"/>
              </a:ext>
            </a:extLst>
          </p:cNvPr>
          <p:cNvSpPr>
            <a:spLocks noGrp="1"/>
          </p:cNvSpPr>
          <p:nvPr>
            <p:ph type="title"/>
          </p:nvPr>
        </p:nvSpPr>
        <p:spPr/>
        <p:txBody>
          <a:bodyPr/>
          <a:lstStyle/>
          <a:p>
            <a:r>
              <a:rPr lang="en-US" sz="3200" b="1">
                <a:ea typeface="+mj-lt"/>
                <a:cs typeface="+mj-lt"/>
              </a:rPr>
              <a:t>HTTP </a:t>
            </a:r>
            <a:r>
              <a:rPr lang="en-US" sz="3200" b="1" err="1">
                <a:ea typeface="+mj-lt"/>
                <a:cs typeface="+mj-lt"/>
              </a:rPr>
              <a:t>protokols</a:t>
            </a:r>
            <a:r>
              <a:rPr lang="en-US" sz="3200" b="1">
                <a:ea typeface="+mj-lt"/>
                <a:cs typeface="+mj-lt"/>
              </a:rPr>
              <a:t> un GET </a:t>
            </a:r>
            <a:r>
              <a:rPr lang="en-US" sz="3200" b="1" err="1">
                <a:ea typeface="+mj-lt"/>
                <a:cs typeface="+mj-lt"/>
              </a:rPr>
              <a:t>pieprasījumi</a:t>
            </a:r>
            <a:endParaRPr lang="en-US" sz="3200" err="1"/>
          </a:p>
        </p:txBody>
      </p:sp>
      <p:sp>
        <p:nvSpPr>
          <p:cNvPr id="3" name="Content Placeholder 2">
            <a:extLst>
              <a:ext uri="{FF2B5EF4-FFF2-40B4-BE49-F238E27FC236}">
                <a16:creationId xmlns:a16="http://schemas.microsoft.com/office/drawing/2014/main" id="{B8930246-7211-9ACF-C209-1B80AD66009F}"/>
              </a:ext>
            </a:extLst>
          </p:cNvPr>
          <p:cNvSpPr>
            <a:spLocks noGrp="1"/>
          </p:cNvSpPr>
          <p:nvPr>
            <p:ph idx="1"/>
          </p:nvPr>
        </p:nvSpPr>
        <p:spPr/>
        <p:txBody>
          <a:bodyPr vert="horz" lIns="91440" tIns="45720" rIns="91440" bIns="45720" rtlCol="0" anchor="t">
            <a:normAutofit/>
          </a:bodyPr>
          <a:lstStyle/>
          <a:p>
            <a:pPr>
              <a:buFont typeface="Arial"/>
              <a:buChar char="•"/>
            </a:pPr>
            <a:r>
              <a:rPr lang="en-US" b="1">
                <a:ea typeface="+mn-lt"/>
                <a:cs typeface="+mn-lt"/>
              </a:rPr>
              <a:t>Kas </a:t>
            </a:r>
            <a:r>
              <a:rPr lang="en-US" b="1" err="1">
                <a:ea typeface="+mn-lt"/>
                <a:cs typeface="+mn-lt"/>
              </a:rPr>
              <a:t>ir</a:t>
            </a:r>
            <a:r>
              <a:rPr lang="en-US" b="1">
                <a:ea typeface="+mn-lt"/>
                <a:cs typeface="+mn-lt"/>
              </a:rPr>
              <a:t> HTTP?</a:t>
            </a:r>
            <a:r>
              <a:rPr lang="en-US">
                <a:ea typeface="+mn-lt"/>
                <a:cs typeface="+mn-lt"/>
              </a:rPr>
              <a:t> HTTP (Hypertext Transfer Protocol) </a:t>
            </a:r>
            <a:r>
              <a:rPr lang="en-US" err="1">
                <a:ea typeface="+mn-lt"/>
                <a:cs typeface="+mn-lt"/>
              </a:rPr>
              <a:t>ir</a:t>
            </a:r>
            <a:r>
              <a:rPr lang="en-US">
                <a:ea typeface="+mn-lt"/>
                <a:cs typeface="+mn-lt"/>
              </a:rPr>
              <a:t> </a:t>
            </a:r>
            <a:r>
              <a:rPr lang="en-US" err="1">
                <a:ea typeface="+mn-lt"/>
                <a:cs typeface="+mn-lt"/>
              </a:rPr>
              <a:t>protokols</a:t>
            </a:r>
            <a:r>
              <a:rPr lang="en-US">
                <a:ea typeface="+mn-lt"/>
                <a:cs typeface="+mn-lt"/>
              </a:rPr>
              <a:t>, ko </a:t>
            </a:r>
            <a:r>
              <a:rPr lang="en-US" err="1">
                <a:ea typeface="+mn-lt"/>
                <a:cs typeface="+mn-lt"/>
              </a:rPr>
              <a:t>izmanto</a:t>
            </a:r>
            <a:r>
              <a:rPr lang="en-US">
                <a:ea typeface="+mn-lt"/>
                <a:cs typeface="+mn-lt"/>
              </a:rPr>
              <a:t>, lai </a:t>
            </a:r>
            <a:r>
              <a:rPr lang="en-US" err="1">
                <a:ea typeface="+mn-lt"/>
                <a:cs typeface="+mn-lt"/>
              </a:rPr>
              <a:t>pārsūtītu</a:t>
            </a:r>
            <a:r>
              <a:rPr lang="en-US">
                <a:ea typeface="+mn-lt"/>
                <a:cs typeface="+mn-lt"/>
              </a:rPr>
              <a:t> datus </a:t>
            </a:r>
            <a:r>
              <a:rPr lang="en-US" err="1">
                <a:ea typeface="+mn-lt"/>
                <a:cs typeface="+mn-lt"/>
              </a:rPr>
              <a:t>internetā</a:t>
            </a:r>
            <a:r>
              <a:rPr lang="en-US">
                <a:ea typeface="+mn-lt"/>
                <a:cs typeface="+mn-lt"/>
              </a:rPr>
              <a:t>, </a:t>
            </a:r>
            <a:r>
              <a:rPr lang="en-US" err="1">
                <a:ea typeface="+mn-lt"/>
                <a:cs typeface="+mn-lt"/>
              </a:rPr>
              <a:t>īpaši</a:t>
            </a:r>
            <a:r>
              <a:rPr lang="en-US">
                <a:ea typeface="+mn-lt"/>
                <a:cs typeface="+mn-lt"/>
              </a:rPr>
              <a:t> </a:t>
            </a:r>
            <a:r>
              <a:rPr lang="en-US" err="1">
                <a:ea typeface="+mn-lt"/>
                <a:cs typeface="+mn-lt"/>
              </a:rPr>
              <a:t>tīmeklī</a:t>
            </a:r>
            <a:r>
              <a:rPr lang="en-US">
                <a:ea typeface="+mn-lt"/>
                <a:cs typeface="+mn-lt"/>
              </a:rPr>
              <a:t>. </a:t>
            </a:r>
            <a:r>
              <a:rPr lang="en-US" err="1">
                <a:ea typeface="+mn-lt"/>
                <a:cs typeface="+mn-lt"/>
              </a:rPr>
              <a:t>Tā</a:t>
            </a:r>
            <a:r>
              <a:rPr lang="en-US">
                <a:ea typeface="+mn-lt"/>
                <a:cs typeface="+mn-lt"/>
              </a:rPr>
              <a:t> </a:t>
            </a:r>
            <a:r>
              <a:rPr lang="en-US" err="1">
                <a:ea typeface="+mn-lt"/>
                <a:cs typeface="+mn-lt"/>
              </a:rPr>
              <a:t>ir</a:t>
            </a:r>
            <a:r>
              <a:rPr lang="en-US">
                <a:ea typeface="+mn-lt"/>
                <a:cs typeface="+mn-lt"/>
              </a:rPr>
              <a:t> "</a:t>
            </a:r>
            <a:r>
              <a:rPr lang="en-US" err="1">
                <a:ea typeface="+mn-lt"/>
                <a:cs typeface="+mn-lt"/>
              </a:rPr>
              <a:t>valoda</a:t>
            </a:r>
            <a:r>
              <a:rPr lang="en-US">
                <a:ea typeface="+mn-lt"/>
                <a:cs typeface="+mn-lt"/>
              </a:rPr>
              <a:t>", ko </a:t>
            </a:r>
            <a:r>
              <a:rPr lang="en-US" err="1">
                <a:ea typeface="+mn-lt"/>
                <a:cs typeface="+mn-lt"/>
              </a:rPr>
              <a:t>klienti</a:t>
            </a:r>
            <a:r>
              <a:rPr lang="en-US">
                <a:ea typeface="+mn-lt"/>
                <a:cs typeface="+mn-lt"/>
              </a:rPr>
              <a:t> un </a:t>
            </a:r>
            <a:r>
              <a:rPr lang="en-US" err="1">
                <a:ea typeface="+mn-lt"/>
                <a:cs typeface="+mn-lt"/>
              </a:rPr>
              <a:t>serveri</a:t>
            </a:r>
            <a:r>
              <a:rPr lang="en-US">
                <a:ea typeface="+mn-lt"/>
                <a:cs typeface="+mn-lt"/>
              </a:rPr>
              <a:t> </a:t>
            </a:r>
            <a:r>
              <a:rPr lang="en-US" err="1">
                <a:ea typeface="+mn-lt"/>
                <a:cs typeface="+mn-lt"/>
              </a:rPr>
              <a:t>izmanto</a:t>
            </a:r>
            <a:r>
              <a:rPr lang="en-US">
                <a:ea typeface="+mn-lt"/>
                <a:cs typeface="+mn-lt"/>
              </a:rPr>
              <a:t>, lai </a:t>
            </a:r>
            <a:r>
              <a:rPr lang="en-US" err="1">
                <a:ea typeface="+mn-lt"/>
                <a:cs typeface="+mn-lt"/>
              </a:rPr>
              <a:t>sazinātos</a:t>
            </a:r>
            <a:r>
              <a:rPr lang="en-US">
                <a:ea typeface="+mn-lt"/>
                <a:cs typeface="+mn-lt"/>
              </a:rPr>
              <a:t>.</a:t>
            </a:r>
            <a:endParaRPr lang="en-US">
              <a:ea typeface="Calibri"/>
              <a:cs typeface="Calibri"/>
            </a:endParaRPr>
          </a:p>
          <a:p>
            <a:pPr>
              <a:buFont typeface="Arial"/>
              <a:buChar char="•"/>
            </a:pPr>
            <a:r>
              <a:rPr lang="en-US" b="1">
                <a:ea typeface="+mn-lt"/>
                <a:cs typeface="+mn-lt"/>
              </a:rPr>
              <a:t>HTTP </a:t>
            </a:r>
            <a:r>
              <a:rPr lang="en-US" b="1" err="1">
                <a:ea typeface="+mn-lt"/>
                <a:cs typeface="+mn-lt"/>
              </a:rPr>
              <a:t>pieprasījumu</a:t>
            </a:r>
            <a:r>
              <a:rPr lang="en-US" b="1">
                <a:ea typeface="+mn-lt"/>
                <a:cs typeface="+mn-lt"/>
              </a:rPr>
              <a:t> </a:t>
            </a:r>
            <a:r>
              <a:rPr lang="en-US" b="1" err="1">
                <a:ea typeface="+mn-lt"/>
                <a:cs typeface="+mn-lt"/>
              </a:rPr>
              <a:t>metodes</a:t>
            </a:r>
            <a:r>
              <a:rPr lang="en-US" b="1">
                <a:ea typeface="+mn-lt"/>
                <a:cs typeface="+mn-lt"/>
              </a:rPr>
              <a:t>:</a:t>
            </a:r>
            <a:r>
              <a:rPr lang="en-US">
                <a:ea typeface="+mn-lt"/>
                <a:cs typeface="+mn-lt"/>
              </a:rPr>
              <a:t> </a:t>
            </a:r>
            <a:r>
              <a:rPr lang="en-US" err="1">
                <a:ea typeface="+mn-lt"/>
                <a:cs typeface="+mn-lt"/>
              </a:rPr>
              <a:t>Ir</a:t>
            </a:r>
            <a:r>
              <a:rPr lang="en-US">
                <a:ea typeface="+mn-lt"/>
                <a:cs typeface="+mn-lt"/>
              </a:rPr>
              <a:t> </a:t>
            </a:r>
            <a:r>
              <a:rPr lang="en-US" err="1">
                <a:ea typeface="+mn-lt"/>
                <a:cs typeface="+mn-lt"/>
              </a:rPr>
              <a:t>dažādas</a:t>
            </a:r>
            <a:r>
              <a:rPr lang="en-US">
                <a:ea typeface="+mn-lt"/>
                <a:cs typeface="+mn-lt"/>
              </a:rPr>
              <a:t> </a:t>
            </a:r>
            <a:r>
              <a:rPr lang="en-US" err="1">
                <a:ea typeface="+mn-lt"/>
                <a:cs typeface="+mn-lt"/>
              </a:rPr>
              <a:t>metodes</a:t>
            </a:r>
            <a:r>
              <a:rPr lang="en-US">
                <a:ea typeface="+mn-lt"/>
                <a:cs typeface="+mn-lt"/>
              </a:rPr>
              <a:t>, bet </a:t>
            </a:r>
            <a:r>
              <a:rPr lang="en-US" err="1">
                <a:ea typeface="+mn-lt"/>
                <a:cs typeface="+mn-lt"/>
              </a:rPr>
              <a:t>šodien</a:t>
            </a:r>
            <a:r>
              <a:rPr lang="en-US">
                <a:ea typeface="+mn-lt"/>
                <a:cs typeface="+mn-lt"/>
              </a:rPr>
              <a:t> </a:t>
            </a:r>
            <a:r>
              <a:rPr lang="en-US" err="1">
                <a:ea typeface="+mn-lt"/>
                <a:cs typeface="+mn-lt"/>
              </a:rPr>
              <a:t>koncentrējamies</a:t>
            </a:r>
            <a:r>
              <a:rPr lang="en-US">
                <a:ea typeface="+mn-lt"/>
                <a:cs typeface="+mn-lt"/>
              </a:rPr>
              <a:t> </a:t>
            </a:r>
            <a:r>
              <a:rPr lang="en-US" err="1">
                <a:ea typeface="+mn-lt"/>
                <a:cs typeface="+mn-lt"/>
              </a:rPr>
              <a:t>uz</a:t>
            </a:r>
            <a:r>
              <a:rPr lang="en-US">
                <a:ea typeface="+mn-lt"/>
                <a:cs typeface="+mn-lt"/>
              </a:rPr>
              <a:t> </a:t>
            </a:r>
            <a:r>
              <a:rPr lang="en-US" b="1">
                <a:ea typeface="+mn-lt"/>
                <a:cs typeface="+mn-lt"/>
              </a:rPr>
              <a:t>GET</a:t>
            </a:r>
            <a:r>
              <a:rPr lang="en-US">
                <a:ea typeface="+mn-lt"/>
                <a:cs typeface="+mn-lt"/>
              </a:rPr>
              <a:t>.</a:t>
            </a:r>
            <a:endParaRPr lang="en-US">
              <a:ea typeface="Calibri"/>
              <a:cs typeface="Calibri"/>
            </a:endParaRPr>
          </a:p>
          <a:p>
            <a:pPr marL="971550" lvl="1" indent="-285750">
              <a:buFont typeface="Arial"/>
              <a:buChar char="•"/>
            </a:pPr>
            <a:r>
              <a:rPr lang="en-US" sz="2800" b="1">
                <a:ea typeface="+mn-lt"/>
                <a:cs typeface="+mn-lt"/>
              </a:rPr>
              <a:t>GET:</a:t>
            </a:r>
            <a:r>
              <a:rPr lang="en-US" sz="2800">
                <a:ea typeface="+mn-lt"/>
                <a:cs typeface="+mn-lt"/>
              </a:rPr>
              <a:t> </a:t>
            </a:r>
            <a:r>
              <a:rPr lang="en-US" sz="2800" err="1">
                <a:ea typeface="+mn-lt"/>
                <a:cs typeface="+mn-lt"/>
              </a:rPr>
              <a:t>Visbiežāk</a:t>
            </a:r>
            <a:r>
              <a:rPr lang="en-US" sz="2800">
                <a:ea typeface="+mn-lt"/>
                <a:cs typeface="+mn-lt"/>
              </a:rPr>
              <a:t> </a:t>
            </a:r>
            <a:r>
              <a:rPr lang="en-US" sz="2800" err="1">
                <a:ea typeface="+mn-lt"/>
                <a:cs typeface="+mn-lt"/>
              </a:rPr>
              <a:t>izmantotā</a:t>
            </a:r>
            <a:r>
              <a:rPr lang="en-US" sz="2800">
                <a:ea typeface="+mn-lt"/>
                <a:cs typeface="+mn-lt"/>
              </a:rPr>
              <a:t> </a:t>
            </a:r>
            <a:r>
              <a:rPr lang="en-US" sz="2800" err="1">
                <a:ea typeface="+mn-lt"/>
                <a:cs typeface="+mn-lt"/>
              </a:rPr>
              <a:t>metode</a:t>
            </a:r>
            <a:r>
              <a:rPr lang="en-US" sz="2800">
                <a:ea typeface="+mn-lt"/>
                <a:cs typeface="+mn-lt"/>
              </a:rPr>
              <a:t>, lai </a:t>
            </a:r>
            <a:r>
              <a:rPr lang="en-US" sz="2800" b="1" err="1">
                <a:ea typeface="+mn-lt"/>
                <a:cs typeface="+mn-lt"/>
              </a:rPr>
              <a:t>iegūtu</a:t>
            </a:r>
            <a:r>
              <a:rPr lang="en-US" sz="2800">
                <a:ea typeface="+mn-lt"/>
                <a:cs typeface="+mn-lt"/>
              </a:rPr>
              <a:t> datus no </a:t>
            </a:r>
            <a:r>
              <a:rPr lang="en-US" sz="2800" err="1">
                <a:ea typeface="+mn-lt"/>
                <a:cs typeface="+mn-lt"/>
              </a:rPr>
              <a:t>servera</a:t>
            </a:r>
            <a:r>
              <a:rPr lang="en-US" sz="2800">
                <a:ea typeface="+mn-lt"/>
                <a:cs typeface="+mn-lt"/>
              </a:rPr>
              <a:t>. Kad </a:t>
            </a:r>
            <a:r>
              <a:rPr lang="en-US" sz="2800" err="1">
                <a:ea typeface="+mn-lt"/>
                <a:cs typeface="+mn-lt"/>
              </a:rPr>
              <a:t>jūs</a:t>
            </a:r>
            <a:r>
              <a:rPr lang="en-US" sz="2800">
                <a:ea typeface="+mn-lt"/>
                <a:cs typeface="+mn-lt"/>
              </a:rPr>
              <a:t> </a:t>
            </a:r>
            <a:r>
              <a:rPr lang="en-US" sz="2800" err="1">
                <a:ea typeface="+mn-lt"/>
                <a:cs typeface="+mn-lt"/>
              </a:rPr>
              <a:t>ievadāt</a:t>
            </a:r>
            <a:r>
              <a:rPr lang="en-US" sz="2800">
                <a:ea typeface="+mn-lt"/>
                <a:cs typeface="+mn-lt"/>
              </a:rPr>
              <a:t> </a:t>
            </a:r>
            <a:r>
              <a:rPr lang="en-US" sz="2800" err="1">
                <a:ea typeface="+mn-lt"/>
                <a:cs typeface="+mn-lt"/>
              </a:rPr>
              <a:t>adresi</a:t>
            </a:r>
            <a:r>
              <a:rPr lang="en-US" sz="2800">
                <a:ea typeface="+mn-lt"/>
                <a:cs typeface="+mn-lt"/>
              </a:rPr>
              <a:t> </a:t>
            </a:r>
            <a:r>
              <a:rPr lang="en-US" sz="2800" err="1">
                <a:ea typeface="+mn-lt"/>
                <a:cs typeface="+mn-lt"/>
              </a:rPr>
              <a:t>pārlūkprogrammā</a:t>
            </a:r>
            <a:r>
              <a:rPr lang="en-US" sz="2800">
                <a:ea typeface="+mn-lt"/>
                <a:cs typeface="+mn-lt"/>
              </a:rPr>
              <a:t> un </a:t>
            </a:r>
            <a:r>
              <a:rPr lang="en-US" sz="2800" err="1">
                <a:ea typeface="+mn-lt"/>
                <a:cs typeface="+mn-lt"/>
              </a:rPr>
              <a:t>nospiežat</a:t>
            </a:r>
            <a:r>
              <a:rPr lang="en-US" sz="2800">
                <a:ea typeface="+mn-lt"/>
                <a:cs typeface="+mn-lt"/>
              </a:rPr>
              <a:t> Enter, </a:t>
            </a:r>
            <a:r>
              <a:rPr lang="en-US" sz="2800" err="1">
                <a:ea typeface="+mn-lt"/>
                <a:cs typeface="+mn-lt"/>
              </a:rPr>
              <a:t>pārlūkprogramma</a:t>
            </a:r>
            <a:r>
              <a:rPr lang="en-US" sz="2800">
                <a:ea typeface="+mn-lt"/>
                <a:cs typeface="+mn-lt"/>
              </a:rPr>
              <a:t> </a:t>
            </a:r>
            <a:r>
              <a:rPr lang="en-US" sz="2800" err="1">
                <a:ea typeface="+mn-lt"/>
                <a:cs typeface="+mn-lt"/>
              </a:rPr>
              <a:t>veic</a:t>
            </a:r>
            <a:r>
              <a:rPr lang="en-US" sz="2800">
                <a:ea typeface="+mn-lt"/>
                <a:cs typeface="+mn-lt"/>
              </a:rPr>
              <a:t> GET </a:t>
            </a:r>
            <a:r>
              <a:rPr lang="en-US" sz="2800" err="1">
                <a:ea typeface="+mn-lt"/>
                <a:cs typeface="+mn-lt"/>
              </a:rPr>
              <a:t>pieprasījumu</a:t>
            </a:r>
            <a:r>
              <a:rPr lang="en-US" sz="2800">
                <a:ea typeface="+mn-lt"/>
                <a:cs typeface="+mn-lt"/>
              </a:rPr>
              <a:t>.</a:t>
            </a:r>
            <a:endParaRPr lang="en-US" sz="2800">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24704591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white text on a white background&#10;&#10;Description automatically generated">
            <a:extLst>
              <a:ext uri="{FF2B5EF4-FFF2-40B4-BE49-F238E27FC236}">
                <a16:creationId xmlns:a16="http://schemas.microsoft.com/office/drawing/2014/main" id="{2A57F500-CDB5-6B98-F032-08019E6B3AA2}"/>
              </a:ext>
            </a:extLst>
          </p:cNvPr>
          <p:cNvPicPr>
            <a:picLocks noGrp="1" noChangeAspect="1"/>
          </p:cNvPicPr>
          <p:nvPr>
            <p:ph idx="1"/>
          </p:nvPr>
        </p:nvPicPr>
        <p:blipFill>
          <a:blip r:embed="rId2"/>
          <a:stretch>
            <a:fillRect/>
          </a:stretch>
        </p:blipFill>
        <p:spPr>
          <a:xfrm>
            <a:off x="691243" y="909070"/>
            <a:ext cx="10537371" cy="4533446"/>
          </a:xfrm>
        </p:spPr>
      </p:pic>
    </p:spTree>
    <p:extLst>
      <p:ext uri="{BB962C8B-B14F-4D97-AF65-F5344CB8AC3E}">
        <p14:creationId xmlns:p14="http://schemas.microsoft.com/office/powerpoint/2010/main" val="302345418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426E-4484-B239-AD0B-58902CED4915}"/>
              </a:ext>
            </a:extLst>
          </p:cNvPr>
          <p:cNvSpPr>
            <a:spLocks noGrp="1"/>
          </p:cNvSpPr>
          <p:nvPr>
            <p:ph type="title"/>
          </p:nvPr>
        </p:nvSpPr>
        <p:spPr/>
        <p:txBody>
          <a:bodyPr/>
          <a:lstStyle/>
          <a:p>
            <a:r>
              <a:rPr lang="en-US">
                <a:cs typeface="Calibri Light"/>
              </a:rPr>
              <a:t>API </a:t>
            </a:r>
            <a:r>
              <a:rPr lang="en-US" err="1">
                <a:cs typeface="Calibri Light"/>
              </a:rPr>
              <a:t>izsaukšana</a:t>
            </a:r>
            <a:endParaRPr lang="en-US" err="1"/>
          </a:p>
        </p:txBody>
      </p:sp>
      <p:pic>
        <p:nvPicPr>
          <p:cNvPr id="4" name="Content Placeholder 3" descr="A black rectangular object with white border&#10;&#10;Description automatically generated">
            <a:extLst>
              <a:ext uri="{FF2B5EF4-FFF2-40B4-BE49-F238E27FC236}">
                <a16:creationId xmlns:a16="http://schemas.microsoft.com/office/drawing/2014/main" id="{53CC27F8-F871-BFEF-2AB3-CAF6FBA1DD07}"/>
              </a:ext>
            </a:extLst>
          </p:cNvPr>
          <p:cNvPicPr>
            <a:picLocks noGrp="1" noChangeAspect="1"/>
          </p:cNvPicPr>
          <p:nvPr>
            <p:ph idx="1"/>
          </p:nvPr>
        </p:nvPicPr>
        <p:blipFill>
          <a:blip r:embed="rId2"/>
          <a:stretch>
            <a:fillRect/>
          </a:stretch>
        </p:blipFill>
        <p:spPr>
          <a:xfrm>
            <a:off x="838141" y="2097470"/>
            <a:ext cx="8239125" cy="571500"/>
          </a:xfrm>
        </p:spPr>
      </p:pic>
      <p:pic>
        <p:nvPicPr>
          <p:cNvPr id="5" name="Picture 4" descr="A black background with yellow text&#10;&#10;Description automatically generated">
            <a:extLst>
              <a:ext uri="{FF2B5EF4-FFF2-40B4-BE49-F238E27FC236}">
                <a16:creationId xmlns:a16="http://schemas.microsoft.com/office/drawing/2014/main" id="{E45355AD-A6D4-519C-C49D-2B6508E288A5}"/>
              </a:ext>
            </a:extLst>
          </p:cNvPr>
          <p:cNvPicPr>
            <a:picLocks noChangeAspect="1"/>
          </p:cNvPicPr>
          <p:nvPr/>
        </p:nvPicPr>
        <p:blipFill>
          <a:blip r:embed="rId3"/>
          <a:stretch>
            <a:fillRect/>
          </a:stretch>
        </p:blipFill>
        <p:spPr>
          <a:xfrm>
            <a:off x="839140" y="2632724"/>
            <a:ext cx="8237125" cy="576552"/>
          </a:xfrm>
          <a:prstGeom prst="rect">
            <a:avLst/>
          </a:prstGeom>
        </p:spPr>
      </p:pic>
      <p:pic>
        <p:nvPicPr>
          <p:cNvPr id="6" name="Picture 5" descr="A black and white flag&#10;&#10;Description automatically generated">
            <a:extLst>
              <a:ext uri="{FF2B5EF4-FFF2-40B4-BE49-F238E27FC236}">
                <a16:creationId xmlns:a16="http://schemas.microsoft.com/office/drawing/2014/main" id="{E92DB847-884B-5CA2-64EA-A1703AC1F492}"/>
              </a:ext>
            </a:extLst>
          </p:cNvPr>
          <p:cNvPicPr>
            <a:picLocks noChangeAspect="1"/>
          </p:cNvPicPr>
          <p:nvPr/>
        </p:nvPicPr>
        <p:blipFill>
          <a:blip r:embed="rId4"/>
          <a:stretch>
            <a:fillRect/>
          </a:stretch>
        </p:blipFill>
        <p:spPr>
          <a:xfrm>
            <a:off x="839141" y="3254044"/>
            <a:ext cx="8237125" cy="1318875"/>
          </a:xfrm>
          <a:prstGeom prst="rect">
            <a:avLst/>
          </a:prstGeom>
        </p:spPr>
      </p:pic>
    </p:spTree>
    <p:extLst>
      <p:ext uri="{BB962C8B-B14F-4D97-AF65-F5344CB8AC3E}">
        <p14:creationId xmlns:p14="http://schemas.microsoft.com/office/powerpoint/2010/main" val="20979934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183C7-232E-82CA-5BCC-71D37BC3AE6B}"/>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B4E4AB47-631D-7589-EBE7-F8C485269F21}"/>
              </a:ext>
            </a:extLst>
          </p:cNvPr>
          <p:cNvSpPr>
            <a:spLocks noGrp="1"/>
          </p:cNvSpPr>
          <p:nvPr>
            <p:ph idx="1"/>
          </p:nvPr>
        </p:nvSpPr>
        <p:spPr/>
        <p:txBody>
          <a:bodyPr vert="horz" lIns="91440" tIns="45720" rIns="91440" bIns="45720" rtlCol="0" anchor="t">
            <a:normAutofit/>
          </a:bodyPr>
          <a:lstStyle/>
          <a:p>
            <a:pPr marL="0" indent="0">
              <a:buNone/>
            </a:pPr>
            <a:r>
              <a:rPr lang="en-US" sz="3200" err="1">
                <a:ea typeface="+mn-lt"/>
                <a:cs typeface="+mn-lt"/>
              </a:rPr>
              <a:t>Izmantojot</a:t>
            </a:r>
            <a:r>
              <a:rPr lang="en-US" sz="3200">
                <a:ea typeface="+mn-lt"/>
                <a:cs typeface="+mn-lt"/>
              </a:rPr>
              <a:t> </a:t>
            </a:r>
            <a:r>
              <a:rPr lang="en-US" sz="3200">
                <a:latin typeface="DM Mono"/>
                <a:ea typeface="Calibri" panose="020F0502020204030204"/>
                <a:cs typeface="Calibri" panose="020F0502020204030204"/>
              </a:rPr>
              <a:t>requests</a:t>
            </a:r>
            <a:r>
              <a:rPr lang="en-US" sz="3200">
                <a:ea typeface="+mn-lt"/>
                <a:cs typeface="+mn-lt"/>
              </a:rPr>
              <a:t> </a:t>
            </a:r>
            <a:r>
              <a:rPr lang="en-US" sz="3200" err="1">
                <a:ea typeface="+mn-lt"/>
                <a:cs typeface="+mn-lt"/>
              </a:rPr>
              <a:t>bibliotēku</a:t>
            </a:r>
            <a:r>
              <a:rPr lang="en-US" sz="3200">
                <a:ea typeface="+mn-lt"/>
                <a:cs typeface="+mn-lt"/>
              </a:rPr>
              <a:t>, </a:t>
            </a:r>
            <a:r>
              <a:rPr lang="en-US" sz="3200" err="1">
                <a:ea typeface="+mn-lt"/>
                <a:cs typeface="+mn-lt"/>
              </a:rPr>
              <a:t>veikt</a:t>
            </a:r>
            <a:r>
              <a:rPr lang="en-US" sz="3200">
                <a:ea typeface="+mn-lt"/>
                <a:cs typeface="+mn-lt"/>
              </a:rPr>
              <a:t> GET </a:t>
            </a:r>
            <a:r>
              <a:rPr lang="en-US" sz="3200" err="1">
                <a:ea typeface="+mn-lt"/>
                <a:cs typeface="+mn-lt"/>
              </a:rPr>
              <a:t>pieprasījumu</a:t>
            </a:r>
            <a:r>
              <a:rPr lang="en-US" sz="3200">
                <a:ea typeface="+mn-lt"/>
                <a:cs typeface="+mn-lt"/>
              </a:rPr>
              <a:t> </a:t>
            </a:r>
            <a:r>
              <a:rPr lang="en-US" sz="3200" err="1">
                <a:ea typeface="+mn-lt"/>
                <a:cs typeface="+mn-lt"/>
              </a:rPr>
              <a:t>uz</a:t>
            </a:r>
            <a:r>
              <a:rPr lang="en-US" sz="3200">
                <a:ea typeface="+mn-lt"/>
                <a:cs typeface="+mn-lt"/>
              </a:rPr>
              <a:t> </a:t>
            </a:r>
            <a:r>
              <a:rPr lang="en-US" sz="3200" err="1">
                <a:ea typeface="+mn-lt"/>
                <a:cs typeface="+mn-lt"/>
              </a:rPr>
              <a:t>citu</a:t>
            </a:r>
            <a:r>
              <a:rPr lang="en-US" sz="3200">
                <a:ea typeface="+mn-lt"/>
                <a:cs typeface="+mn-lt"/>
              </a:rPr>
              <a:t> </a:t>
            </a:r>
            <a:r>
              <a:rPr lang="en-US" sz="3200" err="1">
                <a:ea typeface="+mn-lt"/>
                <a:cs typeface="+mn-lt"/>
              </a:rPr>
              <a:t>publisku</a:t>
            </a:r>
            <a:r>
              <a:rPr lang="en-US" sz="3200">
                <a:ea typeface="+mn-lt"/>
                <a:cs typeface="+mn-lt"/>
              </a:rPr>
              <a:t> API, kas </a:t>
            </a:r>
            <a:r>
              <a:rPr lang="en-US" sz="3200" err="1">
                <a:ea typeface="+mn-lt"/>
                <a:cs typeface="+mn-lt"/>
              </a:rPr>
              <a:t>atgriež</a:t>
            </a:r>
            <a:r>
              <a:rPr lang="en-US" sz="3200">
                <a:ea typeface="+mn-lt"/>
                <a:cs typeface="+mn-lt"/>
              </a:rPr>
              <a:t> </a:t>
            </a:r>
            <a:r>
              <a:rPr lang="en-US" sz="3200" err="1">
                <a:ea typeface="+mn-lt"/>
                <a:cs typeface="+mn-lt"/>
              </a:rPr>
              <a:t>tekstu</a:t>
            </a:r>
            <a:r>
              <a:rPr lang="en-US" sz="3200">
                <a:ea typeface="+mn-lt"/>
                <a:cs typeface="+mn-lt"/>
              </a:rPr>
              <a:t> (</a:t>
            </a:r>
            <a:r>
              <a:rPr lang="en-US" sz="3200" err="1">
                <a:ea typeface="+mn-lt"/>
                <a:cs typeface="+mn-lt"/>
              </a:rPr>
              <a:t>piemēram</a:t>
            </a:r>
            <a:r>
              <a:rPr lang="en-US" sz="3200">
                <a:ea typeface="+mn-lt"/>
                <a:cs typeface="+mn-lt"/>
              </a:rPr>
              <a:t>, </a:t>
            </a:r>
            <a:r>
              <a:rPr lang="en-US" sz="3200" err="1">
                <a:ea typeface="+mn-lt"/>
                <a:cs typeface="+mn-lt"/>
              </a:rPr>
              <a:t>kādu</a:t>
            </a:r>
            <a:r>
              <a:rPr lang="en-US" sz="3200">
                <a:ea typeface="+mn-lt"/>
                <a:cs typeface="+mn-lt"/>
              </a:rPr>
              <a:t> no "Joke APIs", </a:t>
            </a:r>
            <a:r>
              <a:rPr lang="en-US" sz="3200" err="1">
                <a:ea typeface="+mn-lt"/>
                <a:cs typeface="+mn-lt"/>
              </a:rPr>
              <a:t>piemēram</a:t>
            </a:r>
            <a:r>
              <a:rPr lang="en-US" sz="3200">
                <a:ea typeface="+mn-lt"/>
                <a:cs typeface="+mn-lt"/>
              </a:rPr>
              <a:t>,</a:t>
            </a:r>
            <a:endParaRPr lang="en-US"/>
          </a:p>
          <a:p>
            <a:pPr marL="0" indent="0">
              <a:buNone/>
            </a:pPr>
            <a:r>
              <a:rPr lang="en-US" sz="3200">
                <a:ea typeface="+mn-lt"/>
                <a:cs typeface="+mn-lt"/>
              </a:rPr>
              <a:t> </a:t>
            </a:r>
            <a:r>
              <a:rPr lang="en-US" sz="3200">
                <a:latin typeface="DM Mono"/>
                <a:ea typeface="Calibri" panose="020F0502020204030204"/>
                <a:cs typeface="Calibri" panose="020F0502020204030204"/>
                <a:hlinkClick r:id="rId2">
                  <a:extLst>
                    <a:ext uri="{A12FA001-AC4F-418D-AE19-62706E023703}">
                      <ahyp:hlinkClr xmlns:ahyp="http://schemas.microsoft.com/office/drawing/2018/hyperlinkcolor" val="tx"/>
                    </a:ext>
                  </a:extLst>
                </a:hlinkClick>
              </a:rPr>
              <a:t>https://v2.jokeapi.dev/joke/Programming?type=single</a:t>
            </a:r>
            <a:r>
              <a:rPr lang="en-US" sz="3200">
                <a:ea typeface="+mn-lt"/>
                <a:cs typeface="+mn-lt"/>
              </a:rPr>
              <a:t>.</a:t>
            </a:r>
            <a:endParaRPr lang="en-US" sz="3200">
              <a:ea typeface="Calibri"/>
              <a:cs typeface="Calibri"/>
            </a:endParaRPr>
          </a:p>
          <a:p>
            <a:pPr marL="0" indent="0">
              <a:buNone/>
            </a:pPr>
            <a:r>
              <a:rPr lang="en-US" sz="3200" err="1">
                <a:ea typeface="+mn-lt"/>
                <a:cs typeface="+mn-lt"/>
              </a:rPr>
              <a:t>Izdrukāt</a:t>
            </a:r>
            <a:r>
              <a:rPr lang="en-US" sz="3200">
                <a:ea typeface="+mn-lt"/>
                <a:cs typeface="+mn-lt"/>
              </a:rPr>
              <a:t> </a:t>
            </a:r>
            <a:r>
              <a:rPr lang="en-US" sz="3200" err="1">
                <a:ea typeface="+mn-lt"/>
                <a:cs typeface="+mn-lt"/>
              </a:rPr>
              <a:t>atbildes</a:t>
            </a:r>
            <a:r>
              <a:rPr lang="en-US" sz="3200">
                <a:ea typeface="+mn-lt"/>
                <a:cs typeface="+mn-lt"/>
              </a:rPr>
              <a:t> </a:t>
            </a:r>
            <a:r>
              <a:rPr lang="en-US" sz="3200" err="1">
                <a:ea typeface="+mn-lt"/>
                <a:cs typeface="+mn-lt"/>
              </a:rPr>
              <a:t>statusa</a:t>
            </a:r>
            <a:r>
              <a:rPr lang="en-US" sz="3200">
                <a:ea typeface="+mn-lt"/>
                <a:cs typeface="+mn-lt"/>
              </a:rPr>
              <a:t> </a:t>
            </a:r>
            <a:r>
              <a:rPr lang="en-US" sz="3200" err="1">
                <a:ea typeface="+mn-lt"/>
                <a:cs typeface="+mn-lt"/>
              </a:rPr>
              <a:t>kodu</a:t>
            </a:r>
            <a:r>
              <a:rPr lang="en-US" sz="3200">
                <a:ea typeface="+mn-lt"/>
                <a:cs typeface="+mn-lt"/>
              </a:rPr>
              <a:t> un </a:t>
            </a:r>
            <a:r>
              <a:rPr lang="en-US" sz="3200" err="1">
                <a:ea typeface="+mn-lt"/>
                <a:cs typeface="+mn-lt"/>
              </a:rPr>
              <a:t>saturu</a:t>
            </a:r>
            <a:r>
              <a:rPr lang="en-US" sz="3200">
                <a:ea typeface="+mn-lt"/>
                <a:cs typeface="+mn-lt"/>
              </a:rPr>
              <a:t>.</a:t>
            </a:r>
            <a:endParaRPr lang="en-US" sz="3200">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2046674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C869-A98E-A595-97D9-7722A79F84F5}"/>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EFFBB528-52C8-BA9A-2C0C-B7A109461805}"/>
              </a:ext>
            </a:extLst>
          </p:cNvPr>
          <p:cNvSpPr>
            <a:spLocks noGrp="1"/>
          </p:cNvSpPr>
          <p:nvPr>
            <p:ph idx="1"/>
          </p:nvPr>
        </p:nvSpPr>
        <p:spPr/>
        <p:txBody>
          <a:bodyPr vert="horz" lIns="91440" tIns="45720" rIns="91440" bIns="45720" rtlCol="0" anchor="t">
            <a:normAutofit/>
          </a:bodyPr>
          <a:lstStyle/>
          <a:p>
            <a:pPr marL="0" indent="0">
              <a:buNone/>
            </a:pPr>
            <a:r>
              <a:rPr lang="en-US" sz="3200" err="1">
                <a:ea typeface="+mn-lt"/>
                <a:cs typeface="+mn-lt"/>
              </a:rPr>
              <a:t>Pamainīt</a:t>
            </a:r>
            <a:r>
              <a:rPr lang="en-US" sz="3200">
                <a:ea typeface="+mn-lt"/>
                <a:cs typeface="+mn-lt"/>
              </a:rPr>
              <a:t> URL </a:t>
            </a:r>
            <a:r>
              <a:rPr lang="en-US" sz="3200" err="1">
                <a:ea typeface="+mn-lt"/>
                <a:cs typeface="+mn-lt"/>
              </a:rPr>
              <a:t>uz</a:t>
            </a:r>
            <a:r>
              <a:rPr lang="en-US" sz="3200">
                <a:ea typeface="+mn-lt"/>
                <a:cs typeface="+mn-lt"/>
              </a:rPr>
              <a:t> </a:t>
            </a:r>
            <a:r>
              <a:rPr lang="en-US" sz="3200" err="1">
                <a:ea typeface="+mn-lt"/>
                <a:cs typeface="+mn-lt"/>
              </a:rPr>
              <a:t>neeksistējošu</a:t>
            </a:r>
            <a:r>
              <a:rPr lang="en-US" sz="3200">
                <a:ea typeface="+mn-lt"/>
                <a:cs typeface="+mn-lt"/>
              </a:rPr>
              <a:t> </a:t>
            </a:r>
            <a:r>
              <a:rPr lang="en-US" sz="3200" err="1">
                <a:ea typeface="+mn-lt"/>
                <a:cs typeface="+mn-lt"/>
              </a:rPr>
              <a:t>adresi</a:t>
            </a:r>
            <a:r>
              <a:rPr lang="en-US" sz="3200">
                <a:ea typeface="+mn-lt"/>
                <a:cs typeface="+mn-lt"/>
              </a:rPr>
              <a:t> (</a:t>
            </a:r>
            <a:r>
              <a:rPr lang="en-US" sz="3200" err="1">
                <a:ea typeface="+mn-lt"/>
                <a:cs typeface="+mn-lt"/>
              </a:rPr>
              <a:t>piemēram</a:t>
            </a:r>
            <a:r>
              <a:rPr lang="en-US" sz="3200">
                <a:ea typeface="+mn-lt"/>
                <a:cs typeface="+mn-lt"/>
              </a:rPr>
              <a:t>, </a:t>
            </a:r>
            <a:r>
              <a:rPr lang="en-US" sz="3200">
                <a:latin typeface="DM Mono"/>
                <a:ea typeface="Calibri" panose="020F0502020204030204"/>
                <a:cs typeface="Calibri" panose="020F0502020204030204"/>
                <a:hlinkClick r:id="rId2">
                  <a:extLst>
                    <a:ext uri="{A12FA001-AC4F-418D-AE19-62706E023703}">
                      <ahyp:hlinkClr xmlns:ahyp="http://schemas.microsoft.com/office/drawing/2018/hyperlinkcolor" val="tx"/>
                    </a:ext>
                  </a:extLst>
                </a:hlinkClick>
              </a:rPr>
              <a:t>https://httpbin.org/nieeksistee</a:t>
            </a:r>
            <a:r>
              <a:rPr lang="en-US" sz="3200">
                <a:ea typeface="+mn-lt"/>
                <a:cs typeface="+mn-lt"/>
              </a:rPr>
              <a:t>).</a:t>
            </a:r>
            <a:endParaRPr lang="en-US" sz="3200">
              <a:ea typeface="Calibri" panose="020F0502020204030204"/>
              <a:cs typeface="Calibri" panose="020F0502020204030204"/>
            </a:endParaRPr>
          </a:p>
          <a:p>
            <a:pPr marL="0" indent="0">
              <a:buNone/>
            </a:pPr>
            <a:r>
              <a:rPr lang="en-US" sz="3200" err="1">
                <a:ea typeface="+mn-lt"/>
                <a:cs typeface="+mn-lt"/>
              </a:rPr>
              <a:t>Palaist</a:t>
            </a:r>
            <a:r>
              <a:rPr lang="en-US" sz="3200">
                <a:ea typeface="+mn-lt"/>
                <a:cs typeface="+mn-lt"/>
              </a:rPr>
              <a:t> </a:t>
            </a:r>
            <a:r>
              <a:rPr lang="en-US" sz="3200" err="1">
                <a:ea typeface="+mn-lt"/>
                <a:cs typeface="+mn-lt"/>
              </a:rPr>
              <a:t>skriptu</a:t>
            </a:r>
            <a:r>
              <a:rPr lang="en-US" sz="3200">
                <a:ea typeface="+mn-lt"/>
                <a:cs typeface="+mn-lt"/>
              </a:rPr>
              <a:t> un novērot, kā mainās statusa kods.</a:t>
            </a:r>
            <a:endParaRPr lang="en-US" sz="3200">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72418462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BB07-8C5D-A6C2-A62E-FD7367DD7684}"/>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090841E7-A2DC-CC28-2A34-7C8E6BA74053}"/>
              </a:ext>
            </a:extLst>
          </p:cNvPr>
          <p:cNvSpPr>
            <a:spLocks noGrp="1"/>
          </p:cNvSpPr>
          <p:nvPr>
            <p:ph idx="1"/>
          </p:nvPr>
        </p:nvSpPr>
        <p:spPr/>
        <p:txBody>
          <a:bodyPr vert="horz" lIns="91440" tIns="45720" rIns="91440" bIns="45720" rtlCol="0" anchor="t">
            <a:normAutofit/>
          </a:bodyPr>
          <a:lstStyle/>
          <a:p>
            <a:pPr marL="0" indent="0">
              <a:buNone/>
            </a:pPr>
            <a:r>
              <a:rPr lang="en-US" sz="3200" err="1">
                <a:ea typeface="+mn-lt"/>
                <a:cs typeface="+mn-lt"/>
              </a:rPr>
              <a:t>Izpētīt</a:t>
            </a:r>
            <a:r>
              <a:rPr lang="en-US" sz="3200">
                <a:ea typeface="+mn-lt"/>
                <a:cs typeface="+mn-lt"/>
              </a:rPr>
              <a:t> </a:t>
            </a:r>
            <a:r>
              <a:rPr lang="en-US" sz="3200">
                <a:latin typeface="DM Mono"/>
              </a:rPr>
              <a:t>httpbin.org</a:t>
            </a:r>
            <a:r>
              <a:rPr lang="en-US" sz="3200">
                <a:ea typeface="+mn-lt"/>
                <a:cs typeface="+mn-lt"/>
              </a:rPr>
              <a:t> un </a:t>
            </a:r>
            <a:r>
              <a:rPr lang="en-US" sz="3200" err="1">
                <a:ea typeface="+mn-lt"/>
                <a:cs typeface="+mn-lt"/>
              </a:rPr>
              <a:t>atrast</a:t>
            </a:r>
            <a:r>
              <a:rPr lang="en-US" sz="3200">
                <a:ea typeface="+mn-lt"/>
                <a:cs typeface="+mn-lt"/>
              </a:rPr>
              <a:t> </a:t>
            </a:r>
            <a:r>
              <a:rPr lang="en-US" sz="3200" err="1">
                <a:ea typeface="+mn-lt"/>
                <a:cs typeface="+mn-lt"/>
              </a:rPr>
              <a:t>citus</a:t>
            </a:r>
            <a:r>
              <a:rPr lang="en-US" sz="3200">
                <a:ea typeface="+mn-lt"/>
                <a:cs typeface="+mn-lt"/>
              </a:rPr>
              <a:t> </a:t>
            </a:r>
            <a:r>
              <a:rPr lang="en-US" sz="3200" err="1">
                <a:ea typeface="+mn-lt"/>
                <a:cs typeface="+mn-lt"/>
              </a:rPr>
              <a:t>galapunktus</a:t>
            </a:r>
            <a:r>
              <a:rPr lang="en-US" sz="3200">
                <a:ea typeface="+mn-lt"/>
                <a:cs typeface="+mn-lt"/>
              </a:rPr>
              <a:t> (endpoints), kas </a:t>
            </a:r>
            <a:r>
              <a:rPr lang="en-US" sz="3200" err="1">
                <a:ea typeface="+mn-lt"/>
                <a:cs typeface="+mn-lt"/>
              </a:rPr>
              <a:t>atgriež</a:t>
            </a:r>
            <a:r>
              <a:rPr lang="en-US" sz="3200">
                <a:ea typeface="+mn-lt"/>
                <a:cs typeface="+mn-lt"/>
              </a:rPr>
              <a:t> </a:t>
            </a:r>
            <a:r>
              <a:rPr lang="en-US" sz="3200" err="1">
                <a:ea typeface="+mn-lt"/>
                <a:cs typeface="+mn-lt"/>
              </a:rPr>
              <a:t>tekstu</a:t>
            </a:r>
            <a:r>
              <a:rPr lang="en-US" sz="3200">
                <a:ea typeface="+mn-lt"/>
                <a:cs typeface="+mn-lt"/>
              </a:rPr>
              <a:t> (</a:t>
            </a:r>
            <a:r>
              <a:rPr lang="en-US" sz="3200" err="1">
                <a:ea typeface="+mn-lt"/>
                <a:cs typeface="+mn-lt"/>
              </a:rPr>
              <a:t>piemēram</a:t>
            </a:r>
            <a:r>
              <a:rPr lang="en-US" sz="3200">
                <a:ea typeface="+mn-lt"/>
                <a:cs typeface="+mn-lt"/>
              </a:rPr>
              <a:t>, </a:t>
            </a:r>
            <a:r>
              <a:rPr lang="en-US" sz="3200">
                <a:latin typeface="DM Mono"/>
                <a:hlinkClick r:id="rId2">
                  <a:extLst>
                    <a:ext uri="{A12FA001-AC4F-418D-AE19-62706E023703}">
                      <ahyp:hlinkClr xmlns:ahyp="http://schemas.microsoft.com/office/drawing/2018/hyperlinkcolor" val="tx"/>
                    </a:ext>
                  </a:extLst>
                </a:hlinkClick>
              </a:rPr>
              <a:t>https://httpbin.org/robots.txt</a:t>
            </a:r>
            <a:r>
              <a:rPr lang="en-US" sz="3200">
                <a:ea typeface="+mn-lt"/>
                <a:cs typeface="+mn-lt"/>
              </a:rPr>
              <a:t>).</a:t>
            </a:r>
            <a:endParaRPr lang="en-US" sz="3200">
              <a:ea typeface="Calibri" panose="020F0502020204030204"/>
              <a:cs typeface="Calibri" panose="020F0502020204030204"/>
            </a:endParaRPr>
          </a:p>
          <a:p>
            <a:pPr marL="0" indent="0">
              <a:buNone/>
            </a:pPr>
            <a:r>
              <a:rPr lang="en-US" sz="3200" err="1">
                <a:ea typeface="+mn-lt"/>
                <a:cs typeface="+mn-lt"/>
              </a:rPr>
              <a:t>Veikt</a:t>
            </a:r>
            <a:r>
              <a:rPr lang="en-US" sz="3200">
                <a:ea typeface="+mn-lt"/>
                <a:cs typeface="+mn-lt"/>
              </a:rPr>
              <a:t> GET </a:t>
            </a:r>
            <a:r>
              <a:rPr lang="en-US" sz="3200" err="1">
                <a:ea typeface="+mn-lt"/>
                <a:cs typeface="+mn-lt"/>
              </a:rPr>
              <a:t>pieprasījumu</a:t>
            </a:r>
            <a:r>
              <a:rPr lang="en-US" sz="3200">
                <a:ea typeface="+mn-lt"/>
                <a:cs typeface="+mn-lt"/>
              </a:rPr>
              <a:t> uz šo galapunktu un apskatīt atbildes saturu.</a:t>
            </a:r>
            <a:endParaRPr lang="en-US" sz="3200">
              <a:ea typeface="Calibri"/>
              <a:cs typeface="Calibri"/>
            </a:endParaRPr>
          </a:p>
          <a:p>
            <a:endParaRPr lang="en-US">
              <a:ea typeface="Calibri"/>
              <a:cs typeface="Calibri"/>
            </a:endParaRPr>
          </a:p>
        </p:txBody>
      </p:sp>
    </p:spTree>
    <p:extLst>
      <p:ext uri="{BB962C8B-B14F-4D97-AF65-F5344CB8AC3E}">
        <p14:creationId xmlns:p14="http://schemas.microsoft.com/office/powerpoint/2010/main" val="14451239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90A5-592F-D291-7F5E-8AB82D08C99A}"/>
              </a:ext>
            </a:extLst>
          </p:cNvPr>
          <p:cNvSpPr>
            <a:spLocks noGrp="1"/>
          </p:cNvSpPr>
          <p:nvPr>
            <p:ph type="title"/>
          </p:nvPr>
        </p:nvSpPr>
        <p:spPr/>
        <p:txBody>
          <a:bodyPr/>
          <a:lstStyle/>
          <a:p>
            <a:r>
              <a:rPr lang="en-US" err="1">
                <a:cs typeface="Calibri Light"/>
              </a:rPr>
              <a:t>Darbs</a:t>
            </a:r>
            <a:r>
              <a:rPr lang="en-US">
                <a:cs typeface="Calibri Light"/>
              </a:rPr>
              <a:t> </a:t>
            </a:r>
            <a:r>
              <a:rPr lang="en-US" err="1">
                <a:cs typeface="Calibri Light"/>
              </a:rPr>
              <a:t>ar</a:t>
            </a:r>
            <a:r>
              <a:rPr lang="en-US">
                <a:cs typeface="Calibri Light"/>
              </a:rPr>
              <a:t> JSON </a:t>
            </a:r>
            <a:r>
              <a:rPr lang="en-US" err="1">
                <a:cs typeface="Calibri Light"/>
              </a:rPr>
              <a:t>formātu</a:t>
            </a:r>
            <a:endParaRPr lang="en-US" err="1"/>
          </a:p>
        </p:txBody>
      </p:sp>
      <p:pic>
        <p:nvPicPr>
          <p:cNvPr id="4" name="Content Placeholder 3" descr="A screenshot of a computer program&#10;&#10;Description automatically generated">
            <a:extLst>
              <a:ext uri="{FF2B5EF4-FFF2-40B4-BE49-F238E27FC236}">
                <a16:creationId xmlns:a16="http://schemas.microsoft.com/office/drawing/2014/main" id="{432BFD54-17C7-C859-B3E9-0CDCED179310}"/>
              </a:ext>
            </a:extLst>
          </p:cNvPr>
          <p:cNvPicPr>
            <a:picLocks noGrp="1" noChangeAspect="1"/>
          </p:cNvPicPr>
          <p:nvPr>
            <p:ph idx="1"/>
          </p:nvPr>
        </p:nvPicPr>
        <p:blipFill>
          <a:blip r:embed="rId2"/>
          <a:stretch>
            <a:fillRect/>
          </a:stretch>
        </p:blipFill>
        <p:spPr>
          <a:xfrm>
            <a:off x="2093912" y="1568109"/>
            <a:ext cx="6942817" cy="4775653"/>
          </a:xfrm>
        </p:spPr>
      </p:pic>
    </p:spTree>
    <p:extLst>
      <p:ext uri="{BB962C8B-B14F-4D97-AF65-F5344CB8AC3E}">
        <p14:creationId xmlns:p14="http://schemas.microsoft.com/office/powerpoint/2010/main" val="20437260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D323-0A36-8965-0008-251A06CFBDDF}"/>
              </a:ext>
            </a:extLst>
          </p:cNvPr>
          <p:cNvSpPr>
            <a:spLocks noGrp="1"/>
          </p:cNvSpPr>
          <p:nvPr>
            <p:ph type="title"/>
          </p:nvPr>
        </p:nvSpPr>
        <p:spPr/>
        <p:txBody>
          <a:bodyPr/>
          <a:lstStyle/>
          <a:p>
            <a:r>
              <a:rPr lang="en-US" err="1">
                <a:cs typeface="Calibri Light"/>
              </a:rPr>
              <a:t>Darbs</a:t>
            </a:r>
            <a:r>
              <a:rPr lang="en-US">
                <a:cs typeface="Calibri Light"/>
              </a:rPr>
              <a:t> </a:t>
            </a:r>
            <a:r>
              <a:rPr lang="en-US" err="1">
                <a:cs typeface="Calibri Light"/>
              </a:rPr>
              <a:t>ar</a:t>
            </a:r>
            <a:r>
              <a:rPr lang="en-US">
                <a:cs typeface="Calibri Light"/>
              </a:rPr>
              <a:t> JSON </a:t>
            </a:r>
            <a:r>
              <a:rPr lang="en-US" err="1">
                <a:cs typeface="Calibri Light"/>
              </a:rPr>
              <a:t>formātu</a:t>
            </a:r>
            <a:endParaRPr lang="en-US" err="1"/>
          </a:p>
        </p:txBody>
      </p:sp>
      <p:pic>
        <p:nvPicPr>
          <p:cNvPr id="4" name="Content Placeholder 3">
            <a:extLst>
              <a:ext uri="{FF2B5EF4-FFF2-40B4-BE49-F238E27FC236}">
                <a16:creationId xmlns:a16="http://schemas.microsoft.com/office/drawing/2014/main" id="{154D6840-EBB4-2404-CB72-CEF43DA44053}"/>
              </a:ext>
            </a:extLst>
          </p:cNvPr>
          <p:cNvPicPr>
            <a:picLocks noGrp="1" noChangeAspect="1"/>
          </p:cNvPicPr>
          <p:nvPr>
            <p:ph idx="1"/>
          </p:nvPr>
        </p:nvPicPr>
        <p:blipFill>
          <a:blip r:embed="rId2"/>
          <a:stretch>
            <a:fillRect/>
          </a:stretch>
        </p:blipFill>
        <p:spPr>
          <a:xfrm>
            <a:off x="939573" y="2230551"/>
            <a:ext cx="7038067" cy="529771"/>
          </a:xfrm>
        </p:spPr>
      </p:pic>
      <p:pic>
        <p:nvPicPr>
          <p:cNvPr id="5" name="Picture 4" descr="A computer screen shot of a code&#10;&#10;Description automatically generated">
            <a:extLst>
              <a:ext uri="{FF2B5EF4-FFF2-40B4-BE49-F238E27FC236}">
                <a16:creationId xmlns:a16="http://schemas.microsoft.com/office/drawing/2014/main" id="{9BF34980-8521-E880-3842-48BF8D2A8129}"/>
              </a:ext>
            </a:extLst>
          </p:cNvPr>
          <p:cNvPicPr>
            <a:picLocks noChangeAspect="1"/>
          </p:cNvPicPr>
          <p:nvPr/>
        </p:nvPicPr>
        <p:blipFill>
          <a:blip r:embed="rId3"/>
          <a:stretch>
            <a:fillRect/>
          </a:stretch>
        </p:blipFill>
        <p:spPr>
          <a:xfrm>
            <a:off x="941614" y="2897452"/>
            <a:ext cx="8149771" cy="2151666"/>
          </a:xfrm>
          <a:prstGeom prst="rect">
            <a:avLst/>
          </a:prstGeom>
        </p:spPr>
      </p:pic>
    </p:spTree>
    <p:extLst>
      <p:ext uri="{BB962C8B-B14F-4D97-AF65-F5344CB8AC3E}">
        <p14:creationId xmlns:p14="http://schemas.microsoft.com/office/powerpoint/2010/main" val="2411244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8297-120E-4159-8386-C99F6A6904AB}"/>
              </a:ext>
            </a:extLst>
          </p:cNvPr>
          <p:cNvSpPr>
            <a:spLocks noGrp="1"/>
          </p:cNvSpPr>
          <p:nvPr>
            <p:ph type="title"/>
          </p:nvPr>
        </p:nvSpPr>
        <p:spPr/>
        <p:txBody>
          <a:bodyPr/>
          <a:lstStyle/>
          <a:p>
            <a:r>
              <a:rPr lang="lv-LV"/>
              <a:t>Ievads OOP – Instances mainīgie</a:t>
            </a:r>
          </a:p>
        </p:txBody>
      </p:sp>
      <p:pic>
        <p:nvPicPr>
          <p:cNvPr id="5" name="Content Placeholder 4">
            <a:extLst>
              <a:ext uri="{FF2B5EF4-FFF2-40B4-BE49-F238E27FC236}">
                <a16:creationId xmlns:a16="http://schemas.microsoft.com/office/drawing/2014/main" id="{D203D179-37AB-4575-B280-E7D397D322D5}"/>
              </a:ext>
            </a:extLst>
          </p:cNvPr>
          <p:cNvPicPr>
            <a:picLocks noGrp="1" noChangeAspect="1"/>
          </p:cNvPicPr>
          <p:nvPr>
            <p:ph idx="1"/>
          </p:nvPr>
        </p:nvPicPr>
        <p:blipFill>
          <a:blip r:embed="rId2"/>
          <a:stretch>
            <a:fillRect/>
          </a:stretch>
        </p:blipFill>
        <p:spPr>
          <a:xfrm>
            <a:off x="2102529" y="1828800"/>
            <a:ext cx="7062495" cy="1195571"/>
          </a:xfrm>
        </p:spPr>
      </p:pic>
      <p:pic>
        <p:nvPicPr>
          <p:cNvPr id="7" name="Picture 6">
            <a:extLst>
              <a:ext uri="{FF2B5EF4-FFF2-40B4-BE49-F238E27FC236}">
                <a16:creationId xmlns:a16="http://schemas.microsoft.com/office/drawing/2014/main" id="{089D5B05-7D8B-4585-B80F-CDACA30EBBC3}"/>
              </a:ext>
            </a:extLst>
          </p:cNvPr>
          <p:cNvPicPr>
            <a:picLocks noChangeAspect="1"/>
          </p:cNvPicPr>
          <p:nvPr/>
        </p:nvPicPr>
        <p:blipFill>
          <a:blip r:embed="rId3"/>
          <a:stretch>
            <a:fillRect/>
          </a:stretch>
        </p:blipFill>
        <p:spPr>
          <a:xfrm>
            <a:off x="2102529" y="3024371"/>
            <a:ext cx="7033004" cy="3491824"/>
          </a:xfrm>
          <a:prstGeom prst="rect">
            <a:avLst/>
          </a:prstGeom>
        </p:spPr>
      </p:pic>
    </p:spTree>
    <p:extLst>
      <p:ext uri="{BB962C8B-B14F-4D97-AF65-F5344CB8AC3E}">
        <p14:creationId xmlns:p14="http://schemas.microsoft.com/office/powerpoint/2010/main" val="91072922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mputer code with black text&#10;&#10;Description automatically generated">
            <a:extLst>
              <a:ext uri="{FF2B5EF4-FFF2-40B4-BE49-F238E27FC236}">
                <a16:creationId xmlns:a16="http://schemas.microsoft.com/office/drawing/2014/main" id="{27F1774C-02A9-744A-9CFD-F93FAD20935A}"/>
              </a:ext>
            </a:extLst>
          </p:cNvPr>
          <p:cNvPicPr>
            <a:picLocks noGrp="1" noChangeAspect="1"/>
          </p:cNvPicPr>
          <p:nvPr>
            <p:ph idx="1"/>
          </p:nvPr>
        </p:nvPicPr>
        <p:blipFill>
          <a:blip r:embed="rId2"/>
          <a:stretch>
            <a:fillRect/>
          </a:stretch>
        </p:blipFill>
        <p:spPr>
          <a:xfrm>
            <a:off x="422155" y="1769478"/>
            <a:ext cx="11333312" cy="3586611"/>
          </a:xfrm>
        </p:spPr>
      </p:pic>
    </p:spTree>
    <p:extLst>
      <p:ext uri="{BB962C8B-B14F-4D97-AF65-F5344CB8AC3E}">
        <p14:creationId xmlns:p14="http://schemas.microsoft.com/office/powerpoint/2010/main" val="41563965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6E81-4951-1F45-BBA6-CAEC221E2CDE}"/>
              </a:ext>
            </a:extLst>
          </p:cNvPr>
          <p:cNvSpPr>
            <a:spLocks noGrp="1"/>
          </p:cNvSpPr>
          <p:nvPr>
            <p:ph type="title"/>
          </p:nvPr>
        </p:nvSpPr>
        <p:spPr/>
        <p:txBody>
          <a:bodyPr/>
          <a:lstStyle/>
          <a:p>
            <a:pPr algn="ctr"/>
            <a:r>
              <a:rPr lang="en-US" err="1">
                <a:cs typeface="Calibri Light"/>
              </a:rPr>
              <a:t>Vārdinīca</a:t>
            </a:r>
            <a:r>
              <a:rPr lang="en-US">
                <a:cs typeface="Calibri Light"/>
              </a:rPr>
              <a:t> (Dictionary)</a:t>
            </a:r>
          </a:p>
        </p:txBody>
      </p:sp>
      <p:pic>
        <p:nvPicPr>
          <p:cNvPr id="4" name="Content Placeholder 3" descr="A screenshot of a computer code&#10;&#10;Description automatically generated">
            <a:extLst>
              <a:ext uri="{FF2B5EF4-FFF2-40B4-BE49-F238E27FC236}">
                <a16:creationId xmlns:a16="http://schemas.microsoft.com/office/drawing/2014/main" id="{E2D2428C-E0CB-6150-92B2-F604C72DE13F}"/>
              </a:ext>
            </a:extLst>
          </p:cNvPr>
          <p:cNvPicPr>
            <a:picLocks noGrp="1" noChangeAspect="1"/>
          </p:cNvPicPr>
          <p:nvPr>
            <p:ph idx="1"/>
          </p:nvPr>
        </p:nvPicPr>
        <p:blipFill>
          <a:blip r:embed="rId2"/>
          <a:stretch>
            <a:fillRect/>
          </a:stretch>
        </p:blipFill>
        <p:spPr>
          <a:xfrm>
            <a:off x="2745594" y="1688165"/>
            <a:ext cx="6522743" cy="4544953"/>
          </a:xfrm>
        </p:spPr>
      </p:pic>
    </p:spTree>
    <p:extLst>
      <p:ext uri="{BB962C8B-B14F-4D97-AF65-F5344CB8AC3E}">
        <p14:creationId xmlns:p14="http://schemas.microsoft.com/office/powerpoint/2010/main" val="25625771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4640ED75-2CA2-BF5E-5A8F-FFED4DC46242}"/>
              </a:ext>
            </a:extLst>
          </p:cNvPr>
          <p:cNvPicPr>
            <a:picLocks noGrp="1" noChangeAspect="1"/>
          </p:cNvPicPr>
          <p:nvPr>
            <p:ph idx="1"/>
          </p:nvPr>
        </p:nvPicPr>
        <p:blipFill>
          <a:blip r:embed="rId2"/>
          <a:stretch>
            <a:fillRect/>
          </a:stretch>
        </p:blipFill>
        <p:spPr>
          <a:xfrm>
            <a:off x="3046254" y="809626"/>
            <a:ext cx="5836421" cy="5321980"/>
          </a:xfrm>
        </p:spPr>
      </p:pic>
    </p:spTree>
    <p:extLst>
      <p:ext uri="{BB962C8B-B14F-4D97-AF65-F5344CB8AC3E}">
        <p14:creationId xmlns:p14="http://schemas.microsoft.com/office/powerpoint/2010/main" val="384616708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text&#10;&#10;Description automatically generated">
            <a:extLst>
              <a:ext uri="{FF2B5EF4-FFF2-40B4-BE49-F238E27FC236}">
                <a16:creationId xmlns:a16="http://schemas.microsoft.com/office/drawing/2014/main" id="{419E1C7C-7F9F-7759-8D21-81385FF84670}"/>
              </a:ext>
            </a:extLst>
          </p:cNvPr>
          <p:cNvPicPr>
            <a:picLocks noChangeAspect="1"/>
          </p:cNvPicPr>
          <p:nvPr/>
        </p:nvPicPr>
        <p:blipFill>
          <a:blip r:embed="rId2"/>
          <a:stretch>
            <a:fillRect/>
          </a:stretch>
        </p:blipFill>
        <p:spPr>
          <a:xfrm>
            <a:off x="1975757" y="1963353"/>
            <a:ext cx="7795985" cy="3602579"/>
          </a:xfrm>
          <a:prstGeom prst="rect">
            <a:avLst/>
          </a:prstGeom>
        </p:spPr>
      </p:pic>
    </p:spTree>
    <p:extLst>
      <p:ext uri="{BB962C8B-B14F-4D97-AF65-F5344CB8AC3E}">
        <p14:creationId xmlns:p14="http://schemas.microsoft.com/office/powerpoint/2010/main" val="22286781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error&#10;&#10;Description automatically generated">
            <a:extLst>
              <a:ext uri="{FF2B5EF4-FFF2-40B4-BE49-F238E27FC236}">
                <a16:creationId xmlns:a16="http://schemas.microsoft.com/office/drawing/2014/main" id="{0EFC02E2-AEE7-9047-6AED-B77203CE6118}"/>
              </a:ext>
            </a:extLst>
          </p:cNvPr>
          <p:cNvPicPr>
            <a:picLocks noGrp="1" noChangeAspect="1"/>
          </p:cNvPicPr>
          <p:nvPr>
            <p:ph idx="1"/>
          </p:nvPr>
        </p:nvPicPr>
        <p:blipFill>
          <a:blip r:embed="rId2"/>
          <a:stretch>
            <a:fillRect/>
          </a:stretch>
        </p:blipFill>
        <p:spPr>
          <a:xfrm>
            <a:off x="1617889" y="2047308"/>
            <a:ext cx="8947149" cy="3291114"/>
          </a:xfrm>
        </p:spPr>
      </p:pic>
    </p:spTree>
    <p:extLst>
      <p:ext uri="{BB962C8B-B14F-4D97-AF65-F5344CB8AC3E}">
        <p14:creationId xmlns:p14="http://schemas.microsoft.com/office/powerpoint/2010/main" val="7092594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Description automatically generated">
            <a:extLst>
              <a:ext uri="{FF2B5EF4-FFF2-40B4-BE49-F238E27FC236}">
                <a16:creationId xmlns:a16="http://schemas.microsoft.com/office/drawing/2014/main" id="{3A18B750-6445-7C05-797A-353E47B2041A}"/>
              </a:ext>
            </a:extLst>
          </p:cNvPr>
          <p:cNvPicPr>
            <a:picLocks noGrp="1" noChangeAspect="1"/>
          </p:cNvPicPr>
          <p:nvPr>
            <p:ph idx="1"/>
          </p:nvPr>
        </p:nvPicPr>
        <p:blipFill>
          <a:blip r:embed="rId2"/>
          <a:stretch>
            <a:fillRect/>
          </a:stretch>
        </p:blipFill>
        <p:spPr>
          <a:xfrm>
            <a:off x="2476804" y="437696"/>
            <a:ext cx="6830176" cy="5984195"/>
          </a:xfrm>
        </p:spPr>
      </p:pic>
    </p:spTree>
    <p:extLst>
      <p:ext uri="{BB962C8B-B14F-4D97-AF65-F5344CB8AC3E}">
        <p14:creationId xmlns:p14="http://schemas.microsoft.com/office/powerpoint/2010/main" val="104593886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4E2A-6EBF-C81B-A54D-923F04B422A6}"/>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endParaRPr lang="en-US" err="1"/>
          </a:p>
        </p:txBody>
      </p:sp>
      <p:sp>
        <p:nvSpPr>
          <p:cNvPr id="3" name="Content Placeholder 2">
            <a:extLst>
              <a:ext uri="{FF2B5EF4-FFF2-40B4-BE49-F238E27FC236}">
                <a16:creationId xmlns:a16="http://schemas.microsoft.com/office/drawing/2014/main" id="{E5A51D7C-5C33-399A-07C2-2E1B1A3B9F50}"/>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https://github.com/edvardsbukovskis/Programmesana_II/blob/main/Uzdevumi/dictionary_2.txt</a:t>
            </a:r>
            <a:endParaRPr lang="en-US"/>
          </a:p>
        </p:txBody>
      </p:sp>
    </p:spTree>
    <p:extLst>
      <p:ext uri="{BB962C8B-B14F-4D97-AF65-F5344CB8AC3E}">
        <p14:creationId xmlns:p14="http://schemas.microsoft.com/office/powerpoint/2010/main" val="115275463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096E-7C29-4218-01CF-8BFFD8191E57}"/>
              </a:ext>
            </a:extLst>
          </p:cNvPr>
          <p:cNvSpPr>
            <a:spLocks noGrp="1"/>
          </p:cNvSpPr>
          <p:nvPr>
            <p:ph type="title"/>
          </p:nvPr>
        </p:nvSpPr>
        <p:spPr/>
        <p:txBody>
          <a:bodyPr/>
          <a:lstStyle/>
          <a:p>
            <a:pPr algn="ctr"/>
            <a:r>
              <a:rPr lang="en-US" err="1">
                <a:cs typeface="Calibri Light"/>
              </a:rPr>
              <a:t>Dabūt</a:t>
            </a:r>
            <a:r>
              <a:rPr lang="en-US">
                <a:cs typeface="Calibri Light"/>
              </a:rPr>
              <a:t> visas </a:t>
            </a:r>
            <a:r>
              <a:rPr lang="en-US" err="1">
                <a:cs typeface="Calibri Light"/>
              </a:rPr>
              <a:t>atslēgas</a:t>
            </a:r>
            <a:endParaRPr lang="en-US">
              <a:cs typeface="Calibri Light"/>
            </a:endParaRPr>
          </a:p>
        </p:txBody>
      </p:sp>
      <p:pic>
        <p:nvPicPr>
          <p:cNvPr id="4" name="Content Placeholder 3" descr="A screenshot of a computer program&#10;&#10;Description automatically generated">
            <a:extLst>
              <a:ext uri="{FF2B5EF4-FFF2-40B4-BE49-F238E27FC236}">
                <a16:creationId xmlns:a16="http://schemas.microsoft.com/office/drawing/2014/main" id="{9EDC8837-48AC-A6B8-5FC7-58194867EBFB}"/>
              </a:ext>
            </a:extLst>
          </p:cNvPr>
          <p:cNvPicPr>
            <a:picLocks noGrp="1" noChangeAspect="1"/>
          </p:cNvPicPr>
          <p:nvPr>
            <p:ph idx="1"/>
          </p:nvPr>
        </p:nvPicPr>
        <p:blipFill>
          <a:blip r:embed="rId2"/>
          <a:stretch>
            <a:fillRect/>
          </a:stretch>
        </p:blipFill>
        <p:spPr>
          <a:xfrm>
            <a:off x="2331811" y="1853063"/>
            <a:ext cx="6382690" cy="4632442"/>
          </a:xfrm>
        </p:spPr>
      </p:pic>
    </p:spTree>
    <p:extLst>
      <p:ext uri="{BB962C8B-B14F-4D97-AF65-F5344CB8AC3E}">
        <p14:creationId xmlns:p14="http://schemas.microsoft.com/office/powerpoint/2010/main" val="38410021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FF0F131F-AA17-9F1F-79C3-BDBC29E52C3A}"/>
              </a:ext>
            </a:extLst>
          </p:cNvPr>
          <p:cNvPicPr>
            <a:picLocks noGrp="1" noChangeAspect="1"/>
          </p:cNvPicPr>
          <p:nvPr>
            <p:ph idx="1"/>
          </p:nvPr>
        </p:nvPicPr>
        <p:blipFill>
          <a:blip r:embed="rId2"/>
          <a:stretch>
            <a:fillRect/>
          </a:stretch>
        </p:blipFill>
        <p:spPr>
          <a:xfrm>
            <a:off x="2373285" y="637269"/>
            <a:ext cx="6465715" cy="6047695"/>
          </a:xfrm>
        </p:spPr>
      </p:pic>
    </p:spTree>
    <p:extLst>
      <p:ext uri="{BB962C8B-B14F-4D97-AF65-F5344CB8AC3E}">
        <p14:creationId xmlns:p14="http://schemas.microsoft.com/office/powerpoint/2010/main" val="260838785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19B8-D5B7-084E-6FA9-D00516088647}"/>
              </a:ext>
            </a:extLst>
          </p:cNvPr>
          <p:cNvSpPr>
            <a:spLocks noGrp="1"/>
          </p:cNvSpPr>
          <p:nvPr>
            <p:ph type="title"/>
          </p:nvPr>
        </p:nvSpPr>
        <p:spPr/>
        <p:txBody>
          <a:bodyPr/>
          <a:lstStyle/>
          <a:p>
            <a:pPr algn="ctr"/>
            <a:r>
              <a:rPr lang="en-US" err="1">
                <a:cs typeface="Calibri Light"/>
              </a:rPr>
              <a:t>Dabūt</a:t>
            </a:r>
            <a:r>
              <a:rPr lang="en-US">
                <a:cs typeface="Calibri Light"/>
              </a:rPr>
              <a:t> visas </a:t>
            </a:r>
            <a:r>
              <a:rPr lang="en-US" err="1">
                <a:cs typeface="Calibri Light"/>
              </a:rPr>
              <a:t>vērtības</a:t>
            </a:r>
            <a:endParaRPr lang="en-US">
              <a:cs typeface="Calibri Light"/>
            </a:endParaRPr>
          </a:p>
        </p:txBody>
      </p:sp>
      <p:pic>
        <p:nvPicPr>
          <p:cNvPr id="4" name="Content Placeholder 3" descr="A screenshot of a computer program&#10;&#10;Description automatically generated">
            <a:extLst>
              <a:ext uri="{FF2B5EF4-FFF2-40B4-BE49-F238E27FC236}">
                <a16:creationId xmlns:a16="http://schemas.microsoft.com/office/drawing/2014/main" id="{19B6869C-9CAE-CF88-A247-5678ADDB430F}"/>
              </a:ext>
            </a:extLst>
          </p:cNvPr>
          <p:cNvPicPr>
            <a:picLocks noGrp="1" noChangeAspect="1"/>
          </p:cNvPicPr>
          <p:nvPr>
            <p:ph idx="1"/>
          </p:nvPr>
        </p:nvPicPr>
        <p:blipFill>
          <a:blip r:embed="rId2"/>
          <a:stretch>
            <a:fillRect/>
          </a:stretch>
        </p:blipFill>
        <p:spPr>
          <a:xfrm>
            <a:off x="3281115" y="1462768"/>
            <a:ext cx="5439268" cy="5167766"/>
          </a:xfrm>
        </p:spPr>
      </p:pic>
    </p:spTree>
    <p:extLst>
      <p:ext uri="{BB962C8B-B14F-4D97-AF65-F5344CB8AC3E}">
        <p14:creationId xmlns:p14="http://schemas.microsoft.com/office/powerpoint/2010/main" val="1746983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D071-76E8-4779-9121-F70A0C58FEAD}"/>
              </a:ext>
            </a:extLst>
          </p:cNvPr>
          <p:cNvSpPr>
            <a:spLocks noGrp="1"/>
          </p:cNvSpPr>
          <p:nvPr>
            <p:ph type="title"/>
          </p:nvPr>
        </p:nvSpPr>
        <p:spPr/>
        <p:txBody>
          <a:bodyPr/>
          <a:lstStyle/>
          <a:p>
            <a:r>
              <a:rPr lang="lv-LV"/>
              <a:t>Praktiskais uzdevums 9</a:t>
            </a:r>
          </a:p>
        </p:txBody>
      </p:sp>
      <p:pic>
        <p:nvPicPr>
          <p:cNvPr id="9" name="Picture 8">
            <a:extLst>
              <a:ext uri="{FF2B5EF4-FFF2-40B4-BE49-F238E27FC236}">
                <a16:creationId xmlns:a16="http://schemas.microsoft.com/office/drawing/2014/main" id="{186DB97E-6D2E-42A3-9C45-B7DEDC79825A}"/>
              </a:ext>
            </a:extLst>
          </p:cNvPr>
          <p:cNvPicPr>
            <a:picLocks noChangeAspect="1"/>
          </p:cNvPicPr>
          <p:nvPr/>
        </p:nvPicPr>
        <p:blipFill>
          <a:blip r:embed="rId2"/>
          <a:stretch>
            <a:fillRect/>
          </a:stretch>
        </p:blipFill>
        <p:spPr>
          <a:xfrm>
            <a:off x="313267" y="2801585"/>
            <a:ext cx="11743267" cy="1325562"/>
          </a:xfrm>
          <a:prstGeom prst="rect">
            <a:avLst/>
          </a:prstGeom>
        </p:spPr>
      </p:pic>
    </p:spTree>
    <p:extLst>
      <p:ext uri="{BB962C8B-B14F-4D97-AF65-F5344CB8AC3E}">
        <p14:creationId xmlns:p14="http://schemas.microsoft.com/office/powerpoint/2010/main" val="239492065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Description automatically generated">
            <a:extLst>
              <a:ext uri="{FF2B5EF4-FFF2-40B4-BE49-F238E27FC236}">
                <a16:creationId xmlns:a16="http://schemas.microsoft.com/office/drawing/2014/main" id="{9C386C3F-E5EF-82D4-E69D-9A5E7E13C188}"/>
              </a:ext>
            </a:extLst>
          </p:cNvPr>
          <p:cNvPicPr>
            <a:picLocks noGrp="1" noChangeAspect="1"/>
          </p:cNvPicPr>
          <p:nvPr>
            <p:ph idx="1"/>
          </p:nvPr>
        </p:nvPicPr>
        <p:blipFill>
          <a:blip r:embed="rId2"/>
          <a:stretch>
            <a:fillRect/>
          </a:stretch>
        </p:blipFill>
        <p:spPr>
          <a:xfrm>
            <a:off x="1743755" y="1711438"/>
            <a:ext cx="8695417" cy="3609067"/>
          </a:xfrm>
        </p:spPr>
      </p:pic>
    </p:spTree>
    <p:extLst>
      <p:ext uri="{BB962C8B-B14F-4D97-AF65-F5344CB8AC3E}">
        <p14:creationId xmlns:p14="http://schemas.microsoft.com/office/powerpoint/2010/main" val="1099681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BDEA-0408-69CD-0B03-D83EFDB75D98}"/>
              </a:ext>
            </a:extLst>
          </p:cNvPr>
          <p:cNvSpPr>
            <a:spLocks noGrp="1"/>
          </p:cNvSpPr>
          <p:nvPr>
            <p:ph type="title"/>
          </p:nvPr>
        </p:nvSpPr>
        <p:spPr>
          <a:xfrm>
            <a:off x="1600200" y="-278946"/>
            <a:ext cx="10515600" cy="1325563"/>
          </a:xfrm>
        </p:spPr>
        <p:txBody>
          <a:bodyPr/>
          <a:lstStyle/>
          <a:p>
            <a:r>
              <a:rPr lang="en-US" err="1">
                <a:cs typeface="Calibri Light"/>
              </a:rPr>
              <a:t>Dabūt</a:t>
            </a:r>
            <a:r>
              <a:rPr lang="en-US">
                <a:cs typeface="Calibri Light"/>
              </a:rPr>
              <a:t> </a:t>
            </a:r>
            <a:r>
              <a:rPr lang="en-US" err="1">
                <a:cs typeface="Calibri Light"/>
              </a:rPr>
              <a:t>gan</a:t>
            </a:r>
            <a:r>
              <a:rPr lang="en-US">
                <a:cs typeface="Calibri Light"/>
              </a:rPr>
              <a:t> </a:t>
            </a:r>
            <a:r>
              <a:rPr lang="en-US" err="1">
                <a:cs typeface="Calibri Light"/>
              </a:rPr>
              <a:t>atslēgas</a:t>
            </a:r>
            <a:r>
              <a:rPr lang="en-US">
                <a:cs typeface="Calibri Light"/>
              </a:rPr>
              <a:t>, </a:t>
            </a:r>
            <a:r>
              <a:rPr lang="en-US" err="1">
                <a:cs typeface="Calibri Light"/>
              </a:rPr>
              <a:t>gan</a:t>
            </a:r>
            <a:r>
              <a:rPr lang="en-US">
                <a:cs typeface="Calibri Light"/>
              </a:rPr>
              <a:t> </a:t>
            </a:r>
            <a:r>
              <a:rPr lang="en-US" err="1">
                <a:cs typeface="Calibri Light"/>
              </a:rPr>
              <a:t>vērtības</a:t>
            </a:r>
            <a:endParaRPr lang="en-US" err="1"/>
          </a:p>
        </p:txBody>
      </p:sp>
      <p:pic>
        <p:nvPicPr>
          <p:cNvPr id="4" name="Content Placeholder 3" descr="A screenshot of a computer code&#10;&#10;Description automatically generated">
            <a:extLst>
              <a:ext uri="{FF2B5EF4-FFF2-40B4-BE49-F238E27FC236}">
                <a16:creationId xmlns:a16="http://schemas.microsoft.com/office/drawing/2014/main" id="{AE4FB4F2-AE95-9A31-E99A-D6629B6EE5AC}"/>
              </a:ext>
            </a:extLst>
          </p:cNvPr>
          <p:cNvPicPr>
            <a:picLocks noGrp="1" noChangeAspect="1"/>
          </p:cNvPicPr>
          <p:nvPr>
            <p:ph idx="1"/>
          </p:nvPr>
        </p:nvPicPr>
        <p:blipFill>
          <a:blip r:embed="rId2"/>
          <a:stretch>
            <a:fillRect/>
          </a:stretch>
        </p:blipFill>
        <p:spPr>
          <a:xfrm>
            <a:off x="2934113" y="773340"/>
            <a:ext cx="5253343" cy="6038623"/>
          </a:xfrm>
        </p:spPr>
      </p:pic>
    </p:spTree>
    <p:extLst>
      <p:ext uri="{BB962C8B-B14F-4D97-AF65-F5344CB8AC3E}">
        <p14:creationId xmlns:p14="http://schemas.microsoft.com/office/powerpoint/2010/main" val="68069719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26830-302E-0F50-FDA9-D5B08D5B1311}"/>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darbs</a:t>
            </a:r>
          </a:p>
        </p:txBody>
      </p:sp>
      <p:sp>
        <p:nvSpPr>
          <p:cNvPr id="3" name="Content Placeholder 2">
            <a:extLst>
              <a:ext uri="{FF2B5EF4-FFF2-40B4-BE49-F238E27FC236}">
                <a16:creationId xmlns:a16="http://schemas.microsoft.com/office/drawing/2014/main" id="{C85134F8-7473-0192-EFD7-D441181745AC}"/>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https://github.com/edvardsbukovskis/Programmesana_II/blob/main/Uzdevumi/dictionaries_1.txt</a:t>
            </a:r>
            <a:endParaRPr lang="en-US"/>
          </a:p>
        </p:txBody>
      </p:sp>
    </p:spTree>
    <p:extLst>
      <p:ext uri="{BB962C8B-B14F-4D97-AF65-F5344CB8AC3E}">
        <p14:creationId xmlns:p14="http://schemas.microsoft.com/office/powerpoint/2010/main" val="26064116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D0B6-8722-ACF8-9B59-9FEC786F9A19}"/>
              </a:ext>
            </a:extLst>
          </p:cNvPr>
          <p:cNvSpPr>
            <a:spLocks noGrp="1"/>
          </p:cNvSpPr>
          <p:nvPr>
            <p:ph type="title"/>
          </p:nvPr>
        </p:nvSpPr>
        <p:spPr/>
        <p:txBody>
          <a:bodyPr/>
          <a:lstStyle/>
          <a:p>
            <a:r>
              <a:rPr lang="en-US">
                <a:cs typeface="Calibri Light"/>
              </a:rPr>
              <a:t>Projekts Scrabble</a:t>
            </a:r>
            <a:endParaRPr lang="en-US"/>
          </a:p>
        </p:txBody>
      </p:sp>
      <p:sp>
        <p:nvSpPr>
          <p:cNvPr id="3" name="Content Placeholder 2">
            <a:extLst>
              <a:ext uri="{FF2B5EF4-FFF2-40B4-BE49-F238E27FC236}">
                <a16:creationId xmlns:a16="http://schemas.microsoft.com/office/drawing/2014/main" id="{7615D0C2-3527-E524-C1C5-916D83606BE1}"/>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https://github.com/edvardsbukovskis/Programmesana_II/blob/main/Uzdevumi/dictionary_3.txt</a:t>
            </a:r>
            <a:endParaRPr lang="en-US"/>
          </a:p>
        </p:txBody>
      </p:sp>
    </p:spTree>
    <p:extLst>
      <p:ext uri="{BB962C8B-B14F-4D97-AF65-F5344CB8AC3E}">
        <p14:creationId xmlns:p14="http://schemas.microsoft.com/office/powerpoint/2010/main" val="1001553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B793-9C1D-77ED-7EDD-2CD058BF092C}"/>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a:t>
            </a:r>
            <a:r>
              <a:rPr lang="en-US" err="1">
                <a:ea typeface="Calibri Light"/>
                <a:cs typeface="Calibri Light"/>
              </a:rPr>
              <a:t>ar</a:t>
            </a:r>
            <a:r>
              <a:rPr lang="en-US">
                <a:ea typeface="Calibri Light"/>
                <a:cs typeface="Calibri Light"/>
              </a:rPr>
              <a:t> API</a:t>
            </a:r>
            <a:endParaRPr lang="en-US"/>
          </a:p>
        </p:txBody>
      </p:sp>
      <p:sp>
        <p:nvSpPr>
          <p:cNvPr id="3" name="Content Placeholder 2">
            <a:extLst>
              <a:ext uri="{FF2B5EF4-FFF2-40B4-BE49-F238E27FC236}">
                <a16:creationId xmlns:a16="http://schemas.microsoft.com/office/drawing/2014/main" id="{3A758BF0-5DB1-6907-F4AF-11A46AB16F79}"/>
              </a:ext>
            </a:extLst>
          </p:cNvPr>
          <p:cNvSpPr>
            <a:spLocks noGrp="1"/>
          </p:cNvSpPr>
          <p:nvPr>
            <p:ph idx="1"/>
          </p:nvPr>
        </p:nvSpPr>
        <p:spPr>
          <a:xfrm>
            <a:off x="838200" y="1872088"/>
            <a:ext cx="10515600" cy="4351338"/>
          </a:xfrm>
        </p:spPr>
        <p:txBody>
          <a:bodyPr vert="horz" lIns="91440" tIns="45720" rIns="91440" bIns="45720" rtlCol="0" anchor="t">
            <a:normAutofit/>
          </a:bodyPr>
          <a:lstStyle/>
          <a:p>
            <a:pPr marL="0" indent="0">
              <a:buNone/>
            </a:pPr>
            <a:r>
              <a:rPr lang="en-US" sz="1800" b="1">
                <a:ea typeface="+mn-lt"/>
                <a:cs typeface="+mn-lt"/>
              </a:rPr>
              <a:t>API </a:t>
            </a:r>
            <a:r>
              <a:rPr lang="en-US" sz="1800" b="1" err="1">
                <a:ea typeface="+mn-lt"/>
                <a:cs typeface="+mn-lt"/>
              </a:rPr>
              <a:t>saite</a:t>
            </a:r>
            <a:r>
              <a:rPr lang="en-US" sz="1800" b="1">
                <a:ea typeface="+mn-lt"/>
                <a:cs typeface="+mn-lt"/>
              </a:rPr>
              <a:t>:</a:t>
            </a:r>
            <a:r>
              <a:rPr lang="en-US" sz="1800">
                <a:ea typeface="+mn-lt"/>
                <a:cs typeface="+mn-lt"/>
              </a:rPr>
              <a:t> </a:t>
            </a:r>
            <a:r>
              <a:rPr lang="en-US" sz="1800" b="1">
                <a:ea typeface="+mn-lt"/>
                <a:cs typeface="+mn-lt"/>
                <a:hlinkClick r:id="rId2">
                  <a:extLst>
                    <a:ext uri="{A12FA001-AC4F-418D-AE19-62706E023703}">
                      <ahyp:hlinkClr xmlns:ahyp="http://schemas.microsoft.com/office/drawing/2018/hyperlinkcolor" val="tx"/>
                    </a:ext>
                  </a:extLst>
                </a:hlinkClick>
              </a:rPr>
              <a:t>https://api.nationalize.io/?name=michael</a:t>
            </a:r>
            <a:endParaRPr lang="en-US" sz="1800">
              <a:latin typeface="DM Mono"/>
              <a:ea typeface="Calibri"/>
              <a:cs typeface="Calibri"/>
              <a:hlinkClick r:id="rId2">
                <a:extLst>
                  <a:ext uri="{A12FA001-AC4F-418D-AE19-62706E023703}">
                    <ahyp:hlinkClr xmlns:ahyp="http://schemas.microsoft.com/office/drawing/2018/hyperlinkcolor" val="tx"/>
                  </a:ext>
                </a:extLst>
              </a:hlinkClick>
            </a:endParaRPr>
          </a:p>
          <a:p>
            <a:pPr marL="0" indent="0">
              <a:buNone/>
            </a:pPr>
            <a:r>
              <a:rPr lang="en-US" sz="1800" b="1" err="1">
                <a:ea typeface="+mn-lt"/>
                <a:cs typeface="+mn-lt"/>
              </a:rPr>
              <a:t>Apraksts</a:t>
            </a:r>
            <a:r>
              <a:rPr lang="en-US" sz="1800" b="1">
                <a:ea typeface="+mn-lt"/>
                <a:cs typeface="+mn-lt"/>
              </a:rPr>
              <a:t>:</a:t>
            </a:r>
            <a:r>
              <a:rPr lang="en-US" sz="1800">
                <a:ea typeface="+mn-lt"/>
                <a:cs typeface="+mn-lt"/>
              </a:rPr>
              <a:t> </a:t>
            </a:r>
            <a:r>
              <a:rPr lang="en-US" sz="1800" err="1">
                <a:ea typeface="+mn-lt"/>
                <a:cs typeface="+mn-lt"/>
              </a:rPr>
              <a:t>Šis</a:t>
            </a:r>
            <a:r>
              <a:rPr lang="en-US" sz="1800">
                <a:ea typeface="+mn-lt"/>
                <a:cs typeface="+mn-lt"/>
              </a:rPr>
              <a:t> API </a:t>
            </a:r>
            <a:r>
              <a:rPr lang="en-US" sz="1800" err="1">
                <a:ea typeface="+mn-lt"/>
                <a:cs typeface="+mn-lt"/>
              </a:rPr>
              <a:t>paredz</a:t>
            </a:r>
            <a:r>
              <a:rPr lang="en-US" sz="1800">
                <a:ea typeface="+mn-lt"/>
                <a:cs typeface="+mn-lt"/>
              </a:rPr>
              <a:t>, </a:t>
            </a:r>
            <a:r>
              <a:rPr lang="en-US" sz="1800" err="1">
                <a:ea typeface="+mn-lt"/>
                <a:cs typeface="+mn-lt"/>
              </a:rPr>
              <a:t>kāda</a:t>
            </a:r>
            <a:r>
              <a:rPr lang="en-US" sz="1800">
                <a:ea typeface="+mn-lt"/>
                <a:cs typeface="+mn-lt"/>
              </a:rPr>
              <a:t> </a:t>
            </a:r>
            <a:r>
              <a:rPr lang="en-US" sz="1800" err="1">
                <a:ea typeface="+mn-lt"/>
                <a:cs typeface="+mn-lt"/>
              </a:rPr>
              <a:t>varētu</a:t>
            </a:r>
            <a:r>
              <a:rPr lang="en-US" sz="1800">
                <a:ea typeface="+mn-lt"/>
                <a:cs typeface="+mn-lt"/>
              </a:rPr>
              <a:t> </a:t>
            </a:r>
            <a:r>
              <a:rPr lang="en-US" sz="1800" err="1">
                <a:ea typeface="+mn-lt"/>
                <a:cs typeface="+mn-lt"/>
              </a:rPr>
              <a:t>būt</a:t>
            </a:r>
            <a:r>
              <a:rPr lang="en-US" sz="1800">
                <a:ea typeface="+mn-lt"/>
                <a:cs typeface="+mn-lt"/>
              </a:rPr>
              <a:t> personas </a:t>
            </a:r>
            <a:r>
              <a:rPr lang="en-US" sz="1800" err="1">
                <a:ea typeface="+mn-lt"/>
                <a:cs typeface="+mn-lt"/>
              </a:rPr>
              <a:t>nacionālā</a:t>
            </a:r>
            <a:r>
              <a:rPr lang="en-US" sz="1800">
                <a:ea typeface="+mn-lt"/>
                <a:cs typeface="+mn-lt"/>
              </a:rPr>
              <a:t> </a:t>
            </a:r>
            <a:r>
              <a:rPr lang="en-US" sz="1800" err="1">
                <a:ea typeface="+mn-lt"/>
                <a:cs typeface="+mn-lt"/>
              </a:rPr>
              <a:t>piederība</a:t>
            </a:r>
            <a:r>
              <a:rPr lang="en-US" sz="1800">
                <a:ea typeface="+mn-lt"/>
                <a:cs typeface="+mn-lt"/>
              </a:rPr>
              <a:t>, </a:t>
            </a:r>
            <a:r>
              <a:rPr lang="en-US" sz="1800" err="1">
                <a:ea typeface="+mn-lt"/>
                <a:cs typeface="+mn-lt"/>
              </a:rPr>
              <a:t>pamatojoties</a:t>
            </a:r>
            <a:r>
              <a:rPr lang="en-US" sz="1800">
                <a:ea typeface="+mn-lt"/>
                <a:cs typeface="+mn-lt"/>
              </a:rPr>
              <a:t> </a:t>
            </a:r>
            <a:r>
              <a:rPr lang="en-US" sz="1800" err="1">
                <a:ea typeface="+mn-lt"/>
                <a:cs typeface="+mn-lt"/>
              </a:rPr>
              <a:t>uz</a:t>
            </a:r>
            <a:r>
              <a:rPr lang="en-US" sz="1800">
                <a:ea typeface="+mn-lt"/>
                <a:cs typeface="+mn-lt"/>
              </a:rPr>
              <a:t> </a:t>
            </a:r>
            <a:r>
              <a:rPr lang="en-US" sz="1800" err="1">
                <a:ea typeface="+mn-lt"/>
                <a:cs typeface="+mn-lt"/>
              </a:rPr>
              <a:t>tās</a:t>
            </a:r>
            <a:r>
              <a:rPr lang="en-US" sz="1800">
                <a:ea typeface="+mn-lt"/>
                <a:cs typeface="+mn-lt"/>
              </a:rPr>
              <a:t> </a:t>
            </a:r>
            <a:r>
              <a:rPr lang="en-US" sz="1800" err="1">
                <a:ea typeface="+mn-lt"/>
                <a:cs typeface="+mn-lt"/>
              </a:rPr>
              <a:t>vārdu</a:t>
            </a:r>
            <a:r>
              <a:rPr lang="en-US" sz="1800">
                <a:ea typeface="+mn-lt"/>
                <a:cs typeface="+mn-lt"/>
              </a:rPr>
              <a:t>.</a:t>
            </a:r>
          </a:p>
          <a:p>
            <a:pPr marL="0" indent="0">
              <a:buNone/>
            </a:pPr>
            <a:r>
              <a:rPr lang="en-US" sz="1800" b="1" err="1">
                <a:ea typeface="+mn-lt"/>
                <a:cs typeface="+mn-lt"/>
              </a:rPr>
              <a:t>Uzdevumi</a:t>
            </a:r>
            <a:r>
              <a:rPr lang="en-US" sz="1800" b="1">
                <a:ea typeface="+mn-lt"/>
                <a:cs typeface="+mn-lt"/>
              </a:rPr>
              <a:t>:</a:t>
            </a:r>
            <a:endParaRPr lang="en-US" sz="1800">
              <a:ea typeface="Calibri" panose="020F0502020204030204"/>
              <a:cs typeface="Calibri" panose="020F0502020204030204"/>
            </a:endParaRPr>
          </a:p>
          <a:p>
            <a:r>
              <a:rPr lang="en-US" sz="1800" b="1" err="1">
                <a:ea typeface="+mn-lt"/>
                <a:cs typeface="+mn-lt"/>
              </a:rPr>
              <a:t>Paredzēt</a:t>
            </a:r>
            <a:r>
              <a:rPr lang="en-US" sz="1800" b="1">
                <a:ea typeface="+mn-lt"/>
                <a:cs typeface="+mn-lt"/>
              </a:rPr>
              <a:t> </a:t>
            </a:r>
            <a:r>
              <a:rPr lang="en-US" sz="1800" b="1" err="1">
                <a:ea typeface="+mn-lt"/>
                <a:cs typeface="+mn-lt"/>
              </a:rPr>
              <a:t>nacionālo</a:t>
            </a:r>
            <a:r>
              <a:rPr lang="en-US" sz="1800" b="1">
                <a:ea typeface="+mn-lt"/>
                <a:cs typeface="+mn-lt"/>
              </a:rPr>
              <a:t> </a:t>
            </a:r>
            <a:r>
              <a:rPr lang="en-US" sz="1800" b="1" err="1">
                <a:ea typeface="+mn-lt"/>
                <a:cs typeface="+mn-lt"/>
              </a:rPr>
              <a:t>piederību</a:t>
            </a:r>
            <a:r>
              <a:rPr lang="en-US" sz="1800" b="1">
                <a:ea typeface="+mn-lt"/>
                <a:cs typeface="+mn-lt"/>
              </a:rPr>
              <a:t> </a:t>
            </a:r>
            <a:r>
              <a:rPr lang="en-US" sz="1800" b="1" err="1">
                <a:ea typeface="+mn-lt"/>
                <a:cs typeface="+mn-lt"/>
              </a:rPr>
              <a:t>vārdam</a:t>
            </a:r>
            <a:r>
              <a:rPr lang="en-US" sz="1800" b="1">
                <a:ea typeface="+mn-lt"/>
                <a:cs typeface="+mn-lt"/>
              </a:rPr>
              <a:t> "Anna"</a:t>
            </a:r>
            <a:r>
              <a:rPr lang="en-US" sz="1800">
                <a:ea typeface="+mn-lt"/>
                <a:cs typeface="+mn-lt"/>
              </a:rPr>
              <a:t> (</a:t>
            </a:r>
            <a:r>
              <a:rPr lang="en-US" sz="1800" err="1">
                <a:ea typeface="+mn-lt"/>
                <a:cs typeface="+mn-lt"/>
              </a:rPr>
              <a:t>Izdrukāt</a:t>
            </a:r>
            <a:r>
              <a:rPr lang="en-US" sz="1800">
                <a:ea typeface="+mn-lt"/>
                <a:cs typeface="+mn-lt"/>
              </a:rPr>
              <a:t> </a:t>
            </a:r>
            <a:r>
              <a:rPr lang="en-US" sz="1800" err="1">
                <a:ea typeface="+mn-lt"/>
                <a:cs typeface="+mn-lt"/>
              </a:rPr>
              <a:t>vārdu</a:t>
            </a:r>
            <a:r>
              <a:rPr lang="en-US" sz="1800">
                <a:ea typeface="+mn-lt"/>
                <a:cs typeface="+mn-lt"/>
              </a:rPr>
              <a:t> un </a:t>
            </a:r>
            <a:r>
              <a:rPr lang="en-US" sz="1800" err="1">
                <a:ea typeface="+mn-lt"/>
                <a:cs typeface="+mn-lt"/>
              </a:rPr>
              <a:t>paredzētās</a:t>
            </a:r>
            <a:r>
              <a:rPr lang="en-US" sz="1800">
                <a:ea typeface="+mn-lt"/>
                <a:cs typeface="+mn-lt"/>
              </a:rPr>
              <a:t> </a:t>
            </a:r>
            <a:r>
              <a:rPr lang="en-US" sz="1800" err="1">
                <a:ea typeface="+mn-lt"/>
                <a:cs typeface="+mn-lt"/>
              </a:rPr>
              <a:t>nacionālās</a:t>
            </a:r>
            <a:r>
              <a:rPr lang="en-US" sz="1800">
                <a:ea typeface="+mn-lt"/>
                <a:cs typeface="+mn-lt"/>
              </a:rPr>
              <a:t> </a:t>
            </a:r>
            <a:r>
              <a:rPr lang="en-US" sz="1800" err="1">
                <a:ea typeface="+mn-lt"/>
                <a:cs typeface="+mn-lt"/>
              </a:rPr>
              <a:t>piederības</a:t>
            </a:r>
            <a:r>
              <a:rPr lang="en-US" sz="1800">
                <a:ea typeface="+mn-lt"/>
                <a:cs typeface="+mn-lt"/>
              </a:rPr>
              <a:t> (</a:t>
            </a:r>
            <a:r>
              <a:rPr lang="en-US" sz="1800" err="1">
                <a:ea typeface="+mn-lt"/>
                <a:cs typeface="+mn-lt"/>
              </a:rPr>
              <a:t>valsts</a:t>
            </a:r>
            <a:r>
              <a:rPr lang="en-US" sz="1800">
                <a:ea typeface="+mn-lt"/>
                <a:cs typeface="+mn-lt"/>
              </a:rPr>
              <a:t> </a:t>
            </a:r>
            <a:r>
              <a:rPr lang="en-US" sz="1800" err="1">
                <a:ea typeface="+mn-lt"/>
                <a:cs typeface="+mn-lt"/>
              </a:rPr>
              <a:t>kodus</a:t>
            </a:r>
            <a:r>
              <a:rPr lang="en-US" sz="1800">
                <a:ea typeface="+mn-lt"/>
                <a:cs typeface="+mn-lt"/>
              </a:rPr>
              <a:t> un </a:t>
            </a:r>
            <a:r>
              <a:rPr lang="en-US" sz="1800" err="1">
                <a:ea typeface="+mn-lt"/>
                <a:cs typeface="+mn-lt"/>
              </a:rPr>
              <a:t>varbūtības</a:t>
            </a:r>
            <a:r>
              <a:rPr lang="en-US" sz="1800">
                <a:ea typeface="+mn-lt"/>
                <a:cs typeface="+mn-lt"/>
              </a:rPr>
              <a:t>).)</a:t>
            </a:r>
          </a:p>
          <a:p>
            <a:r>
              <a:rPr lang="en-US" sz="1800" b="1" err="1">
                <a:ea typeface="+mn-lt"/>
                <a:cs typeface="+mn-lt"/>
              </a:rPr>
              <a:t>Paredzēt</a:t>
            </a:r>
            <a:r>
              <a:rPr lang="en-US" sz="1800" b="1">
                <a:ea typeface="+mn-lt"/>
                <a:cs typeface="+mn-lt"/>
              </a:rPr>
              <a:t> </a:t>
            </a:r>
            <a:r>
              <a:rPr lang="en-US" sz="1800" b="1" err="1">
                <a:ea typeface="+mn-lt"/>
                <a:cs typeface="+mn-lt"/>
              </a:rPr>
              <a:t>nacionālo</a:t>
            </a:r>
            <a:r>
              <a:rPr lang="en-US" sz="1800" b="1">
                <a:ea typeface="+mn-lt"/>
                <a:cs typeface="+mn-lt"/>
              </a:rPr>
              <a:t> </a:t>
            </a:r>
            <a:r>
              <a:rPr lang="en-US" sz="1800" b="1" err="1">
                <a:ea typeface="+mn-lt"/>
                <a:cs typeface="+mn-lt"/>
              </a:rPr>
              <a:t>piederību</a:t>
            </a:r>
            <a:r>
              <a:rPr lang="en-US" sz="1800" b="1">
                <a:ea typeface="+mn-lt"/>
                <a:cs typeface="+mn-lt"/>
              </a:rPr>
              <a:t> </a:t>
            </a:r>
            <a:r>
              <a:rPr lang="en-US" sz="1800" b="1" err="1">
                <a:ea typeface="+mn-lt"/>
                <a:cs typeface="+mn-lt"/>
              </a:rPr>
              <a:t>vārdu</a:t>
            </a:r>
            <a:r>
              <a:rPr lang="en-US" sz="1800" b="1">
                <a:ea typeface="+mn-lt"/>
                <a:cs typeface="+mn-lt"/>
              </a:rPr>
              <a:t> </a:t>
            </a:r>
            <a:r>
              <a:rPr lang="en-US" sz="1800" b="1" err="1">
                <a:ea typeface="+mn-lt"/>
                <a:cs typeface="+mn-lt"/>
              </a:rPr>
              <a:t>sarakstam</a:t>
            </a:r>
            <a:r>
              <a:rPr lang="en-US" sz="1800" b="1">
                <a:ea typeface="+mn-lt"/>
                <a:cs typeface="+mn-lt"/>
              </a:rPr>
              <a:t> </a:t>
            </a:r>
            <a:r>
              <a:rPr lang="en-US" sz="1800">
                <a:ea typeface="+mn-lt"/>
                <a:cs typeface="+mn-lt"/>
              </a:rPr>
              <a:t>(</a:t>
            </a:r>
            <a:r>
              <a:rPr lang="en-US" sz="1800" err="1">
                <a:ea typeface="+mn-lt"/>
                <a:cs typeface="+mn-lt"/>
              </a:rPr>
              <a:t>Izveidojiet</a:t>
            </a:r>
            <a:r>
              <a:rPr lang="en-US" sz="1800">
                <a:ea typeface="+mn-lt"/>
                <a:cs typeface="+mn-lt"/>
              </a:rPr>
              <a:t> Python </a:t>
            </a:r>
            <a:r>
              <a:rPr lang="en-US" sz="1800" err="1">
                <a:ea typeface="+mn-lt"/>
                <a:cs typeface="+mn-lt"/>
              </a:rPr>
              <a:t>sarakstu</a:t>
            </a:r>
            <a:r>
              <a:rPr lang="en-US" sz="1800">
                <a:ea typeface="+mn-lt"/>
                <a:cs typeface="+mn-lt"/>
              </a:rPr>
              <a:t> </a:t>
            </a:r>
            <a:r>
              <a:rPr lang="en-US" sz="1800" err="1">
                <a:ea typeface="+mn-lt"/>
                <a:cs typeface="+mn-lt"/>
              </a:rPr>
              <a:t>ar</a:t>
            </a:r>
            <a:r>
              <a:rPr lang="en-US" sz="1800">
                <a:ea typeface="+mn-lt"/>
                <a:cs typeface="+mn-lt"/>
              </a:rPr>
              <a:t> top 5 Latvijas </a:t>
            </a:r>
            <a:r>
              <a:rPr lang="en-US" sz="1800" err="1">
                <a:ea typeface="+mn-lt"/>
                <a:cs typeface="+mn-lt"/>
              </a:rPr>
              <a:t>personu</a:t>
            </a:r>
            <a:r>
              <a:rPr lang="en-US" sz="1800">
                <a:ea typeface="+mn-lt"/>
                <a:cs typeface="+mn-lt"/>
              </a:rPr>
              <a:t> </a:t>
            </a:r>
            <a:r>
              <a:rPr lang="en-US" sz="1800" err="1">
                <a:ea typeface="+mn-lt"/>
                <a:cs typeface="+mn-lt"/>
              </a:rPr>
              <a:t>vārdiem</a:t>
            </a:r>
            <a:r>
              <a:rPr lang="en-US" sz="1800">
                <a:ea typeface="+mn-lt"/>
                <a:cs typeface="+mn-lt"/>
              </a:rPr>
              <a:t>. </a:t>
            </a:r>
            <a:r>
              <a:rPr lang="en-US" sz="1800" err="1">
                <a:ea typeface="+mn-lt"/>
                <a:cs typeface="+mn-lt"/>
              </a:rPr>
              <a:t>Izmantojot</a:t>
            </a:r>
            <a:r>
              <a:rPr lang="en-US" sz="1800">
                <a:ea typeface="+mn-lt"/>
                <a:cs typeface="+mn-lt"/>
              </a:rPr>
              <a:t> </a:t>
            </a:r>
            <a:r>
              <a:rPr lang="en-US" sz="1800" err="1">
                <a:ea typeface="+mn-lt"/>
                <a:cs typeface="+mn-lt"/>
              </a:rPr>
              <a:t>ciklu</a:t>
            </a:r>
            <a:r>
              <a:rPr lang="en-US" sz="1800">
                <a:ea typeface="+mn-lt"/>
                <a:cs typeface="+mn-lt"/>
              </a:rPr>
              <a:t>, </a:t>
            </a:r>
            <a:r>
              <a:rPr lang="en-US" sz="1800" err="1">
                <a:ea typeface="+mn-lt"/>
                <a:cs typeface="+mn-lt"/>
              </a:rPr>
              <a:t>veiciet</a:t>
            </a:r>
            <a:r>
              <a:rPr lang="en-US" sz="1800">
                <a:ea typeface="+mn-lt"/>
                <a:cs typeface="+mn-lt"/>
              </a:rPr>
              <a:t> API </a:t>
            </a:r>
            <a:r>
              <a:rPr lang="en-US" sz="1800" err="1">
                <a:ea typeface="+mn-lt"/>
                <a:cs typeface="+mn-lt"/>
              </a:rPr>
              <a:t>pieprasījumus</a:t>
            </a:r>
            <a:r>
              <a:rPr lang="en-US" sz="1800">
                <a:ea typeface="+mn-lt"/>
                <a:cs typeface="+mn-lt"/>
              </a:rPr>
              <a:t> </a:t>
            </a:r>
            <a:r>
              <a:rPr lang="en-US" sz="1800" err="1">
                <a:ea typeface="+mn-lt"/>
                <a:cs typeface="+mn-lt"/>
              </a:rPr>
              <a:t>katram</a:t>
            </a:r>
            <a:r>
              <a:rPr lang="en-US" sz="1800">
                <a:ea typeface="+mn-lt"/>
                <a:cs typeface="+mn-lt"/>
              </a:rPr>
              <a:t> </a:t>
            </a:r>
            <a:r>
              <a:rPr lang="en-US" sz="1800" err="1">
                <a:ea typeface="+mn-lt"/>
                <a:cs typeface="+mn-lt"/>
              </a:rPr>
              <a:t>vārdam</a:t>
            </a:r>
            <a:r>
              <a:rPr lang="en-US" sz="1800">
                <a:ea typeface="+mn-lt"/>
                <a:cs typeface="+mn-lt"/>
              </a:rPr>
              <a:t> no </a:t>
            </a:r>
            <a:r>
              <a:rPr lang="en-US" sz="1800" err="1">
                <a:ea typeface="+mn-lt"/>
                <a:cs typeface="+mn-lt"/>
              </a:rPr>
              <a:t>saraksta</a:t>
            </a:r>
            <a:r>
              <a:rPr lang="en-US" sz="1800">
                <a:ea typeface="+mn-lt"/>
                <a:cs typeface="+mn-lt"/>
              </a:rPr>
              <a:t>.</a:t>
            </a:r>
            <a:r>
              <a:rPr lang="en-US" sz="1800">
                <a:solidFill>
                  <a:srgbClr val="000000"/>
                </a:solidFill>
                <a:ea typeface="+mn-lt"/>
                <a:cs typeface="+mn-lt"/>
              </a:rPr>
              <a:t>)</a:t>
            </a:r>
            <a:endParaRPr lang="en-US" sz="1800">
              <a:ea typeface="Calibri" panose="020F0502020204030204"/>
              <a:cs typeface="Calibri" panose="020F0502020204030204"/>
            </a:endParaRPr>
          </a:p>
          <a:p>
            <a:r>
              <a:rPr lang="en-US" sz="1800" b="1" err="1">
                <a:ea typeface="Calibri" panose="020F0502020204030204"/>
                <a:cs typeface="Calibri" panose="020F0502020204030204"/>
              </a:rPr>
              <a:t>Iepriekš</a:t>
            </a:r>
            <a:r>
              <a:rPr lang="en-US" sz="1800" b="1">
                <a:ea typeface="Calibri" panose="020F0502020204030204"/>
                <a:cs typeface="Calibri" panose="020F0502020204030204"/>
              </a:rPr>
              <a:t> </a:t>
            </a:r>
            <a:r>
              <a:rPr lang="en-US" sz="1800" b="1" err="1">
                <a:ea typeface="Calibri" panose="020F0502020204030204"/>
                <a:cs typeface="Calibri" panose="020F0502020204030204"/>
              </a:rPr>
              <a:t>izveidotam</a:t>
            </a:r>
            <a:r>
              <a:rPr lang="en-US" sz="1800" b="1">
                <a:ea typeface="Calibri" panose="020F0502020204030204"/>
                <a:cs typeface="Calibri" panose="020F0502020204030204"/>
              </a:rPr>
              <a:t> top 5 </a:t>
            </a:r>
            <a:r>
              <a:rPr lang="en-US" sz="1800" b="1" err="1">
                <a:ea typeface="Calibri" panose="020F0502020204030204"/>
                <a:cs typeface="Calibri" panose="020F0502020204030204"/>
              </a:rPr>
              <a:t>sarakstam</a:t>
            </a:r>
            <a:r>
              <a:rPr lang="en-US" sz="1800" b="1">
                <a:ea typeface="Calibri" panose="020F0502020204030204"/>
                <a:cs typeface="Calibri" panose="020F0502020204030204"/>
              </a:rPr>
              <a:t>, </a:t>
            </a:r>
            <a:r>
              <a:rPr lang="en-US" sz="1800" b="1" err="1">
                <a:ea typeface="Calibri" panose="020F0502020204030204"/>
                <a:cs typeface="Calibri" panose="020F0502020204030204"/>
              </a:rPr>
              <a:t>atrast</a:t>
            </a:r>
            <a:r>
              <a:rPr lang="en-US" sz="1800" b="1">
                <a:ea typeface="Calibri" panose="020F0502020204030204"/>
                <a:cs typeface="Calibri" panose="020F0502020204030204"/>
              </a:rPr>
              <a:t> </a:t>
            </a:r>
            <a:r>
              <a:rPr lang="en-US" sz="1800" b="1" err="1">
                <a:ea typeface="Calibri" panose="020F0502020204030204"/>
                <a:cs typeface="Calibri" panose="020F0502020204030204"/>
              </a:rPr>
              <a:t>vārdu</a:t>
            </a:r>
            <a:r>
              <a:rPr lang="en-US" sz="1800" b="1">
                <a:ea typeface="Calibri" panose="020F0502020204030204"/>
                <a:cs typeface="Calibri" panose="020F0502020204030204"/>
              </a:rPr>
              <a:t>, </a:t>
            </a:r>
            <a:r>
              <a:rPr lang="en-US" sz="1800" b="1" err="1">
                <a:ea typeface="Calibri" panose="020F0502020204030204"/>
                <a:cs typeface="Calibri" panose="020F0502020204030204"/>
              </a:rPr>
              <a:t>kuram</a:t>
            </a:r>
            <a:r>
              <a:rPr lang="en-US" sz="1800" b="1">
                <a:ea typeface="Calibri" panose="020F0502020204030204"/>
                <a:cs typeface="Calibri" panose="020F0502020204030204"/>
              </a:rPr>
              <a:t> </a:t>
            </a:r>
            <a:r>
              <a:rPr lang="en-US" sz="1800" b="1" err="1">
                <a:ea typeface="Calibri" panose="020F0502020204030204"/>
                <a:cs typeface="Calibri" panose="020F0502020204030204"/>
              </a:rPr>
              <a:t>ir</a:t>
            </a:r>
            <a:r>
              <a:rPr lang="en-US" sz="1800" b="1">
                <a:ea typeface="Calibri" panose="020F0502020204030204"/>
                <a:cs typeface="Calibri" panose="020F0502020204030204"/>
              </a:rPr>
              <a:t> </a:t>
            </a:r>
            <a:r>
              <a:rPr lang="en-US" sz="1800" b="1" err="1">
                <a:ea typeface="Calibri" panose="020F0502020204030204"/>
                <a:cs typeface="Calibri" panose="020F0502020204030204"/>
              </a:rPr>
              <a:t>varbūtība</a:t>
            </a:r>
            <a:r>
              <a:rPr lang="en-US" sz="1800" b="1">
                <a:ea typeface="Calibri" panose="020F0502020204030204"/>
                <a:cs typeface="Calibri" panose="020F0502020204030204"/>
              </a:rPr>
              <a:t> </a:t>
            </a:r>
            <a:r>
              <a:rPr lang="en-US" sz="1800" b="1" err="1">
                <a:ea typeface="Calibri" panose="020F0502020204030204"/>
                <a:cs typeface="Calibri" panose="020F0502020204030204"/>
              </a:rPr>
              <a:t>visvairāk</a:t>
            </a:r>
            <a:r>
              <a:rPr lang="en-US" sz="1800" b="1">
                <a:ea typeface="Calibri" panose="020F0502020204030204"/>
                <a:cs typeface="Calibri" panose="020F0502020204030204"/>
              </a:rPr>
              <a:t> </a:t>
            </a:r>
            <a:r>
              <a:rPr lang="en-US" sz="1800" b="1" err="1">
                <a:ea typeface="Calibri" panose="020F0502020204030204"/>
                <a:cs typeface="Calibri" panose="020F0502020204030204"/>
              </a:rPr>
              <a:t>dažādām</a:t>
            </a:r>
            <a:r>
              <a:rPr lang="en-US" sz="1800" b="1">
                <a:ea typeface="Calibri" panose="020F0502020204030204"/>
                <a:cs typeface="Calibri" panose="020F0502020204030204"/>
              </a:rPr>
              <a:t> </a:t>
            </a:r>
            <a:r>
              <a:rPr lang="en-US" sz="1800" b="1" err="1">
                <a:ea typeface="Calibri" panose="020F0502020204030204"/>
                <a:cs typeface="Calibri" panose="020F0502020204030204"/>
              </a:rPr>
              <a:t>valstīm</a:t>
            </a:r>
            <a:r>
              <a:rPr lang="en-US" sz="1800" b="1">
                <a:ea typeface="Calibri" panose="020F0502020204030204"/>
                <a:cs typeface="Calibri" panose="020F0502020204030204"/>
              </a:rPr>
              <a:t>, </a:t>
            </a:r>
            <a:r>
              <a:rPr lang="en-US" sz="1800" b="1" err="1">
                <a:ea typeface="Calibri" panose="020F0502020204030204"/>
                <a:cs typeface="Calibri" panose="020F0502020204030204"/>
              </a:rPr>
              <a:t>izdrukāt</a:t>
            </a:r>
            <a:r>
              <a:rPr lang="en-US" sz="1800" b="1">
                <a:ea typeface="Calibri" panose="020F0502020204030204"/>
                <a:cs typeface="Calibri" panose="020F0502020204030204"/>
              </a:rPr>
              <a:t> to </a:t>
            </a:r>
            <a:r>
              <a:rPr lang="en-US" sz="1800" b="1" err="1">
                <a:ea typeface="Calibri" panose="020F0502020204030204"/>
                <a:cs typeface="Calibri" panose="020F0502020204030204"/>
              </a:rPr>
              <a:t>vārdu</a:t>
            </a:r>
            <a:r>
              <a:rPr lang="en-US" sz="1800" b="1">
                <a:ea typeface="Calibri" panose="020F0502020204030204"/>
                <a:cs typeface="Calibri" panose="020F0502020204030204"/>
              </a:rPr>
              <a:t> un visas </a:t>
            </a:r>
            <a:r>
              <a:rPr lang="en-US" sz="1800" b="1" err="1">
                <a:ea typeface="Calibri" panose="020F0502020204030204"/>
                <a:cs typeface="Calibri" panose="020F0502020204030204"/>
              </a:rPr>
              <a:t>tā</a:t>
            </a:r>
            <a:r>
              <a:rPr lang="en-US" sz="1800" b="1">
                <a:ea typeface="Calibri" panose="020F0502020204030204"/>
                <a:cs typeface="Calibri" panose="020F0502020204030204"/>
              </a:rPr>
              <a:t> </a:t>
            </a:r>
            <a:r>
              <a:rPr lang="en-US" sz="1800" b="1" err="1">
                <a:ea typeface="Calibri" panose="020F0502020204030204"/>
                <a:cs typeface="Calibri" panose="020F0502020204030204"/>
              </a:rPr>
              <a:t>valstu</a:t>
            </a:r>
            <a:r>
              <a:rPr lang="en-US" sz="1800" b="1">
                <a:ea typeface="Calibri" panose="020F0502020204030204"/>
                <a:cs typeface="Calibri" panose="020F0502020204030204"/>
              </a:rPr>
              <a:t> </a:t>
            </a:r>
            <a:r>
              <a:rPr lang="en-US" sz="1800" b="1" err="1">
                <a:ea typeface="Calibri" panose="020F0502020204030204"/>
                <a:cs typeface="Calibri" panose="020F0502020204030204"/>
              </a:rPr>
              <a:t>piederības</a:t>
            </a:r>
            <a:r>
              <a:rPr lang="en-US" sz="1800" b="1">
                <a:ea typeface="Calibri" panose="020F0502020204030204"/>
                <a:cs typeface="Calibri" panose="020F0502020204030204"/>
              </a:rPr>
              <a:t> </a:t>
            </a:r>
            <a:r>
              <a:rPr lang="en-US" sz="1800" b="1" err="1">
                <a:ea typeface="Calibri" panose="020F0502020204030204"/>
                <a:cs typeface="Calibri" panose="020F0502020204030204"/>
              </a:rPr>
              <a:t>ar</a:t>
            </a:r>
            <a:r>
              <a:rPr lang="en-US" sz="1800" b="1">
                <a:ea typeface="Calibri" panose="020F0502020204030204"/>
                <a:cs typeface="Calibri" panose="020F0502020204030204"/>
              </a:rPr>
              <a:t> </a:t>
            </a:r>
            <a:r>
              <a:rPr lang="en-US" sz="1800" b="1" err="1">
                <a:ea typeface="Calibri" panose="020F0502020204030204"/>
                <a:cs typeface="Calibri" panose="020F0502020204030204"/>
              </a:rPr>
              <a:t>varbūtībām</a:t>
            </a:r>
            <a:r>
              <a:rPr lang="en-US" sz="1800" b="1">
                <a:ea typeface="Calibri" panose="020F0502020204030204"/>
                <a:cs typeface="Calibri" panose="020F0502020204030204"/>
              </a:rPr>
              <a:t>.</a:t>
            </a:r>
          </a:p>
          <a:p>
            <a:r>
              <a:rPr lang="en-US" sz="1800" b="1">
                <a:ea typeface="Calibri" panose="020F0502020204030204"/>
                <a:cs typeface="Calibri" panose="020F0502020204030204"/>
              </a:rPr>
              <a:t>No </a:t>
            </a:r>
            <a:r>
              <a:rPr lang="en-US" sz="1800" b="1" err="1">
                <a:ea typeface="Calibri" panose="020F0502020204030204"/>
                <a:cs typeface="Calibri" panose="020F0502020204030204"/>
              </a:rPr>
              <a:t>iepriekš</a:t>
            </a:r>
            <a:r>
              <a:rPr lang="en-US" sz="1800" b="1">
                <a:ea typeface="Calibri" panose="020F0502020204030204"/>
                <a:cs typeface="Calibri" panose="020F0502020204030204"/>
              </a:rPr>
              <a:t> </a:t>
            </a:r>
            <a:r>
              <a:rPr lang="en-US" sz="1800" b="1" err="1">
                <a:ea typeface="Calibri" panose="020F0502020204030204"/>
                <a:cs typeface="Calibri" panose="020F0502020204030204"/>
              </a:rPr>
              <a:t>izveidota</a:t>
            </a:r>
            <a:r>
              <a:rPr lang="en-US" sz="1800" b="1">
                <a:ea typeface="Calibri" panose="020F0502020204030204"/>
                <a:cs typeface="Calibri" panose="020F0502020204030204"/>
              </a:rPr>
              <a:t> top 5 </a:t>
            </a:r>
            <a:r>
              <a:rPr lang="en-US" sz="1800" b="1" err="1">
                <a:ea typeface="Calibri" panose="020F0502020204030204"/>
                <a:cs typeface="Calibri" panose="020F0502020204030204"/>
              </a:rPr>
              <a:t>saraksta</a:t>
            </a:r>
            <a:r>
              <a:rPr lang="en-US" sz="1800" b="1">
                <a:ea typeface="Calibri" panose="020F0502020204030204"/>
                <a:cs typeface="Calibri" panose="020F0502020204030204"/>
              </a:rPr>
              <a:t> </a:t>
            </a:r>
            <a:r>
              <a:rPr lang="en-US" sz="1800" b="1" err="1">
                <a:ea typeface="Calibri" panose="020F0502020204030204"/>
                <a:cs typeface="Calibri" panose="020F0502020204030204"/>
              </a:rPr>
              <a:t>atrast</a:t>
            </a:r>
            <a:r>
              <a:rPr lang="en-US" sz="1800" b="1">
                <a:ea typeface="Calibri" panose="020F0502020204030204"/>
                <a:cs typeface="Calibri" panose="020F0502020204030204"/>
              </a:rPr>
              <a:t> </a:t>
            </a:r>
            <a:r>
              <a:rPr lang="en-US" sz="1800" b="1" err="1">
                <a:ea typeface="Calibri" panose="020F0502020204030204"/>
                <a:cs typeface="Calibri" panose="020F0502020204030204"/>
              </a:rPr>
              <a:t>vārdu</a:t>
            </a:r>
            <a:r>
              <a:rPr lang="en-US" sz="1800" b="1">
                <a:ea typeface="Calibri" panose="020F0502020204030204"/>
                <a:cs typeface="Calibri" panose="020F0502020204030204"/>
              </a:rPr>
              <a:t>, </a:t>
            </a:r>
            <a:r>
              <a:rPr lang="en-US" sz="1800" b="1" err="1">
                <a:ea typeface="Calibri" panose="020F0502020204030204"/>
                <a:cs typeface="Calibri" panose="020F0502020204030204"/>
              </a:rPr>
              <a:t>kuram</a:t>
            </a:r>
            <a:r>
              <a:rPr lang="en-US" sz="1800" b="1">
                <a:ea typeface="Calibri" panose="020F0502020204030204"/>
                <a:cs typeface="Calibri" panose="020F0502020204030204"/>
              </a:rPr>
              <a:t> </a:t>
            </a:r>
            <a:r>
              <a:rPr lang="en-US" sz="1800" b="1" err="1">
                <a:ea typeface="Calibri" panose="020F0502020204030204"/>
                <a:cs typeface="Calibri" panose="020F0502020204030204"/>
              </a:rPr>
              <a:t>ir</a:t>
            </a:r>
            <a:r>
              <a:rPr lang="en-US" sz="1800" b="1">
                <a:ea typeface="Calibri" panose="020F0502020204030204"/>
                <a:cs typeface="Calibri" panose="020F0502020204030204"/>
              </a:rPr>
              <a:t> </a:t>
            </a:r>
            <a:r>
              <a:rPr lang="en-US" sz="1800" b="1" err="1">
                <a:ea typeface="Calibri" panose="020F0502020204030204"/>
                <a:cs typeface="Calibri" panose="020F0502020204030204"/>
              </a:rPr>
              <a:t>vismazākā</a:t>
            </a:r>
            <a:r>
              <a:rPr lang="en-US" sz="1800" b="1">
                <a:ea typeface="Calibri" panose="020F0502020204030204"/>
                <a:cs typeface="Calibri" panose="020F0502020204030204"/>
              </a:rPr>
              <a:t> LV varbūtība.</a:t>
            </a:r>
          </a:p>
          <a:p>
            <a:endParaRPr lang="en-US" sz="1800" b="1">
              <a:ea typeface="Calibri" panose="020F0502020204030204"/>
              <a:cs typeface="Calibri" panose="020F0502020204030204"/>
            </a:endParaRPr>
          </a:p>
          <a:p>
            <a:endParaRPr lang="en-US" sz="1800" b="1">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45900494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B793-9C1D-77ED-7EDD-2CD058BF092C}"/>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r>
              <a:rPr lang="en-US">
                <a:ea typeface="Calibri Light"/>
                <a:cs typeface="Calibri Light"/>
              </a:rPr>
              <a:t> </a:t>
            </a:r>
            <a:r>
              <a:rPr lang="en-US" err="1">
                <a:ea typeface="Calibri Light"/>
                <a:cs typeface="Calibri Light"/>
              </a:rPr>
              <a:t>ar</a:t>
            </a:r>
            <a:r>
              <a:rPr lang="en-US">
                <a:ea typeface="Calibri Light"/>
                <a:cs typeface="Calibri Light"/>
              </a:rPr>
              <a:t> API</a:t>
            </a:r>
            <a:endParaRPr lang="en-US"/>
          </a:p>
        </p:txBody>
      </p:sp>
      <p:sp>
        <p:nvSpPr>
          <p:cNvPr id="3" name="Content Placeholder 2">
            <a:extLst>
              <a:ext uri="{FF2B5EF4-FFF2-40B4-BE49-F238E27FC236}">
                <a16:creationId xmlns:a16="http://schemas.microsoft.com/office/drawing/2014/main" id="{3A758BF0-5DB1-6907-F4AF-11A46AB16F79}"/>
              </a:ext>
            </a:extLst>
          </p:cNvPr>
          <p:cNvSpPr>
            <a:spLocks noGrp="1"/>
          </p:cNvSpPr>
          <p:nvPr>
            <p:ph idx="1"/>
          </p:nvPr>
        </p:nvSpPr>
        <p:spPr/>
        <p:txBody>
          <a:bodyPr vert="horz" lIns="91440" tIns="45720" rIns="91440" bIns="45720" rtlCol="0" anchor="t">
            <a:normAutofit/>
          </a:bodyPr>
          <a:lstStyle/>
          <a:p>
            <a:pPr marL="0" indent="0">
              <a:buNone/>
            </a:pPr>
            <a:r>
              <a:rPr lang="en-US" sz="1800" b="1">
                <a:ea typeface="+mn-lt"/>
                <a:cs typeface="+mn-lt"/>
              </a:rPr>
              <a:t>API </a:t>
            </a:r>
            <a:r>
              <a:rPr lang="en-US" sz="1800" b="1" err="1">
                <a:ea typeface="+mn-lt"/>
                <a:cs typeface="+mn-lt"/>
              </a:rPr>
              <a:t>saite</a:t>
            </a:r>
            <a:r>
              <a:rPr lang="en-US" sz="1800" b="1">
                <a:ea typeface="+mn-lt"/>
                <a:cs typeface="+mn-lt"/>
              </a:rPr>
              <a:t>:</a:t>
            </a:r>
            <a:r>
              <a:rPr lang="en-US" sz="1800">
                <a:ea typeface="+mn-lt"/>
                <a:cs typeface="+mn-lt"/>
              </a:rPr>
              <a:t> </a:t>
            </a:r>
            <a:r>
              <a:rPr lang="en-US" sz="1800">
                <a:latin typeface="DM Mono"/>
                <a:ea typeface="Calibri" panose="020F0502020204030204"/>
                <a:cs typeface="Calibri" panose="020F0502020204030204"/>
                <a:hlinkClick r:id="rId2">
                  <a:extLst>
                    <a:ext uri="{A12FA001-AC4F-418D-AE19-62706E023703}">
                      <ahyp:hlinkClr xmlns:ahyp="http://schemas.microsoft.com/office/drawing/2018/hyperlinkcolor" val="tx"/>
                    </a:ext>
                  </a:extLst>
                </a:hlinkClick>
              </a:rPr>
              <a:t>https://ll.thespacedevs.com/2.2.0/launch/upcoming/</a:t>
            </a:r>
            <a:endParaRPr lang="en-US" sz="1800">
              <a:ea typeface="Calibri"/>
              <a:cs typeface="Calibri"/>
              <a:hlinkClick r:id="" action="ppaction://noaction">
                <a:extLst>
                  <a:ext uri="{A12FA001-AC4F-418D-AE19-62706E023703}">
                    <ahyp:hlinkClr xmlns:ahyp="http://schemas.microsoft.com/office/drawing/2018/hyperlinkcolor" val="tx"/>
                  </a:ext>
                </a:extLst>
              </a:hlinkClick>
            </a:endParaRPr>
          </a:p>
          <a:p>
            <a:pPr marL="0" indent="0">
              <a:buNone/>
            </a:pPr>
            <a:r>
              <a:rPr lang="en-US" sz="1800" b="1" err="1">
                <a:ea typeface="+mn-lt"/>
                <a:cs typeface="+mn-lt"/>
              </a:rPr>
              <a:t>Apraksts</a:t>
            </a:r>
            <a:r>
              <a:rPr lang="en-US" sz="1800" b="1">
                <a:ea typeface="+mn-lt"/>
                <a:cs typeface="+mn-lt"/>
              </a:rPr>
              <a:t>:</a:t>
            </a:r>
            <a:r>
              <a:rPr lang="en-US" sz="1800">
                <a:ea typeface="+mn-lt"/>
                <a:cs typeface="+mn-lt"/>
              </a:rPr>
              <a:t> </a:t>
            </a:r>
            <a:r>
              <a:rPr lang="en-US" sz="1800" err="1">
                <a:ea typeface="+mn-lt"/>
                <a:cs typeface="+mn-lt"/>
              </a:rPr>
              <a:t>Šis</a:t>
            </a:r>
            <a:r>
              <a:rPr lang="en-US" sz="1800">
                <a:ea typeface="+mn-lt"/>
                <a:cs typeface="+mn-lt"/>
              </a:rPr>
              <a:t> API </a:t>
            </a:r>
            <a:r>
              <a:rPr lang="en-US" sz="1800" err="1">
                <a:ea typeface="+mn-lt"/>
                <a:cs typeface="+mn-lt"/>
              </a:rPr>
              <a:t>sniedz</a:t>
            </a:r>
            <a:r>
              <a:rPr lang="en-US" sz="1800">
                <a:ea typeface="+mn-lt"/>
                <a:cs typeface="+mn-lt"/>
              </a:rPr>
              <a:t> </a:t>
            </a:r>
            <a:r>
              <a:rPr lang="en-US" sz="1800" err="1">
                <a:ea typeface="+mn-lt"/>
                <a:cs typeface="+mn-lt"/>
              </a:rPr>
              <a:t>informāciju</a:t>
            </a:r>
            <a:r>
              <a:rPr lang="en-US" sz="1800">
                <a:ea typeface="+mn-lt"/>
                <a:cs typeface="+mn-lt"/>
              </a:rPr>
              <a:t> par </a:t>
            </a:r>
            <a:r>
              <a:rPr lang="en-US" sz="1800" err="1">
                <a:ea typeface="+mn-lt"/>
                <a:cs typeface="+mn-lt"/>
              </a:rPr>
              <a:t>gaidāmajiem</a:t>
            </a:r>
            <a:r>
              <a:rPr lang="en-US" sz="1800">
                <a:ea typeface="+mn-lt"/>
                <a:cs typeface="+mn-lt"/>
              </a:rPr>
              <a:t> </a:t>
            </a:r>
            <a:r>
              <a:rPr lang="en-US" sz="1800" err="1">
                <a:ea typeface="+mn-lt"/>
                <a:cs typeface="+mn-lt"/>
              </a:rPr>
              <a:t>kosmosa</a:t>
            </a:r>
            <a:r>
              <a:rPr lang="en-US" sz="1800">
                <a:ea typeface="+mn-lt"/>
                <a:cs typeface="+mn-lt"/>
              </a:rPr>
              <a:t> </a:t>
            </a:r>
            <a:r>
              <a:rPr lang="en-US" sz="1800" err="1">
                <a:ea typeface="+mn-lt"/>
                <a:cs typeface="+mn-lt"/>
              </a:rPr>
              <a:t>lidojumiem</a:t>
            </a:r>
            <a:r>
              <a:rPr lang="en-US" sz="1800">
                <a:ea typeface="+mn-lt"/>
                <a:cs typeface="+mn-lt"/>
              </a:rPr>
              <a:t>.</a:t>
            </a:r>
            <a:endParaRPr lang="en-US" sz="1800">
              <a:ea typeface="Calibri"/>
              <a:cs typeface="Calibri"/>
            </a:endParaRPr>
          </a:p>
          <a:p>
            <a:pPr marL="0" indent="0">
              <a:buNone/>
            </a:pPr>
            <a:r>
              <a:rPr lang="en-US" sz="1800" b="1" err="1">
                <a:ea typeface="+mn-lt"/>
                <a:cs typeface="+mn-lt"/>
              </a:rPr>
              <a:t>Uzdevumi</a:t>
            </a:r>
            <a:r>
              <a:rPr lang="en-US" sz="1800" b="1">
                <a:ea typeface="+mn-lt"/>
                <a:cs typeface="+mn-lt"/>
              </a:rPr>
              <a:t>:</a:t>
            </a:r>
            <a:endParaRPr lang="en-US" sz="1800">
              <a:ea typeface="Calibri" panose="020F0502020204030204"/>
              <a:cs typeface="Calibri" panose="020F0502020204030204"/>
            </a:endParaRPr>
          </a:p>
          <a:p>
            <a:r>
              <a:rPr lang="en-US" sz="1800" b="1" err="1">
                <a:ea typeface="Calibri" panose="020F0502020204030204"/>
                <a:cs typeface="Calibri" panose="020F0502020204030204"/>
              </a:rPr>
              <a:t>Izpētīt</a:t>
            </a:r>
            <a:r>
              <a:rPr lang="en-US" sz="1800" b="1">
                <a:ea typeface="Calibri" panose="020F0502020204030204"/>
                <a:cs typeface="Calibri" panose="020F0502020204030204"/>
              </a:rPr>
              <a:t> </a:t>
            </a:r>
            <a:r>
              <a:rPr lang="en-US" sz="1800" b="1" err="1">
                <a:ea typeface="Calibri" panose="020F0502020204030204"/>
                <a:cs typeface="Calibri" panose="020F0502020204030204"/>
              </a:rPr>
              <a:t>doto</a:t>
            </a:r>
            <a:r>
              <a:rPr lang="en-US" sz="1800" b="1">
                <a:ea typeface="Calibri" panose="020F0502020204030204"/>
                <a:cs typeface="Calibri" panose="020F0502020204030204"/>
              </a:rPr>
              <a:t> API, </a:t>
            </a:r>
            <a:r>
              <a:rPr lang="en-US" sz="1800" b="1" err="1">
                <a:ea typeface="Calibri" panose="020F0502020204030204"/>
                <a:cs typeface="Calibri" panose="020F0502020204030204"/>
              </a:rPr>
              <a:t>saprast</a:t>
            </a:r>
            <a:r>
              <a:rPr lang="en-US" sz="1800" b="1">
                <a:ea typeface="Calibri" panose="020F0502020204030204"/>
                <a:cs typeface="Calibri" panose="020F0502020204030204"/>
              </a:rPr>
              <a:t> </a:t>
            </a:r>
            <a:r>
              <a:rPr lang="en-US" sz="1800" b="1" err="1">
                <a:ea typeface="Calibri" panose="020F0502020204030204"/>
                <a:cs typeface="Calibri" panose="020F0502020204030204"/>
              </a:rPr>
              <a:t>tā</a:t>
            </a:r>
            <a:r>
              <a:rPr lang="en-US" sz="1800" b="1">
                <a:ea typeface="Calibri" panose="020F0502020204030204"/>
                <a:cs typeface="Calibri" panose="020F0502020204030204"/>
              </a:rPr>
              <a:t> </a:t>
            </a:r>
            <a:r>
              <a:rPr lang="en-US" sz="1800" b="1" err="1">
                <a:ea typeface="Calibri" panose="020F0502020204030204"/>
                <a:cs typeface="Calibri" panose="020F0502020204030204"/>
              </a:rPr>
              <a:t>struktūru</a:t>
            </a:r>
            <a:r>
              <a:rPr lang="en-US" sz="1800" b="1">
                <a:ea typeface="Calibri" panose="020F0502020204030204"/>
                <a:cs typeface="Calibri" panose="020F0502020204030204"/>
              </a:rPr>
              <a:t> un </a:t>
            </a:r>
            <a:r>
              <a:rPr lang="en-US" sz="1800" b="1" err="1">
                <a:ea typeface="Calibri" panose="020F0502020204030204"/>
                <a:cs typeface="Calibri" panose="020F0502020204030204"/>
              </a:rPr>
              <a:t>saturošo</a:t>
            </a:r>
            <a:r>
              <a:rPr lang="en-US" sz="1800" b="1">
                <a:ea typeface="Calibri" panose="020F0502020204030204"/>
                <a:cs typeface="Calibri" panose="020F0502020204030204"/>
              </a:rPr>
              <a:t> </a:t>
            </a:r>
            <a:r>
              <a:rPr lang="en-US" sz="1800" b="1" err="1">
                <a:ea typeface="Calibri" panose="020F0502020204030204"/>
                <a:cs typeface="Calibri" panose="020F0502020204030204"/>
              </a:rPr>
              <a:t>informāciju</a:t>
            </a:r>
            <a:r>
              <a:rPr lang="en-US" sz="1800" b="1">
                <a:ea typeface="Calibri" panose="020F0502020204030204"/>
                <a:cs typeface="Calibri" panose="020F0502020204030204"/>
              </a:rPr>
              <a:t>.</a:t>
            </a:r>
          </a:p>
          <a:p>
            <a:r>
              <a:rPr lang="en-US" sz="1800" b="1" err="1">
                <a:ea typeface="Calibri" panose="020F0502020204030204"/>
                <a:cs typeface="Calibri" panose="020F0502020204030204"/>
              </a:rPr>
              <a:t>Izvilkt</a:t>
            </a:r>
            <a:r>
              <a:rPr lang="en-US" sz="1800" b="1">
                <a:ea typeface="Calibri" panose="020F0502020204030204"/>
                <a:cs typeface="Calibri" panose="020F0502020204030204"/>
              </a:rPr>
              <a:t> datus par </a:t>
            </a:r>
            <a:r>
              <a:rPr lang="en-US" sz="1800" b="1" err="1">
                <a:ea typeface="Calibri" panose="020F0502020204030204"/>
                <a:cs typeface="Calibri" panose="020F0502020204030204"/>
              </a:rPr>
              <a:t>tuvākajiem</a:t>
            </a:r>
            <a:r>
              <a:rPr lang="en-US" sz="1800" b="1">
                <a:ea typeface="Calibri" panose="020F0502020204030204"/>
                <a:cs typeface="Calibri" panose="020F0502020204030204"/>
              </a:rPr>
              <a:t> 5 </a:t>
            </a:r>
            <a:r>
              <a:rPr lang="en-US" sz="1800" b="1" err="1">
                <a:ea typeface="Calibri" panose="020F0502020204030204"/>
                <a:cs typeface="Calibri" panose="020F0502020204030204"/>
              </a:rPr>
              <a:t>kosmosa</a:t>
            </a:r>
            <a:r>
              <a:rPr lang="en-US" sz="1800" b="1">
                <a:ea typeface="Calibri" panose="020F0502020204030204"/>
                <a:cs typeface="Calibri" panose="020F0502020204030204"/>
              </a:rPr>
              <a:t> </a:t>
            </a:r>
            <a:r>
              <a:rPr lang="en-US" sz="1800" b="1" err="1">
                <a:ea typeface="Calibri" panose="020F0502020204030204"/>
                <a:cs typeface="Calibri" panose="020F0502020204030204"/>
              </a:rPr>
              <a:t>lidojumiem</a:t>
            </a:r>
            <a:r>
              <a:rPr lang="en-US" sz="1800" b="1">
                <a:ea typeface="Calibri" panose="020F0502020204030204"/>
                <a:cs typeface="Calibri" panose="020F0502020204030204"/>
              </a:rPr>
              <a:t> (</a:t>
            </a:r>
            <a:r>
              <a:rPr lang="en-US" sz="1800" b="1" err="1">
                <a:ea typeface="Calibri" panose="020F0502020204030204"/>
                <a:cs typeface="Calibri" panose="020F0502020204030204"/>
              </a:rPr>
              <a:t>Nosaukums</a:t>
            </a:r>
            <a:r>
              <a:rPr lang="en-US" sz="1800" b="1">
                <a:ea typeface="Calibri" panose="020F0502020204030204"/>
                <a:cs typeface="Calibri" panose="020F0502020204030204"/>
              </a:rPr>
              <a:t>, </a:t>
            </a:r>
            <a:r>
              <a:rPr lang="en-US" sz="1800" b="1" err="1">
                <a:ea typeface="Calibri" panose="020F0502020204030204"/>
                <a:cs typeface="Calibri" panose="020F0502020204030204"/>
              </a:rPr>
              <a:t>palaišanas</a:t>
            </a:r>
            <a:r>
              <a:rPr lang="en-US" sz="1800" b="1">
                <a:ea typeface="Calibri" panose="020F0502020204030204"/>
                <a:cs typeface="Calibri" panose="020F0502020204030204"/>
              </a:rPr>
              <a:t> datums, </a:t>
            </a:r>
            <a:r>
              <a:rPr lang="en-US" sz="1800" b="1" err="1">
                <a:ea typeface="Calibri" panose="020F0502020204030204"/>
                <a:cs typeface="Calibri" panose="020F0502020204030204"/>
              </a:rPr>
              <a:t>raķete</a:t>
            </a:r>
            <a:r>
              <a:rPr lang="en-US" sz="1800" b="1">
                <a:ea typeface="Calibri" panose="020F0502020204030204"/>
                <a:cs typeface="Calibri" panose="020F0502020204030204"/>
              </a:rPr>
              <a:t>, </a:t>
            </a:r>
            <a:r>
              <a:rPr lang="en-US" sz="1800" b="1" err="1">
                <a:ea typeface="Calibri" panose="020F0502020204030204"/>
                <a:cs typeface="Calibri" panose="020F0502020204030204"/>
              </a:rPr>
              <a:t>misijias</a:t>
            </a:r>
            <a:r>
              <a:rPr lang="en-US" sz="1800" b="1">
                <a:ea typeface="Calibri" panose="020F0502020204030204"/>
                <a:cs typeface="Calibri" panose="020F0502020204030204"/>
              </a:rPr>
              <a:t> </a:t>
            </a:r>
            <a:r>
              <a:rPr lang="en-US" sz="1800" b="1" err="1">
                <a:ea typeface="Calibri" panose="020F0502020204030204"/>
                <a:cs typeface="Calibri" panose="020F0502020204030204"/>
              </a:rPr>
              <a:t>nosaukums</a:t>
            </a:r>
            <a:r>
              <a:rPr lang="en-US" sz="1800" b="1">
                <a:ea typeface="Calibri" panose="020F0502020204030204"/>
                <a:cs typeface="Calibri" panose="020F0502020204030204"/>
              </a:rPr>
              <a:t>).</a:t>
            </a:r>
          </a:p>
          <a:p>
            <a:r>
              <a:rPr lang="en-US" sz="1800" b="1" err="1">
                <a:ea typeface="Calibri" panose="020F0502020204030204"/>
                <a:cs typeface="Calibri" panose="020F0502020204030204"/>
              </a:rPr>
              <a:t>Atrast</a:t>
            </a:r>
            <a:r>
              <a:rPr lang="en-US" sz="1800" b="1">
                <a:ea typeface="Calibri" panose="020F0502020204030204"/>
                <a:cs typeface="Calibri" panose="020F0502020204030204"/>
              </a:rPr>
              <a:t> </a:t>
            </a:r>
            <a:r>
              <a:rPr lang="en-US" sz="1800" b="1" err="1">
                <a:ea typeface="Calibri" panose="020F0502020204030204"/>
                <a:cs typeface="Calibri" panose="020F0502020204030204"/>
              </a:rPr>
              <a:t>visus</a:t>
            </a:r>
            <a:r>
              <a:rPr lang="en-US" sz="1800" b="1">
                <a:ea typeface="Calibri" panose="020F0502020204030204"/>
                <a:cs typeface="Calibri" panose="020F0502020204030204"/>
              </a:rPr>
              <a:t> </a:t>
            </a:r>
            <a:r>
              <a:rPr lang="en-US" sz="1800" b="1" err="1">
                <a:ea typeface="Calibri" panose="020F0502020204030204"/>
                <a:cs typeface="Calibri" panose="020F0502020204030204"/>
              </a:rPr>
              <a:t>plānotos</a:t>
            </a:r>
            <a:r>
              <a:rPr lang="en-US" sz="1800" b="1">
                <a:ea typeface="Calibri" panose="020F0502020204030204"/>
                <a:cs typeface="Calibri" panose="020F0502020204030204"/>
              </a:rPr>
              <a:t> </a:t>
            </a:r>
            <a:r>
              <a:rPr lang="en-US" sz="1800" b="1" err="1">
                <a:ea typeface="Calibri" panose="020F0502020204030204"/>
                <a:cs typeface="Calibri" panose="020F0502020204030204"/>
              </a:rPr>
              <a:t>lidojumus</a:t>
            </a:r>
            <a:r>
              <a:rPr lang="en-US" sz="1800" b="1">
                <a:ea typeface="Calibri" panose="020F0502020204030204"/>
                <a:cs typeface="Calibri" panose="020F0502020204030204"/>
              </a:rPr>
              <a:t> no </a:t>
            </a:r>
            <a:r>
              <a:rPr lang="en-US" sz="1800">
                <a:latin typeface="Consolas"/>
                <a:ea typeface="Calibri" panose="020F0502020204030204"/>
                <a:cs typeface="Calibri" panose="020F0502020204030204"/>
              </a:rPr>
              <a:t>Wenchang Space Launch Site </a:t>
            </a:r>
            <a:r>
              <a:rPr lang="en-US" sz="1800" b="1" err="1">
                <a:ea typeface="Calibri" panose="020F0502020204030204"/>
                <a:cs typeface="Calibri" panose="020F0502020204030204"/>
              </a:rPr>
              <a:t>lokācijas</a:t>
            </a:r>
            <a:r>
              <a:rPr lang="en-US" sz="1800" b="1">
                <a:ea typeface="Calibri" panose="020F0502020204030204"/>
                <a:cs typeface="Calibri" panose="020F0502020204030204"/>
              </a:rPr>
              <a:t>.</a:t>
            </a:r>
          </a:p>
          <a:p>
            <a:r>
              <a:rPr lang="en-US" sz="1800" b="1" err="1">
                <a:ea typeface="Calibri" panose="020F0502020204030204"/>
                <a:cs typeface="Calibri" panose="020F0502020204030204"/>
              </a:rPr>
              <a:t>Saskaitīt</a:t>
            </a:r>
            <a:r>
              <a:rPr lang="en-US" sz="1800" b="1">
                <a:ea typeface="Calibri" panose="020F0502020204030204"/>
                <a:cs typeface="Calibri" panose="020F0502020204030204"/>
              </a:rPr>
              <a:t> no </a:t>
            </a:r>
            <a:r>
              <a:rPr lang="en-US" sz="1800" b="1" err="1">
                <a:ea typeface="Calibri" panose="020F0502020204030204"/>
                <a:cs typeface="Calibri" panose="020F0502020204030204"/>
              </a:rPr>
              <a:t>tuvākajiem</a:t>
            </a:r>
            <a:r>
              <a:rPr lang="en-US" sz="1800" b="1">
                <a:ea typeface="Calibri" panose="020F0502020204030204"/>
                <a:cs typeface="Calibri" panose="020F0502020204030204"/>
              </a:rPr>
              <a:t> 20 </a:t>
            </a:r>
            <a:r>
              <a:rPr lang="en-US" sz="1800" b="1" err="1">
                <a:ea typeface="Calibri" panose="020F0502020204030204"/>
                <a:cs typeface="Calibri" panose="020F0502020204030204"/>
              </a:rPr>
              <a:t>lidojumiem</a:t>
            </a:r>
            <a:r>
              <a:rPr lang="en-US" sz="1800" b="1">
                <a:ea typeface="Calibri" panose="020F0502020204030204"/>
                <a:cs typeface="Calibri" panose="020F0502020204030204"/>
              </a:rPr>
              <a:t>, </a:t>
            </a:r>
            <a:r>
              <a:rPr lang="en-US" sz="1800" b="1" err="1">
                <a:ea typeface="Calibri" panose="020F0502020204030204"/>
                <a:cs typeface="Calibri" panose="020F0502020204030204"/>
              </a:rPr>
              <a:t>cik</a:t>
            </a:r>
            <a:r>
              <a:rPr lang="en-US" sz="1800" b="1">
                <a:ea typeface="Calibri" panose="020F0502020204030204"/>
                <a:cs typeface="Calibri" panose="020F0502020204030204"/>
              </a:rPr>
              <a:t> </a:t>
            </a:r>
            <a:r>
              <a:rPr lang="en-US" sz="1800" b="1" err="1">
                <a:ea typeface="Calibri" panose="020F0502020204030204"/>
                <a:cs typeface="Calibri" panose="020F0502020204030204"/>
              </a:rPr>
              <a:t>daudz</a:t>
            </a:r>
            <a:r>
              <a:rPr lang="en-US" sz="1800" b="1">
                <a:ea typeface="Calibri" panose="020F0502020204030204"/>
                <a:cs typeface="Calibri" panose="020F0502020204030204"/>
              </a:rPr>
              <a:t> </a:t>
            </a:r>
            <a:r>
              <a:rPr lang="en-US" sz="1800" b="1" err="1">
                <a:ea typeface="Calibri" panose="020F0502020204030204"/>
                <a:cs typeface="Calibri" panose="020F0502020204030204"/>
              </a:rPr>
              <a:t>ir</a:t>
            </a:r>
            <a:r>
              <a:rPr lang="en-US" sz="1800" b="1">
                <a:ea typeface="Calibri" panose="020F0502020204030204"/>
                <a:cs typeface="Calibri" panose="020F0502020204030204"/>
              </a:rPr>
              <a:t> SpaceX </a:t>
            </a:r>
            <a:r>
              <a:rPr lang="en-US" sz="1800" b="1" err="1">
                <a:ea typeface="Calibri" panose="020F0502020204030204"/>
                <a:cs typeface="Calibri" panose="020F0502020204030204"/>
              </a:rPr>
              <a:t>organizēti</a:t>
            </a:r>
            <a:r>
              <a:rPr lang="en-US" sz="1800" b="1">
                <a:ea typeface="Calibri" panose="020F0502020204030204"/>
                <a:cs typeface="Calibri" panose="020F0502020204030204"/>
              </a:rPr>
              <a:t>.</a:t>
            </a:r>
          </a:p>
          <a:p>
            <a:r>
              <a:rPr lang="en-US" sz="1800" b="1">
                <a:ea typeface="Calibri" panose="020F0502020204030204"/>
                <a:cs typeface="Calibri" panose="020F0502020204030204"/>
              </a:rPr>
              <a:t>No visa API </a:t>
            </a:r>
            <a:r>
              <a:rPr lang="en-US" sz="1800" b="1" err="1">
                <a:ea typeface="Calibri" panose="020F0502020204030204"/>
                <a:cs typeface="Calibri" panose="020F0502020204030204"/>
              </a:rPr>
              <a:t>saskaitīt</a:t>
            </a:r>
            <a:r>
              <a:rPr lang="en-US" sz="1800" b="1">
                <a:ea typeface="Calibri" panose="020F0502020204030204"/>
                <a:cs typeface="Calibri" panose="020F0502020204030204"/>
              </a:rPr>
              <a:t>, </a:t>
            </a:r>
            <a:r>
              <a:rPr lang="en-US" sz="1800" b="1" err="1">
                <a:ea typeface="Calibri" panose="020F0502020204030204"/>
                <a:cs typeface="Calibri" panose="020F0502020204030204"/>
              </a:rPr>
              <a:t>cik</a:t>
            </a:r>
            <a:r>
              <a:rPr lang="en-US" sz="1800" b="1">
                <a:ea typeface="Calibri" panose="020F0502020204030204"/>
                <a:cs typeface="Calibri" panose="020F0502020204030204"/>
              </a:rPr>
              <a:t> </a:t>
            </a:r>
            <a:r>
              <a:rPr lang="en-US" sz="1800" b="1" err="1">
                <a:ea typeface="Calibri" panose="020F0502020204030204"/>
                <a:cs typeface="Calibri" panose="020F0502020204030204"/>
              </a:rPr>
              <a:t>katrai</a:t>
            </a:r>
            <a:r>
              <a:rPr lang="en-US" sz="1800" b="1">
                <a:ea typeface="Calibri" panose="020F0502020204030204"/>
                <a:cs typeface="Calibri" panose="020F0502020204030204"/>
              </a:rPr>
              <a:t> </a:t>
            </a:r>
            <a:r>
              <a:rPr lang="en-US" sz="1800" b="1" err="1">
                <a:ea typeface="Calibri" panose="020F0502020204030204"/>
                <a:cs typeface="Calibri" panose="020F0502020204030204"/>
              </a:rPr>
              <a:t>valstij</a:t>
            </a:r>
            <a:r>
              <a:rPr lang="en-US" sz="1800" b="1">
                <a:ea typeface="Calibri" panose="020F0502020204030204"/>
                <a:cs typeface="Calibri" panose="020F0502020204030204"/>
              </a:rPr>
              <a:t> </a:t>
            </a:r>
            <a:r>
              <a:rPr lang="en-US" sz="1800" b="1" err="1">
                <a:ea typeface="Calibri" panose="020F0502020204030204"/>
                <a:cs typeface="Calibri" panose="020F0502020204030204"/>
              </a:rPr>
              <a:t>ir</a:t>
            </a:r>
            <a:r>
              <a:rPr lang="en-US" sz="1800" b="1">
                <a:ea typeface="Calibri" panose="020F0502020204030204"/>
                <a:cs typeface="Calibri" panose="020F0502020204030204"/>
              </a:rPr>
              <a:t> </a:t>
            </a:r>
            <a:r>
              <a:rPr lang="en-US" sz="1800" b="1" err="1">
                <a:ea typeface="Calibri" panose="020F0502020204030204"/>
                <a:cs typeface="Calibri" panose="020F0502020204030204"/>
              </a:rPr>
              <a:t>planotas</a:t>
            </a:r>
            <a:r>
              <a:rPr lang="en-US" sz="1800" b="1">
                <a:ea typeface="Calibri" panose="020F0502020204030204"/>
                <a:cs typeface="Calibri" panose="020F0502020204030204"/>
              </a:rPr>
              <a:t> </a:t>
            </a:r>
            <a:r>
              <a:rPr lang="en-US" sz="1800" b="1" err="1">
                <a:ea typeface="Calibri" panose="020F0502020204030204"/>
                <a:cs typeface="Calibri" panose="020F0502020204030204"/>
              </a:rPr>
              <a:t>raķešu</a:t>
            </a:r>
            <a:r>
              <a:rPr lang="en-US" sz="1800" b="1">
                <a:ea typeface="Calibri" panose="020F0502020204030204"/>
                <a:cs typeface="Calibri" panose="020F0502020204030204"/>
              </a:rPr>
              <a:t> </a:t>
            </a:r>
            <a:r>
              <a:rPr lang="en-US" sz="1800" b="1" err="1">
                <a:ea typeface="Calibri" panose="020F0502020204030204"/>
                <a:cs typeface="Calibri" panose="020F0502020204030204"/>
              </a:rPr>
              <a:t>palaišanas</a:t>
            </a:r>
            <a:r>
              <a:rPr lang="en-US" sz="1800" b="1">
                <a:ea typeface="Calibri" panose="020F0502020204030204"/>
                <a:cs typeface="Calibri" panose="020F0502020204030204"/>
              </a:rPr>
              <a:t>.</a:t>
            </a:r>
          </a:p>
          <a:p>
            <a:endParaRPr lang="en-US" sz="1800" b="1">
              <a:ea typeface="Calibri" panose="020F0502020204030204"/>
              <a:cs typeface="Calibri" panose="020F0502020204030204"/>
            </a:endParaRPr>
          </a:p>
          <a:p>
            <a:endParaRPr lang="en-US" sz="1800" b="1">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7555071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E896-995B-1AF0-BB11-54D0AA1F8D6D}"/>
              </a:ext>
            </a:extLst>
          </p:cNvPr>
          <p:cNvSpPr>
            <a:spLocks noGrp="1"/>
          </p:cNvSpPr>
          <p:nvPr>
            <p:ph type="title"/>
          </p:nvPr>
        </p:nvSpPr>
        <p:spPr/>
        <p:txBody>
          <a:bodyPr/>
          <a:lstStyle/>
          <a:p>
            <a:r>
              <a:rPr lang="en-US" err="1">
                <a:ea typeface="Calibri Light"/>
                <a:cs typeface="Calibri Light"/>
              </a:rPr>
              <a:t>Programmatūras</a:t>
            </a:r>
            <a:r>
              <a:rPr lang="en-US">
                <a:ea typeface="Calibri Light"/>
                <a:cs typeface="Calibri Light"/>
              </a:rPr>
              <a:t> </a:t>
            </a:r>
            <a:r>
              <a:rPr lang="en-US" err="1">
                <a:ea typeface="Calibri Light"/>
                <a:cs typeface="Calibri Light"/>
              </a:rPr>
              <a:t>izstrādes</a:t>
            </a:r>
            <a:r>
              <a:rPr lang="en-US">
                <a:ea typeface="Calibri Light"/>
                <a:cs typeface="Calibri Light"/>
              </a:rPr>
              <a:t> </a:t>
            </a:r>
            <a:r>
              <a:rPr lang="en-US" err="1">
                <a:ea typeface="Calibri Light"/>
                <a:cs typeface="Calibri Light"/>
              </a:rPr>
              <a:t>cikli</a:t>
            </a:r>
            <a:endParaRPr lang="en-US" err="1"/>
          </a:p>
        </p:txBody>
      </p:sp>
      <p:sp>
        <p:nvSpPr>
          <p:cNvPr id="3" name="Content Placeholder 2">
            <a:extLst>
              <a:ext uri="{FF2B5EF4-FFF2-40B4-BE49-F238E27FC236}">
                <a16:creationId xmlns:a16="http://schemas.microsoft.com/office/drawing/2014/main" id="{4457E373-2578-50F9-8FF9-08580D00725D}"/>
              </a:ext>
            </a:extLst>
          </p:cNvPr>
          <p:cNvSpPr>
            <a:spLocks noGrp="1"/>
          </p:cNvSpPr>
          <p:nvPr>
            <p:ph idx="1"/>
          </p:nvPr>
        </p:nvSpPr>
        <p:spPr/>
        <p:txBody>
          <a:bodyPr vert="horz" lIns="91440" tIns="45720" rIns="91440" bIns="45720" rtlCol="0" anchor="t">
            <a:normAutofit/>
          </a:bodyPr>
          <a:lstStyle/>
          <a:p>
            <a:pPr>
              <a:buNone/>
            </a:pPr>
            <a:r>
              <a:rPr lang="en-US" err="1">
                <a:ea typeface="+mn-lt"/>
                <a:cs typeface="+mn-lt"/>
              </a:rPr>
              <a:t>Programmatūras</a:t>
            </a:r>
            <a:r>
              <a:rPr lang="en-US">
                <a:ea typeface="+mn-lt"/>
                <a:cs typeface="+mn-lt"/>
              </a:rPr>
              <a:t> </a:t>
            </a:r>
            <a:r>
              <a:rPr lang="en-US" err="1">
                <a:ea typeface="+mn-lt"/>
                <a:cs typeface="+mn-lt"/>
              </a:rPr>
              <a:t>izstrāde</a:t>
            </a:r>
            <a:r>
              <a:rPr lang="en-US">
                <a:ea typeface="+mn-lt"/>
                <a:cs typeface="+mn-lt"/>
              </a:rPr>
              <a:t> </a:t>
            </a:r>
            <a:r>
              <a:rPr lang="en-US" err="1">
                <a:ea typeface="+mn-lt"/>
                <a:cs typeface="+mn-lt"/>
              </a:rPr>
              <a:t>ir</a:t>
            </a:r>
            <a:r>
              <a:rPr lang="en-US">
                <a:ea typeface="+mn-lt"/>
                <a:cs typeface="+mn-lt"/>
              </a:rPr>
              <a:t> </a:t>
            </a:r>
            <a:r>
              <a:rPr lang="en-US" err="1">
                <a:ea typeface="+mn-lt"/>
                <a:cs typeface="+mn-lt"/>
              </a:rPr>
              <a:t>komplekss</a:t>
            </a:r>
            <a:r>
              <a:rPr lang="en-US">
                <a:ea typeface="+mn-lt"/>
                <a:cs typeface="+mn-lt"/>
              </a:rPr>
              <a:t> process, kas </a:t>
            </a:r>
            <a:r>
              <a:rPr lang="en-US" err="1">
                <a:ea typeface="+mn-lt"/>
                <a:cs typeface="+mn-lt"/>
              </a:rPr>
              <a:t>ietver</a:t>
            </a:r>
            <a:r>
              <a:rPr lang="en-US">
                <a:ea typeface="+mn-lt"/>
                <a:cs typeface="+mn-lt"/>
              </a:rPr>
              <a:t> </a:t>
            </a:r>
            <a:r>
              <a:rPr lang="en-US" err="1">
                <a:ea typeface="+mn-lt"/>
                <a:cs typeface="+mn-lt"/>
              </a:rPr>
              <a:t>vairākus</a:t>
            </a:r>
            <a:r>
              <a:rPr lang="en-US">
                <a:ea typeface="+mn-lt"/>
                <a:cs typeface="+mn-lt"/>
              </a:rPr>
              <a:t> </a:t>
            </a:r>
            <a:r>
              <a:rPr lang="en-US" err="1">
                <a:ea typeface="+mn-lt"/>
                <a:cs typeface="+mn-lt"/>
              </a:rPr>
              <a:t>posmus</a:t>
            </a:r>
            <a:r>
              <a:rPr lang="en-US">
                <a:ea typeface="+mn-lt"/>
                <a:cs typeface="+mn-lt"/>
              </a:rPr>
              <a:t> no </a:t>
            </a:r>
            <a:r>
              <a:rPr lang="en-US" err="1">
                <a:ea typeface="+mn-lt"/>
                <a:cs typeface="+mn-lt"/>
              </a:rPr>
              <a:t>prasību</a:t>
            </a:r>
            <a:r>
              <a:rPr lang="en-US">
                <a:ea typeface="+mn-lt"/>
                <a:cs typeface="+mn-lt"/>
              </a:rPr>
              <a:t> </a:t>
            </a:r>
            <a:r>
              <a:rPr lang="en-US" err="1">
                <a:ea typeface="+mn-lt"/>
                <a:cs typeface="+mn-lt"/>
              </a:rPr>
              <a:t>analīzes</a:t>
            </a:r>
            <a:r>
              <a:rPr lang="en-US">
                <a:ea typeface="+mn-lt"/>
                <a:cs typeface="+mn-lt"/>
              </a:rPr>
              <a:t> </a:t>
            </a:r>
            <a:r>
              <a:rPr lang="en-US" err="1">
                <a:ea typeface="+mn-lt"/>
                <a:cs typeface="+mn-lt"/>
              </a:rPr>
              <a:t>līdz</a:t>
            </a:r>
            <a:r>
              <a:rPr lang="en-US">
                <a:ea typeface="+mn-lt"/>
                <a:cs typeface="+mn-lt"/>
              </a:rPr>
              <a:t> </a:t>
            </a:r>
            <a:r>
              <a:rPr lang="en-US" err="1">
                <a:ea typeface="+mn-lt"/>
                <a:cs typeface="+mn-lt"/>
              </a:rPr>
              <a:t>ieviešanai</a:t>
            </a:r>
            <a:r>
              <a:rPr lang="en-US">
                <a:ea typeface="+mn-lt"/>
                <a:cs typeface="+mn-lt"/>
              </a:rPr>
              <a:t> un </a:t>
            </a:r>
            <a:r>
              <a:rPr lang="en-US" err="1">
                <a:ea typeface="+mn-lt"/>
                <a:cs typeface="+mn-lt"/>
              </a:rPr>
              <a:t>uzturēšanai</a:t>
            </a:r>
            <a:r>
              <a:rPr lang="en-US">
                <a:ea typeface="+mn-lt"/>
                <a:cs typeface="+mn-lt"/>
              </a:rPr>
              <a:t>. </a:t>
            </a:r>
            <a:r>
              <a:rPr lang="en-US" err="1">
                <a:ea typeface="+mn-lt"/>
                <a:cs typeface="+mn-lt"/>
              </a:rPr>
              <a:t>Pastāv</a:t>
            </a:r>
            <a:r>
              <a:rPr lang="en-US">
                <a:ea typeface="+mn-lt"/>
                <a:cs typeface="+mn-lt"/>
              </a:rPr>
              <a:t> </a:t>
            </a:r>
            <a:r>
              <a:rPr lang="en-US" err="1">
                <a:ea typeface="+mn-lt"/>
                <a:cs typeface="+mn-lt"/>
              </a:rPr>
              <a:t>dažādas</a:t>
            </a:r>
            <a:r>
              <a:rPr lang="en-US">
                <a:ea typeface="+mn-lt"/>
                <a:cs typeface="+mn-lt"/>
              </a:rPr>
              <a:t> </a:t>
            </a:r>
            <a:r>
              <a:rPr lang="en-US" err="1">
                <a:ea typeface="+mn-lt"/>
                <a:cs typeface="+mn-lt"/>
              </a:rPr>
              <a:t>pieejas</a:t>
            </a:r>
            <a:r>
              <a:rPr lang="en-US">
                <a:ea typeface="+mn-lt"/>
                <a:cs typeface="+mn-lt"/>
              </a:rPr>
              <a:t> </a:t>
            </a:r>
            <a:r>
              <a:rPr lang="en-US" err="1">
                <a:ea typeface="+mn-lt"/>
                <a:cs typeface="+mn-lt"/>
              </a:rPr>
              <a:t>jeb</a:t>
            </a:r>
            <a:r>
              <a:rPr lang="en-US">
                <a:ea typeface="+mn-lt"/>
                <a:cs typeface="+mn-lt"/>
              </a:rPr>
              <a:t> </a:t>
            </a:r>
            <a:r>
              <a:rPr lang="en-US" err="1">
                <a:ea typeface="+mn-lt"/>
                <a:cs typeface="+mn-lt"/>
              </a:rPr>
              <a:t>izstrādes</a:t>
            </a:r>
            <a:r>
              <a:rPr lang="en-US">
                <a:ea typeface="+mn-lt"/>
                <a:cs typeface="+mn-lt"/>
              </a:rPr>
              <a:t> </a:t>
            </a:r>
            <a:r>
              <a:rPr lang="en-US" err="1">
                <a:ea typeface="+mn-lt"/>
                <a:cs typeface="+mn-lt"/>
              </a:rPr>
              <a:t>metodes</a:t>
            </a:r>
            <a:r>
              <a:rPr lang="en-US">
                <a:ea typeface="+mn-lt"/>
                <a:cs typeface="+mn-lt"/>
              </a:rPr>
              <a:t>, kas </a:t>
            </a:r>
            <a:r>
              <a:rPr lang="en-US" err="1">
                <a:ea typeface="+mn-lt"/>
                <a:cs typeface="+mn-lt"/>
              </a:rPr>
              <a:t>nosaka</a:t>
            </a:r>
            <a:r>
              <a:rPr lang="en-US">
                <a:ea typeface="+mn-lt"/>
                <a:cs typeface="+mn-lt"/>
              </a:rPr>
              <a:t>, </a:t>
            </a:r>
            <a:r>
              <a:rPr lang="en-US" err="1">
                <a:ea typeface="+mn-lt"/>
                <a:cs typeface="+mn-lt"/>
              </a:rPr>
              <a:t>kā</a:t>
            </a:r>
            <a:r>
              <a:rPr lang="en-US">
                <a:ea typeface="+mn-lt"/>
                <a:cs typeface="+mn-lt"/>
              </a:rPr>
              <a:t> </a:t>
            </a:r>
            <a:r>
              <a:rPr lang="en-US" err="1">
                <a:ea typeface="+mn-lt"/>
                <a:cs typeface="+mn-lt"/>
              </a:rPr>
              <a:t>tiek</a:t>
            </a:r>
            <a:r>
              <a:rPr lang="en-US">
                <a:ea typeface="+mn-lt"/>
                <a:cs typeface="+mn-lt"/>
              </a:rPr>
              <a:t> </a:t>
            </a:r>
            <a:r>
              <a:rPr lang="en-US" err="1">
                <a:ea typeface="+mn-lt"/>
                <a:cs typeface="+mn-lt"/>
              </a:rPr>
              <a:t>plānots</a:t>
            </a:r>
            <a:r>
              <a:rPr lang="en-US">
                <a:ea typeface="+mn-lt"/>
                <a:cs typeface="+mn-lt"/>
              </a:rPr>
              <a:t> un </a:t>
            </a:r>
            <a:r>
              <a:rPr lang="en-US" err="1">
                <a:ea typeface="+mn-lt"/>
                <a:cs typeface="+mn-lt"/>
              </a:rPr>
              <a:t>realizēts</a:t>
            </a:r>
            <a:r>
              <a:rPr lang="en-US">
                <a:ea typeface="+mn-lt"/>
                <a:cs typeface="+mn-lt"/>
              </a:rPr>
              <a:t> </a:t>
            </a:r>
            <a:r>
              <a:rPr lang="en-US" err="1">
                <a:ea typeface="+mn-lt"/>
                <a:cs typeface="+mn-lt"/>
              </a:rPr>
              <a:t>programmatūras</a:t>
            </a:r>
            <a:r>
              <a:rPr lang="en-US">
                <a:ea typeface="+mn-lt"/>
                <a:cs typeface="+mn-lt"/>
              </a:rPr>
              <a:t> </a:t>
            </a:r>
            <a:r>
              <a:rPr lang="en-US" err="1">
                <a:ea typeface="+mn-lt"/>
                <a:cs typeface="+mn-lt"/>
              </a:rPr>
              <a:t>projekts</a:t>
            </a:r>
            <a:r>
              <a:rPr lang="en-US">
                <a:ea typeface="+mn-lt"/>
                <a:cs typeface="+mn-lt"/>
              </a:rPr>
              <a:t>.</a:t>
            </a:r>
          </a:p>
          <a:p>
            <a:pPr marL="0" indent="0">
              <a:buNone/>
            </a:pPr>
            <a:endParaRPr lang="en-US">
              <a:ea typeface="Calibri"/>
              <a:cs typeface="Calibri"/>
            </a:endParaRPr>
          </a:p>
        </p:txBody>
      </p:sp>
    </p:spTree>
    <p:extLst>
      <p:ext uri="{BB962C8B-B14F-4D97-AF65-F5344CB8AC3E}">
        <p14:creationId xmlns:p14="http://schemas.microsoft.com/office/powerpoint/2010/main" val="31080462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B903-233B-D865-D525-C2E6AF065FF7}"/>
              </a:ext>
            </a:extLst>
          </p:cNvPr>
          <p:cNvSpPr>
            <a:spLocks noGrp="1"/>
          </p:cNvSpPr>
          <p:nvPr>
            <p:ph type="title"/>
          </p:nvPr>
        </p:nvSpPr>
        <p:spPr>
          <a:xfrm>
            <a:off x="838200" y="495223"/>
            <a:ext cx="10515600" cy="1325563"/>
          </a:xfrm>
        </p:spPr>
        <p:txBody>
          <a:bodyPr/>
          <a:lstStyle/>
          <a:p>
            <a:r>
              <a:rPr lang="en-US" err="1">
                <a:ea typeface="+mj-lt"/>
                <a:cs typeface="+mj-lt"/>
              </a:rPr>
              <a:t>Programmatūras</a:t>
            </a:r>
            <a:r>
              <a:rPr lang="en-US">
                <a:ea typeface="+mj-lt"/>
                <a:cs typeface="+mj-lt"/>
              </a:rPr>
              <a:t> </a:t>
            </a:r>
            <a:r>
              <a:rPr lang="en-US" err="1">
                <a:ea typeface="+mj-lt"/>
                <a:cs typeface="+mj-lt"/>
              </a:rPr>
              <a:t>izstrādes</a:t>
            </a:r>
            <a:r>
              <a:rPr lang="en-US">
                <a:ea typeface="+mj-lt"/>
                <a:cs typeface="+mj-lt"/>
              </a:rPr>
              <a:t> </a:t>
            </a:r>
            <a:r>
              <a:rPr lang="en-US" err="1">
                <a:ea typeface="+mj-lt"/>
                <a:cs typeface="+mj-lt"/>
              </a:rPr>
              <a:t>cikls</a:t>
            </a:r>
            <a:r>
              <a:rPr lang="en-US">
                <a:ea typeface="+mj-lt"/>
                <a:cs typeface="+mj-lt"/>
              </a:rPr>
              <a:t> </a:t>
            </a:r>
            <a:r>
              <a:rPr lang="en-US" err="1">
                <a:ea typeface="+mj-lt"/>
                <a:cs typeface="+mj-lt"/>
              </a:rPr>
              <a:t>sastāv</a:t>
            </a:r>
            <a:r>
              <a:rPr lang="en-US">
                <a:ea typeface="+mj-lt"/>
                <a:cs typeface="+mj-lt"/>
              </a:rPr>
              <a:t> no </a:t>
            </a:r>
            <a:r>
              <a:rPr lang="en-US" err="1">
                <a:ea typeface="+mj-lt"/>
                <a:cs typeface="+mj-lt"/>
              </a:rPr>
              <a:t>sekojošiem</a:t>
            </a:r>
            <a:r>
              <a:rPr lang="en-US">
                <a:ea typeface="+mj-lt"/>
                <a:cs typeface="+mj-lt"/>
              </a:rPr>
              <a:t> </a:t>
            </a:r>
            <a:r>
              <a:rPr lang="en-US" err="1">
                <a:ea typeface="+mj-lt"/>
                <a:cs typeface="+mj-lt"/>
              </a:rPr>
              <a:t>posmiem</a:t>
            </a:r>
            <a:r>
              <a:rPr lang="en-US">
                <a:ea typeface="+mj-lt"/>
                <a:cs typeface="+mj-lt"/>
              </a:rPr>
              <a:t>:</a:t>
            </a:r>
            <a:endParaRPr lang="en-US"/>
          </a:p>
          <a:p>
            <a:endParaRPr lang="en-US">
              <a:ea typeface="Calibri Light"/>
              <a:cs typeface="Calibri Light"/>
            </a:endParaRPr>
          </a:p>
        </p:txBody>
      </p:sp>
      <p:sp>
        <p:nvSpPr>
          <p:cNvPr id="3" name="Content Placeholder 2">
            <a:extLst>
              <a:ext uri="{FF2B5EF4-FFF2-40B4-BE49-F238E27FC236}">
                <a16:creationId xmlns:a16="http://schemas.microsoft.com/office/drawing/2014/main" id="{36D4CB51-3AD0-FB5E-DDA3-548965D812A7}"/>
              </a:ext>
            </a:extLst>
          </p:cNvPr>
          <p:cNvSpPr>
            <a:spLocks noGrp="1"/>
          </p:cNvSpPr>
          <p:nvPr>
            <p:ph idx="1"/>
          </p:nvPr>
        </p:nvSpPr>
        <p:spPr/>
        <p:txBody>
          <a:bodyPr vert="horz" lIns="91440" tIns="45720" rIns="91440" bIns="45720" rtlCol="0" anchor="t">
            <a:normAutofit/>
          </a:bodyPr>
          <a:lstStyle/>
          <a:p>
            <a:pPr>
              <a:buFont typeface="Arial"/>
              <a:buChar char="•"/>
            </a:pPr>
            <a:r>
              <a:rPr lang="en-US" b="1" err="1">
                <a:ea typeface="+mn-lt"/>
                <a:cs typeface="+mn-lt"/>
              </a:rPr>
              <a:t>Prasību</a:t>
            </a:r>
            <a:r>
              <a:rPr lang="en-US" b="1">
                <a:ea typeface="+mn-lt"/>
                <a:cs typeface="+mn-lt"/>
              </a:rPr>
              <a:t> </a:t>
            </a:r>
            <a:r>
              <a:rPr lang="en-US" b="1" err="1">
                <a:ea typeface="+mn-lt"/>
                <a:cs typeface="+mn-lt"/>
              </a:rPr>
              <a:t>analīze</a:t>
            </a:r>
            <a:r>
              <a:rPr lang="en-US">
                <a:ea typeface="+mn-lt"/>
                <a:cs typeface="+mn-lt"/>
              </a:rPr>
              <a:t> – </a:t>
            </a:r>
            <a:r>
              <a:rPr lang="en-US" err="1">
                <a:ea typeface="+mn-lt"/>
                <a:cs typeface="+mn-lt"/>
              </a:rPr>
              <a:t>tiek</a:t>
            </a:r>
            <a:r>
              <a:rPr lang="en-US">
                <a:ea typeface="+mn-lt"/>
                <a:cs typeface="+mn-lt"/>
              </a:rPr>
              <a:t> </a:t>
            </a:r>
            <a:r>
              <a:rPr lang="en-US" err="1">
                <a:ea typeface="+mn-lt"/>
                <a:cs typeface="+mn-lt"/>
              </a:rPr>
              <a:t>izzinātas</a:t>
            </a:r>
            <a:r>
              <a:rPr lang="en-US">
                <a:ea typeface="+mn-lt"/>
                <a:cs typeface="+mn-lt"/>
              </a:rPr>
              <a:t> </a:t>
            </a:r>
            <a:r>
              <a:rPr lang="en-US" err="1">
                <a:ea typeface="+mn-lt"/>
                <a:cs typeface="+mn-lt"/>
              </a:rPr>
              <a:t>klienta</a:t>
            </a:r>
            <a:r>
              <a:rPr lang="en-US">
                <a:ea typeface="+mn-lt"/>
                <a:cs typeface="+mn-lt"/>
              </a:rPr>
              <a:t> </a:t>
            </a:r>
            <a:r>
              <a:rPr lang="en-US" err="1">
                <a:ea typeface="+mn-lt"/>
                <a:cs typeface="+mn-lt"/>
              </a:rPr>
              <a:t>vai</a:t>
            </a:r>
            <a:r>
              <a:rPr lang="en-US">
                <a:ea typeface="+mn-lt"/>
                <a:cs typeface="+mn-lt"/>
              </a:rPr>
              <a:t> </a:t>
            </a:r>
            <a:r>
              <a:rPr lang="en-US" err="1">
                <a:ea typeface="+mn-lt"/>
                <a:cs typeface="+mn-lt"/>
              </a:rPr>
              <a:t>lietotāja</a:t>
            </a:r>
            <a:r>
              <a:rPr lang="en-US">
                <a:ea typeface="+mn-lt"/>
                <a:cs typeface="+mn-lt"/>
              </a:rPr>
              <a:t> </a:t>
            </a:r>
            <a:r>
              <a:rPr lang="en-US" err="1">
                <a:ea typeface="+mn-lt"/>
                <a:cs typeface="+mn-lt"/>
              </a:rPr>
              <a:t>vajadzības</a:t>
            </a:r>
            <a:r>
              <a:rPr lang="en-US">
                <a:ea typeface="+mn-lt"/>
                <a:cs typeface="+mn-lt"/>
              </a:rPr>
              <a:t> un </a:t>
            </a:r>
            <a:r>
              <a:rPr lang="en-US" err="1">
                <a:ea typeface="+mn-lt"/>
                <a:cs typeface="+mn-lt"/>
              </a:rPr>
              <a:t>dokumentētas</a:t>
            </a:r>
            <a:r>
              <a:rPr lang="en-US">
                <a:ea typeface="+mn-lt"/>
                <a:cs typeface="+mn-lt"/>
              </a:rPr>
              <a:t> </a:t>
            </a:r>
            <a:r>
              <a:rPr lang="en-US" err="1">
                <a:ea typeface="+mn-lt"/>
                <a:cs typeface="+mn-lt"/>
              </a:rPr>
              <a:t>sistēmas</a:t>
            </a:r>
            <a:r>
              <a:rPr lang="en-US">
                <a:ea typeface="+mn-lt"/>
                <a:cs typeface="+mn-lt"/>
              </a:rPr>
              <a:t> </a:t>
            </a:r>
            <a:r>
              <a:rPr lang="en-US" err="1">
                <a:ea typeface="+mn-lt"/>
                <a:cs typeface="+mn-lt"/>
              </a:rPr>
              <a:t>prasības</a:t>
            </a:r>
            <a:r>
              <a:rPr lang="en-US">
                <a:ea typeface="+mn-lt"/>
                <a:cs typeface="+mn-lt"/>
              </a:rPr>
              <a:t>.</a:t>
            </a:r>
            <a:endParaRPr lang="en-US"/>
          </a:p>
          <a:p>
            <a:pPr>
              <a:buFont typeface="Arial"/>
              <a:buChar char="•"/>
            </a:pPr>
            <a:r>
              <a:rPr lang="en-US" b="1">
                <a:ea typeface="+mn-lt"/>
                <a:cs typeface="+mn-lt"/>
              </a:rPr>
              <a:t>Dizains</a:t>
            </a:r>
            <a:r>
              <a:rPr lang="en-US">
                <a:ea typeface="+mn-lt"/>
                <a:cs typeface="+mn-lt"/>
              </a:rPr>
              <a:t> – </a:t>
            </a:r>
            <a:r>
              <a:rPr lang="en-US" err="1">
                <a:ea typeface="+mn-lt"/>
                <a:cs typeface="+mn-lt"/>
              </a:rPr>
              <a:t>tiek</a:t>
            </a:r>
            <a:r>
              <a:rPr lang="en-US">
                <a:ea typeface="+mn-lt"/>
                <a:cs typeface="+mn-lt"/>
              </a:rPr>
              <a:t> </a:t>
            </a:r>
            <a:r>
              <a:rPr lang="en-US" err="1">
                <a:ea typeface="+mn-lt"/>
                <a:cs typeface="+mn-lt"/>
              </a:rPr>
              <a:t>izveidota</a:t>
            </a:r>
            <a:r>
              <a:rPr lang="en-US">
                <a:ea typeface="+mn-lt"/>
                <a:cs typeface="+mn-lt"/>
              </a:rPr>
              <a:t> </a:t>
            </a:r>
            <a:r>
              <a:rPr lang="en-US" err="1">
                <a:ea typeface="+mn-lt"/>
                <a:cs typeface="+mn-lt"/>
              </a:rPr>
              <a:t>arhitektūra</a:t>
            </a:r>
            <a:r>
              <a:rPr lang="en-US">
                <a:ea typeface="+mn-lt"/>
                <a:cs typeface="+mn-lt"/>
              </a:rPr>
              <a:t> un </a:t>
            </a:r>
            <a:r>
              <a:rPr lang="en-US" err="1">
                <a:ea typeface="+mn-lt"/>
                <a:cs typeface="+mn-lt"/>
              </a:rPr>
              <a:t>tehniskās</a:t>
            </a:r>
            <a:r>
              <a:rPr lang="en-US">
                <a:ea typeface="+mn-lt"/>
                <a:cs typeface="+mn-lt"/>
              </a:rPr>
              <a:t> </a:t>
            </a:r>
            <a:r>
              <a:rPr lang="en-US" err="1">
                <a:ea typeface="+mn-lt"/>
                <a:cs typeface="+mn-lt"/>
              </a:rPr>
              <a:t>specifikācijas</a:t>
            </a:r>
            <a:r>
              <a:rPr lang="en-US">
                <a:ea typeface="+mn-lt"/>
                <a:cs typeface="+mn-lt"/>
              </a:rPr>
              <a:t>.</a:t>
            </a:r>
            <a:endParaRPr lang="en-US"/>
          </a:p>
          <a:p>
            <a:pPr>
              <a:buFont typeface="Arial"/>
              <a:buChar char="•"/>
            </a:pPr>
            <a:r>
              <a:rPr lang="en-US" b="1" err="1">
                <a:ea typeface="+mn-lt"/>
                <a:cs typeface="+mn-lt"/>
              </a:rPr>
              <a:t>Izstrāde</a:t>
            </a:r>
            <a:r>
              <a:rPr lang="en-US">
                <a:ea typeface="+mn-lt"/>
                <a:cs typeface="+mn-lt"/>
              </a:rPr>
              <a:t> – </a:t>
            </a:r>
            <a:r>
              <a:rPr lang="en-US" err="1">
                <a:ea typeface="+mn-lt"/>
                <a:cs typeface="+mn-lt"/>
              </a:rPr>
              <a:t>programmatūra</a:t>
            </a:r>
            <a:r>
              <a:rPr lang="en-US">
                <a:ea typeface="+mn-lt"/>
                <a:cs typeface="+mn-lt"/>
              </a:rPr>
              <a:t> </a:t>
            </a:r>
            <a:r>
              <a:rPr lang="en-US" err="1">
                <a:ea typeface="+mn-lt"/>
                <a:cs typeface="+mn-lt"/>
              </a:rPr>
              <a:t>tiek</a:t>
            </a:r>
            <a:r>
              <a:rPr lang="en-US">
                <a:ea typeface="+mn-lt"/>
                <a:cs typeface="+mn-lt"/>
              </a:rPr>
              <a:t> </a:t>
            </a:r>
            <a:r>
              <a:rPr lang="en-US" err="1">
                <a:ea typeface="+mn-lt"/>
                <a:cs typeface="+mn-lt"/>
              </a:rPr>
              <a:t>kodēta</a:t>
            </a:r>
            <a:r>
              <a:rPr lang="en-US">
                <a:ea typeface="+mn-lt"/>
                <a:cs typeface="+mn-lt"/>
              </a:rPr>
              <a:t>, </a:t>
            </a:r>
            <a:r>
              <a:rPr lang="en-US" err="1">
                <a:ea typeface="+mn-lt"/>
                <a:cs typeface="+mn-lt"/>
              </a:rPr>
              <a:t>balstoties</a:t>
            </a:r>
            <a:r>
              <a:rPr lang="en-US">
                <a:ea typeface="+mn-lt"/>
                <a:cs typeface="+mn-lt"/>
              </a:rPr>
              <a:t> </a:t>
            </a:r>
            <a:r>
              <a:rPr lang="en-US" err="1">
                <a:ea typeface="+mn-lt"/>
                <a:cs typeface="+mn-lt"/>
              </a:rPr>
              <a:t>uz</a:t>
            </a:r>
            <a:r>
              <a:rPr lang="en-US">
                <a:ea typeface="+mn-lt"/>
                <a:cs typeface="+mn-lt"/>
              </a:rPr>
              <a:t> </a:t>
            </a:r>
            <a:r>
              <a:rPr lang="en-US" err="1">
                <a:ea typeface="+mn-lt"/>
                <a:cs typeface="+mn-lt"/>
              </a:rPr>
              <a:t>dizaina</a:t>
            </a:r>
            <a:r>
              <a:rPr lang="en-US">
                <a:ea typeface="+mn-lt"/>
                <a:cs typeface="+mn-lt"/>
              </a:rPr>
              <a:t> </a:t>
            </a:r>
            <a:r>
              <a:rPr lang="en-US" err="1">
                <a:ea typeface="+mn-lt"/>
                <a:cs typeface="+mn-lt"/>
              </a:rPr>
              <a:t>specifikāciju</a:t>
            </a:r>
            <a:r>
              <a:rPr lang="en-US">
                <a:ea typeface="+mn-lt"/>
                <a:cs typeface="+mn-lt"/>
              </a:rPr>
              <a:t>.</a:t>
            </a:r>
            <a:endParaRPr lang="en-US"/>
          </a:p>
          <a:p>
            <a:pPr>
              <a:buFont typeface="Arial"/>
              <a:buChar char="•"/>
            </a:pPr>
            <a:r>
              <a:rPr lang="en-US" b="1" err="1">
                <a:ea typeface="+mn-lt"/>
                <a:cs typeface="+mn-lt"/>
              </a:rPr>
              <a:t>Testēšana</a:t>
            </a:r>
            <a:r>
              <a:rPr lang="en-US">
                <a:ea typeface="+mn-lt"/>
                <a:cs typeface="+mn-lt"/>
              </a:rPr>
              <a:t> – </a:t>
            </a:r>
            <a:r>
              <a:rPr lang="en-US" err="1">
                <a:ea typeface="+mn-lt"/>
                <a:cs typeface="+mn-lt"/>
              </a:rPr>
              <a:t>programmatūra</a:t>
            </a:r>
            <a:r>
              <a:rPr lang="en-US">
                <a:ea typeface="+mn-lt"/>
                <a:cs typeface="+mn-lt"/>
              </a:rPr>
              <a:t> </a:t>
            </a:r>
            <a:r>
              <a:rPr lang="en-US" err="1">
                <a:ea typeface="+mn-lt"/>
                <a:cs typeface="+mn-lt"/>
              </a:rPr>
              <a:t>tiek</a:t>
            </a:r>
            <a:r>
              <a:rPr lang="en-US">
                <a:ea typeface="+mn-lt"/>
                <a:cs typeface="+mn-lt"/>
              </a:rPr>
              <a:t> </a:t>
            </a:r>
            <a:r>
              <a:rPr lang="en-US" err="1">
                <a:ea typeface="+mn-lt"/>
                <a:cs typeface="+mn-lt"/>
              </a:rPr>
              <a:t>pārbaudīta</a:t>
            </a:r>
            <a:r>
              <a:rPr lang="en-US">
                <a:ea typeface="+mn-lt"/>
                <a:cs typeface="+mn-lt"/>
              </a:rPr>
              <a:t>, lai </a:t>
            </a:r>
            <a:r>
              <a:rPr lang="en-US" err="1">
                <a:ea typeface="+mn-lt"/>
                <a:cs typeface="+mn-lt"/>
              </a:rPr>
              <a:t>identificētu</a:t>
            </a:r>
            <a:r>
              <a:rPr lang="en-US">
                <a:ea typeface="+mn-lt"/>
                <a:cs typeface="+mn-lt"/>
              </a:rPr>
              <a:t> un </a:t>
            </a:r>
            <a:r>
              <a:rPr lang="en-US" err="1">
                <a:ea typeface="+mn-lt"/>
                <a:cs typeface="+mn-lt"/>
              </a:rPr>
              <a:t>novērstu</a:t>
            </a:r>
            <a:r>
              <a:rPr lang="en-US">
                <a:ea typeface="+mn-lt"/>
                <a:cs typeface="+mn-lt"/>
              </a:rPr>
              <a:t> </a:t>
            </a:r>
            <a:r>
              <a:rPr lang="en-US" err="1">
                <a:ea typeface="+mn-lt"/>
                <a:cs typeface="+mn-lt"/>
              </a:rPr>
              <a:t>kļūdas</a:t>
            </a:r>
            <a:r>
              <a:rPr lang="en-US">
                <a:ea typeface="+mn-lt"/>
                <a:cs typeface="+mn-lt"/>
              </a:rPr>
              <a:t>.</a:t>
            </a:r>
            <a:endParaRPr lang="en-US"/>
          </a:p>
          <a:p>
            <a:pPr>
              <a:buFont typeface="Arial"/>
              <a:buChar char="•"/>
            </a:pPr>
            <a:r>
              <a:rPr lang="en-US" b="1" err="1">
                <a:ea typeface="+mn-lt"/>
                <a:cs typeface="+mn-lt"/>
              </a:rPr>
              <a:t>Ieviešana</a:t>
            </a:r>
            <a:r>
              <a:rPr lang="en-US" b="1">
                <a:ea typeface="+mn-lt"/>
                <a:cs typeface="+mn-lt"/>
              </a:rPr>
              <a:t> un </a:t>
            </a:r>
            <a:r>
              <a:rPr lang="en-US" b="1" err="1">
                <a:ea typeface="+mn-lt"/>
                <a:cs typeface="+mn-lt"/>
              </a:rPr>
              <a:t>uzturēšana</a:t>
            </a:r>
            <a:r>
              <a:rPr lang="en-US">
                <a:ea typeface="+mn-lt"/>
                <a:cs typeface="+mn-lt"/>
              </a:rPr>
              <a:t> – </a:t>
            </a:r>
            <a:r>
              <a:rPr lang="en-US" err="1">
                <a:ea typeface="+mn-lt"/>
                <a:cs typeface="+mn-lt"/>
              </a:rPr>
              <a:t>sistēma</a:t>
            </a:r>
            <a:r>
              <a:rPr lang="en-US">
                <a:ea typeface="+mn-lt"/>
                <a:cs typeface="+mn-lt"/>
              </a:rPr>
              <a:t> </a:t>
            </a:r>
            <a:r>
              <a:rPr lang="en-US" err="1">
                <a:ea typeface="+mn-lt"/>
                <a:cs typeface="+mn-lt"/>
              </a:rPr>
              <a:t>tiek</a:t>
            </a:r>
            <a:r>
              <a:rPr lang="en-US">
                <a:ea typeface="+mn-lt"/>
                <a:cs typeface="+mn-lt"/>
              </a:rPr>
              <a:t> </a:t>
            </a:r>
            <a:r>
              <a:rPr lang="en-US" err="1">
                <a:ea typeface="+mn-lt"/>
                <a:cs typeface="+mn-lt"/>
              </a:rPr>
              <a:t>nodota</a:t>
            </a:r>
            <a:r>
              <a:rPr lang="en-US">
                <a:ea typeface="+mn-lt"/>
                <a:cs typeface="+mn-lt"/>
              </a:rPr>
              <a:t> </a:t>
            </a:r>
            <a:r>
              <a:rPr lang="en-US" err="1">
                <a:ea typeface="+mn-lt"/>
                <a:cs typeface="+mn-lt"/>
              </a:rPr>
              <a:t>ekspluatācijā</a:t>
            </a:r>
            <a:r>
              <a:rPr lang="en-US">
                <a:ea typeface="+mn-lt"/>
                <a:cs typeface="+mn-lt"/>
              </a:rPr>
              <a:t> un </a:t>
            </a:r>
            <a:r>
              <a:rPr lang="en-US" err="1">
                <a:ea typeface="+mn-lt"/>
                <a:cs typeface="+mn-lt"/>
              </a:rPr>
              <a:t>tiek</a:t>
            </a:r>
            <a:r>
              <a:rPr lang="en-US">
                <a:ea typeface="+mn-lt"/>
                <a:cs typeface="+mn-lt"/>
              </a:rPr>
              <a:t> </a:t>
            </a:r>
            <a:r>
              <a:rPr lang="en-US" err="1">
                <a:ea typeface="+mn-lt"/>
                <a:cs typeface="+mn-lt"/>
              </a:rPr>
              <a:t>uzturēta</a:t>
            </a:r>
            <a:r>
              <a:rPr lang="en-US">
                <a:ea typeface="+mn-lt"/>
                <a:cs typeface="+mn-lt"/>
              </a:rPr>
              <a:t> </a:t>
            </a:r>
            <a:r>
              <a:rPr lang="en-US" err="1">
                <a:ea typeface="+mn-lt"/>
                <a:cs typeface="+mn-lt"/>
              </a:rPr>
              <a:t>ilgtermiņā</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98552399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5767-5653-127B-16A6-6A15304350B1}"/>
              </a:ext>
            </a:extLst>
          </p:cNvPr>
          <p:cNvSpPr>
            <a:spLocks noGrp="1"/>
          </p:cNvSpPr>
          <p:nvPr>
            <p:ph type="title"/>
          </p:nvPr>
        </p:nvSpPr>
        <p:spPr/>
        <p:txBody>
          <a:bodyPr/>
          <a:lstStyle/>
          <a:p>
            <a:r>
              <a:rPr lang="en-US" b="1"/>
              <a:t>Waterfall (</a:t>
            </a:r>
            <a:r>
              <a:rPr lang="en-US" b="1" err="1"/>
              <a:t>Kaskādes</a:t>
            </a:r>
            <a:r>
              <a:rPr lang="en-US" b="1"/>
              <a:t>) </a:t>
            </a:r>
            <a:r>
              <a:rPr lang="en-US" b="1" err="1"/>
              <a:t>metode</a:t>
            </a:r>
            <a:endParaRPr lang="en-US" err="1"/>
          </a:p>
        </p:txBody>
      </p:sp>
      <p:sp>
        <p:nvSpPr>
          <p:cNvPr id="3" name="Content Placeholder 2">
            <a:extLst>
              <a:ext uri="{FF2B5EF4-FFF2-40B4-BE49-F238E27FC236}">
                <a16:creationId xmlns:a16="http://schemas.microsoft.com/office/drawing/2014/main" id="{97D21CE3-684B-CB59-2834-49D4BE598802}"/>
              </a:ext>
            </a:extLst>
          </p:cNvPr>
          <p:cNvSpPr>
            <a:spLocks noGrp="1"/>
          </p:cNvSpPr>
          <p:nvPr>
            <p:ph idx="1"/>
          </p:nvPr>
        </p:nvSpPr>
        <p:spPr/>
        <p:txBody>
          <a:bodyPr vert="horz" lIns="91440" tIns="45720" rIns="91440" bIns="45720" rtlCol="0" anchor="t">
            <a:normAutofit/>
          </a:bodyPr>
          <a:lstStyle/>
          <a:p>
            <a:r>
              <a:rPr lang="en-US" err="1">
                <a:ea typeface="+mn-lt"/>
                <a:cs typeface="+mn-lt"/>
              </a:rPr>
              <a:t>Lineārs</a:t>
            </a:r>
            <a:r>
              <a:rPr lang="en-US">
                <a:ea typeface="+mn-lt"/>
                <a:cs typeface="+mn-lt"/>
              </a:rPr>
              <a:t> </a:t>
            </a:r>
            <a:r>
              <a:rPr lang="en-US" err="1">
                <a:ea typeface="+mn-lt"/>
                <a:cs typeface="+mn-lt"/>
              </a:rPr>
              <a:t>modelis</a:t>
            </a:r>
            <a:r>
              <a:rPr lang="en-US">
                <a:ea typeface="+mn-lt"/>
                <a:cs typeface="+mn-lt"/>
              </a:rPr>
              <a:t>, </a:t>
            </a:r>
            <a:r>
              <a:rPr lang="en-US" err="1">
                <a:ea typeface="+mn-lt"/>
                <a:cs typeface="+mn-lt"/>
              </a:rPr>
              <a:t>kurā</a:t>
            </a:r>
            <a:r>
              <a:rPr lang="en-US">
                <a:ea typeface="+mn-lt"/>
                <a:cs typeface="+mn-lt"/>
              </a:rPr>
              <a:t> </a:t>
            </a:r>
            <a:r>
              <a:rPr lang="en-US" err="1">
                <a:ea typeface="+mn-lt"/>
                <a:cs typeface="+mn-lt"/>
              </a:rPr>
              <a:t>katrs</a:t>
            </a:r>
            <a:r>
              <a:rPr lang="en-US">
                <a:ea typeface="+mn-lt"/>
                <a:cs typeface="+mn-lt"/>
              </a:rPr>
              <a:t> </a:t>
            </a:r>
            <a:r>
              <a:rPr lang="en-US" err="1">
                <a:ea typeface="+mn-lt"/>
                <a:cs typeface="+mn-lt"/>
              </a:rPr>
              <a:t>posms</a:t>
            </a:r>
            <a:r>
              <a:rPr lang="en-US">
                <a:ea typeface="+mn-lt"/>
                <a:cs typeface="+mn-lt"/>
              </a:rPr>
              <a:t> </a:t>
            </a:r>
            <a:r>
              <a:rPr lang="en-US" err="1">
                <a:ea typeface="+mn-lt"/>
                <a:cs typeface="+mn-lt"/>
              </a:rPr>
              <a:t>tiek</a:t>
            </a:r>
            <a:r>
              <a:rPr lang="en-US">
                <a:ea typeface="+mn-lt"/>
                <a:cs typeface="+mn-lt"/>
              </a:rPr>
              <a:t> </a:t>
            </a:r>
            <a:r>
              <a:rPr lang="en-US" err="1">
                <a:ea typeface="+mn-lt"/>
                <a:cs typeface="+mn-lt"/>
              </a:rPr>
              <a:t>pabeigts</a:t>
            </a:r>
            <a:r>
              <a:rPr lang="en-US">
                <a:ea typeface="+mn-lt"/>
                <a:cs typeface="+mn-lt"/>
              </a:rPr>
              <a:t> </a:t>
            </a:r>
            <a:r>
              <a:rPr lang="en-US" err="1">
                <a:ea typeface="+mn-lt"/>
                <a:cs typeface="+mn-lt"/>
              </a:rPr>
              <a:t>pirms</a:t>
            </a:r>
            <a:r>
              <a:rPr lang="en-US">
                <a:ea typeface="+mn-lt"/>
                <a:cs typeface="+mn-lt"/>
              </a:rPr>
              <a:t> </a:t>
            </a:r>
            <a:r>
              <a:rPr lang="en-US" err="1">
                <a:ea typeface="+mn-lt"/>
                <a:cs typeface="+mn-lt"/>
              </a:rPr>
              <a:t>nākamā</a:t>
            </a:r>
            <a:r>
              <a:rPr lang="en-US">
                <a:ea typeface="+mn-lt"/>
                <a:cs typeface="+mn-lt"/>
              </a:rPr>
              <a:t> </a:t>
            </a:r>
            <a:r>
              <a:rPr lang="en-US" err="1">
                <a:ea typeface="+mn-lt"/>
                <a:cs typeface="+mn-lt"/>
              </a:rPr>
              <a:t>uzsākšanas</a:t>
            </a:r>
            <a:r>
              <a:rPr lang="en-US">
                <a:ea typeface="+mn-lt"/>
                <a:cs typeface="+mn-lt"/>
              </a:rPr>
              <a:t>.</a:t>
            </a:r>
            <a:endParaRPr lang="en-US">
              <a:ea typeface="Calibri" panose="020F0502020204030204"/>
              <a:cs typeface="Calibri" panose="020F0502020204030204"/>
            </a:endParaRPr>
          </a:p>
          <a:p>
            <a:r>
              <a:rPr lang="en-US" err="1">
                <a:ea typeface="+mn-lt"/>
                <a:cs typeface="+mn-lt"/>
              </a:rPr>
              <a:t>Piemērots</a:t>
            </a:r>
            <a:r>
              <a:rPr lang="en-US">
                <a:ea typeface="+mn-lt"/>
                <a:cs typeface="+mn-lt"/>
              </a:rPr>
              <a:t> </a:t>
            </a:r>
            <a:r>
              <a:rPr lang="en-US" err="1">
                <a:ea typeface="+mn-lt"/>
                <a:cs typeface="+mn-lt"/>
              </a:rPr>
              <a:t>projektiem</a:t>
            </a:r>
            <a:r>
              <a:rPr lang="en-US">
                <a:ea typeface="+mn-lt"/>
                <a:cs typeface="+mn-lt"/>
              </a:rPr>
              <a:t>, </a:t>
            </a:r>
            <a:r>
              <a:rPr lang="en-US" err="1">
                <a:ea typeface="+mn-lt"/>
                <a:cs typeface="+mn-lt"/>
              </a:rPr>
              <a:t>kur</a:t>
            </a:r>
            <a:r>
              <a:rPr lang="en-US">
                <a:ea typeface="+mn-lt"/>
                <a:cs typeface="+mn-lt"/>
              </a:rPr>
              <a:t> </a:t>
            </a:r>
            <a:r>
              <a:rPr lang="en-US" err="1">
                <a:ea typeface="+mn-lt"/>
                <a:cs typeface="+mn-lt"/>
              </a:rPr>
              <a:t>prasības</a:t>
            </a:r>
            <a:r>
              <a:rPr lang="en-US">
                <a:ea typeface="+mn-lt"/>
                <a:cs typeface="+mn-lt"/>
              </a:rPr>
              <a:t> </a:t>
            </a:r>
            <a:r>
              <a:rPr lang="en-US" err="1">
                <a:ea typeface="+mn-lt"/>
                <a:cs typeface="+mn-lt"/>
              </a:rPr>
              <a:t>ir</a:t>
            </a:r>
            <a:r>
              <a:rPr lang="en-US">
                <a:ea typeface="+mn-lt"/>
                <a:cs typeface="+mn-lt"/>
              </a:rPr>
              <a:t> </a:t>
            </a:r>
            <a:r>
              <a:rPr lang="en-US" err="1">
                <a:ea typeface="+mn-lt"/>
                <a:cs typeface="+mn-lt"/>
              </a:rPr>
              <a:t>skaidri</a:t>
            </a:r>
            <a:r>
              <a:rPr lang="en-US">
                <a:ea typeface="+mn-lt"/>
                <a:cs typeface="+mn-lt"/>
              </a:rPr>
              <a:t> </a:t>
            </a:r>
            <a:r>
              <a:rPr lang="en-US" err="1">
                <a:ea typeface="+mn-lt"/>
                <a:cs typeface="+mn-lt"/>
              </a:rPr>
              <a:t>definētas</a:t>
            </a:r>
            <a:r>
              <a:rPr lang="en-US">
                <a:ea typeface="+mn-lt"/>
                <a:cs typeface="+mn-lt"/>
              </a:rPr>
              <a:t> un </a:t>
            </a:r>
            <a:r>
              <a:rPr lang="en-US" err="1">
                <a:ea typeface="+mn-lt"/>
                <a:cs typeface="+mn-lt"/>
              </a:rPr>
              <a:t>nemainīsies</a:t>
            </a:r>
            <a:r>
              <a:rPr lang="en-US">
                <a:ea typeface="+mn-lt"/>
                <a:cs typeface="+mn-lt"/>
              </a:rPr>
              <a:t>.</a:t>
            </a:r>
            <a:endParaRPr lang="en-US"/>
          </a:p>
          <a:p>
            <a:r>
              <a:rPr lang="en-US" err="1">
                <a:ea typeface="+mn-lt"/>
                <a:cs typeface="+mn-lt"/>
              </a:rPr>
              <a:t>Trūkumi</a:t>
            </a:r>
            <a:r>
              <a:rPr lang="en-US">
                <a:ea typeface="+mn-lt"/>
                <a:cs typeface="+mn-lt"/>
              </a:rPr>
              <a:t>: </a:t>
            </a:r>
            <a:r>
              <a:rPr lang="en-US" err="1">
                <a:ea typeface="+mn-lt"/>
                <a:cs typeface="+mn-lt"/>
              </a:rPr>
              <a:t>maz</a:t>
            </a:r>
            <a:r>
              <a:rPr lang="en-US">
                <a:ea typeface="+mn-lt"/>
                <a:cs typeface="+mn-lt"/>
              </a:rPr>
              <a:t> </a:t>
            </a:r>
            <a:r>
              <a:rPr lang="en-US" err="1">
                <a:ea typeface="+mn-lt"/>
                <a:cs typeface="+mn-lt"/>
              </a:rPr>
              <a:t>elastības</a:t>
            </a:r>
            <a:r>
              <a:rPr lang="en-US">
                <a:ea typeface="+mn-lt"/>
                <a:cs typeface="+mn-lt"/>
              </a:rPr>
              <a:t> un </a:t>
            </a:r>
            <a:r>
              <a:rPr lang="en-US" err="1">
                <a:ea typeface="+mn-lt"/>
                <a:cs typeface="+mn-lt"/>
              </a:rPr>
              <a:t>augstas</a:t>
            </a:r>
            <a:r>
              <a:rPr lang="en-US">
                <a:ea typeface="+mn-lt"/>
                <a:cs typeface="+mn-lt"/>
              </a:rPr>
              <a:t> </a:t>
            </a:r>
            <a:r>
              <a:rPr lang="en-US" err="1">
                <a:ea typeface="+mn-lt"/>
                <a:cs typeface="+mn-lt"/>
              </a:rPr>
              <a:t>izmaksas</a:t>
            </a:r>
            <a:r>
              <a:rPr lang="en-US">
                <a:ea typeface="+mn-lt"/>
                <a:cs typeface="+mn-lt"/>
              </a:rPr>
              <a:t> </a:t>
            </a:r>
            <a:r>
              <a:rPr lang="en-US" err="1">
                <a:ea typeface="+mn-lt"/>
                <a:cs typeface="+mn-lt"/>
              </a:rPr>
              <a:t>izmaiņu</a:t>
            </a:r>
            <a:r>
              <a:rPr lang="en-US">
                <a:ea typeface="+mn-lt"/>
                <a:cs typeface="+mn-lt"/>
              </a:rPr>
              <a:t> </a:t>
            </a:r>
            <a:r>
              <a:rPr lang="en-US" err="1">
                <a:ea typeface="+mn-lt"/>
                <a:cs typeface="+mn-lt"/>
              </a:rPr>
              <a:t>veikšanai</a:t>
            </a:r>
            <a:r>
              <a:rPr lang="en-US">
                <a:ea typeface="+mn-lt"/>
                <a:cs typeface="+mn-lt"/>
              </a:rPr>
              <a:t>.</a:t>
            </a:r>
            <a:endParaRPr lang="en-US"/>
          </a:p>
          <a:p>
            <a:pPr marL="0" indent="0">
              <a:buNone/>
            </a:pPr>
            <a:r>
              <a:rPr lang="en-US">
                <a:ea typeface="+mn-lt"/>
                <a:cs typeface="+mn-lt"/>
                <a:hlinkClick r:id="rId2"/>
              </a:rPr>
              <a:t>https://www.youtube.com/watch?v=bNLcRdrSQAU</a:t>
            </a:r>
            <a:endParaRPr lang="en-US"/>
          </a:p>
        </p:txBody>
      </p:sp>
    </p:spTree>
    <p:extLst>
      <p:ext uri="{BB962C8B-B14F-4D97-AF65-F5344CB8AC3E}">
        <p14:creationId xmlns:p14="http://schemas.microsoft.com/office/powerpoint/2010/main" val="184551163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he Waterfall Model: A Linear Approach to Software Development | by Sandhya  K | Medium">
            <a:extLst>
              <a:ext uri="{FF2B5EF4-FFF2-40B4-BE49-F238E27FC236}">
                <a16:creationId xmlns:a16="http://schemas.microsoft.com/office/drawing/2014/main" id="{53CACC0A-AE25-3768-1110-F8E97E815BEA}"/>
              </a:ext>
            </a:extLst>
          </p:cNvPr>
          <p:cNvPicPr>
            <a:picLocks noGrp="1" noChangeAspect="1"/>
          </p:cNvPicPr>
          <p:nvPr>
            <p:ph idx="1"/>
          </p:nvPr>
        </p:nvPicPr>
        <p:blipFill>
          <a:blip r:embed="rId2"/>
          <a:stretch>
            <a:fillRect/>
          </a:stretch>
        </p:blipFill>
        <p:spPr>
          <a:xfrm>
            <a:off x="1261705" y="152942"/>
            <a:ext cx="10523516" cy="5921801"/>
          </a:xfrm>
        </p:spPr>
      </p:pic>
    </p:spTree>
    <p:extLst>
      <p:ext uri="{BB962C8B-B14F-4D97-AF65-F5344CB8AC3E}">
        <p14:creationId xmlns:p14="http://schemas.microsoft.com/office/powerpoint/2010/main" val="343642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4C70C-4D4C-4512-AF7B-FD28E0492382}"/>
              </a:ext>
            </a:extLst>
          </p:cNvPr>
          <p:cNvSpPr>
            <a:spLocks noGrp="1"/>
          </p:cNvSpPr>
          <p:nvPr>
            <p:ph type="title"/>
          </p:nvPr>
        </p:nvSpPr>
        <p:spPr/>
        <p:txBody>
          <a:bodyPr/>
          <a:lstStyle/>
          <a:p>
            <a:r>
              <a:rPr lang="lv-LV"/>
              <a:t>Pārskats, jeb </a:t>
            </a:r>
            <a:r>
              <a:rPr lang="lv-LV" err="1"/>
              <a:t>galvēnie</a:t>
            </a:r>
            <a:r>
              <a:rPr lang="lv-LV"/>
              <a:t> OOP stūrakmeņi</a:t>
            </a:r>
          </a:p>
        </p:txBody>
      </p:sp>
      <p:sp>
        <p:nvSpPr>
          <p:cNvPr id="3" name="Content Placeholder 2">
            <a:extLst>
              <a:ext uri="{FF2B5EF4-FFF2-40B4-BE49-F238E27FC236}">
                <a16:creationId xmlns:a16="http://schemas.microsoft.com/office/drawing/2014/main" id="{7A244967-1F76-415E-AFD1-0D51AC197175}"/>
              </a:ext>
            </a:extLst>
          </p:cNvPr>
          <p:cNvSpPr>
            <a:spLocks noGrp="1"/>
          </p:cNvSpPr>
          <p:nvPr>
            <p:ph idx="1"/>
          </p:nvPr>
        </p:nvSpPr>
        <p:spPr/>
        <p:txBody>
          <a:bodyPr/>
          <a:lstStyle/>
          <a:p>
            <a:r>
              <a:rPr lang="lv-LV"/>
              <a:t>Mantošana</a:t>
            </a:r>
          </a:p>
          <a:p>
            <a:r>
              <a:rPr lang="lv-LV"/>
              <a:t>Polimorfisms</a:t>
            </a:r>
          </a:p>
          <a:p>
            <a:r>
              <a:rPr lang="lv-LV"/>
              <a:t>Abstrakcija</a:t>
            </a:r>
          </a:p>
          <a:p>
            <a:r>
              <a:rPr lang="lv-LV" err="1"/>
              <a:t>Inkapsulācija</a:t>
            </a:r>
            <a:endParaRPr lang="lv-LV"/>
          </a:p>
        </p:txBody>
      </p:sp>
    </p:spTree>
    <p:extLst>
      <p:ext uri="{BB962C8B-B14F-4D97-AF65-F5344CB8AC3E}">
        <p14:creationId xmlns:p14="http://schemas.microsoft.com/office/powerpoint/2010/main" val="1111281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015FB-436E-44A8-8AF6-7BC75793C085}"/>
              </a:ext>
            </a:extLst>
          </p:cNvPr>
          <p:cNvSpPr>
            <a:spLocks noGrp="1"/>
          </p:cNvSpPr>
          <p:nvPr>
            <p:ph type="title"/>
          </p:nvPr>
        </p:nvSpPr>
        <p:spPr/>
        <p:txBody>
          <a:bodyPr/>
          <a:lstStyle/>
          <a:p>
            <a:r>
              <a:rPr lang="lv-LV"/>
              <a:t>Ievads OOP – Pārbaude vai atribūts eksistē</a:t>
            </a:r>
          </a:p>
        </p:txBody>
      </p:sp>
      <p:pic>
        <p:nvPicPr>
          <p:cNvPr id="5" name="Content Placeholder 4">
            <a:extLst>
              <a:ext uri="{FF2B5EF4-FFF2-40B4-BE49-F238E27FC236}">
                <a16:creationId xmlns:a16="http://schemas.microsoft.com/office/drawing/2014/main" id="{1E1DFB12-FC7F-45B0-9C4F-802E6AB757CF}"/>
              </a:ext>
            </a:extLst>
          </p:cNvPr>
          <p:cNvPicPr>
            <a:picLocks noGrp="1" noChangeAspect="1"/>
          </p:cNvPicPr>
          <p:nvPr>
            <p:ph idx="1"/>
          </p:nvPr>
        </p:nvPicPr>
        <p:blipFill>
          <a:blip r:embed="rId2"/>
          <a:stretch>
            <a:fillRect/>
          </a:stretch>
        </p:blipFill>
        <p:spPr>
          <a:xfrm>
            <a:off x="1766506" y="1690688"/>
            <a:ext cx="8416128" cy="4171345"/>
          </a:xfrm>
        </p:spPr>
      </p:pic>
    </p:spTree>
    <p:extLst>
      <p:ext uri="{BB962C8B-B14F-4D97-AF65-F5344CB8AC3E}">
        <p14:creationId xmlns:p14="http://schemas.microsoft.com/office/powerpoint/2010/main" val="118484629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975D9-6110-0A4C-C0EE-392678903B0F}"/>
              </a:ext>
            </a:extLst>
          </p:cNvPr>
          <p:cNvSpPr>
            <a:spLocks noGrp="1"/>
          </p:cNvSpPr>
          <p:nvPr>
            <p:ph type="title"/>
          </p:nvPr>
        </p:nvSpPr>
        <p:spPr/>
        <p:txBody>
          <a:bodyPr/>
          <a:lstStyle/>
          <a:p>
            <a:r>
              <a:rPr lang="en-US" b="1"/>
              <a:t>V-</a:t>
            </a:r>
            <a:r>
              <a:rPr lang="en-US" b="1" err="1"/>
              <a:t>modelis</a:t>
            </a:r>
            <a:endParaRPr lang="en-US" err="1"/>
          </a:p>
        </p:txBody>
      </p:sp>
      <p:sp>
        <p:nvSpPr>
          <p:cNvPr id="3" name="Content Placeholder 2">
            <a:extLst>
              <a:ext uri="{FF2B5EF4-FFF2-40B4-BE49-F238E27FC236}">
                <a16:creationId xmlns:a16="http://schemas.microsoft.com/office/drawing/2014/main" id="{DA283EEA-1ACB-2A6F-E0F6-14E90449AC90}"/>
              </a:ext>
            </a:extLst>
          </p:cNvPr>
          <p:cNvSpPr>
            <a:spLocks noGrp="1"/>
          </p:cNvSpPr>
          <p:nvPr>
            <p:ph idx="1"/>
          </p:nvPr>
        </p:nvSpPr>
        <p:spPr/>
        <p:txBody>
          <a:bodyPr vert="horz" lIns="91440" tIns="45720" rIns="91440" bIns="45720" rtlCol="0" anchor="t">
            <a:normAutofit/>
          </a:bodyPr>
          <a:lstStyle/>
          <a:p>
            <a:r>
              <a:rPr lang="en-US" err="1">
                <a:ea typeface="+mn-lt"/>
                <a:cs typeface="+mn-lt"/>
              </a:rPr>
              <a:t>Līdzīgs</a:t>
            </a:r>
            <a:r>
              <a:rPr lang="en-US">
                <a:ea typeface="+mn-lt"/>
                <a:cs typeface="+mn-lt"/>
              </a:rPr>
              <a:t> Waterfall </a:t>
            </a:r>
            <a:r>
              <a:rPr lang="en-US" err="1">
                <a:ea typeface="+mn-lt"/>
                <a:cs typeface="+mn-lt"/>
              </a:rPr>
              <a:t>metodei</a:t>
            </a:r>
            <a:r>
              <a:rPr lang="en-US">
                <a:ea typeface="+mn-lt"/>
                <a:cs typeface="+mn-lt"/>
              </a:rPr>
              <a:t>, bet </a:t>
            </a:r>
            <a:r>
              <a:rPr lang="en-US" err="1">
                <a:ea typeface="+mn-lt"/>
                <a:cs typeface="+mn-lt"/>
              </a:rPr>
              <a:t>testēšana</a:t>
            </a:r>
            <a:r>
              <a:rPr lang="en-US">
                <a:ea typeface="+mn-lt"/>
                <a:cs typeface="+mn-lt"/>
              </a:rPr>
              <a:t> </a:t>
            </a:r>
            <a:r>
              <a:rPr lang="en-US" err="1">
                <a:ea typeface="+mn-lt"/>
                <a:cs typeface="+mn-lt"/>
              </a:rPr>
              <a:t>tiek</a:t>
            </a:r>
            <a:r>
              <a:rPr lang="en-US">
                <a:ea typeface="+mn-lt"/>
                <a:cs typeface="+mn-lt"/>
              </a:rPr>
              <a:t> </a:t>
            </a:r>
            <a:r>
              <a:rPr lang="en-US" err="1">
                <a:ea typeface="+mn-lt"/>
                <a:cs typeface="+mn-lt"/>
              </a:rPr>
              <a:t>veikta</a:t>
            </a:r>
            <a:r>
              <a:rPr lang="en-US">
                <a:ea typeface="+mn-lt"/>
                <a:cs typeface="+mn-lt"/>
              </a:rPr>
              <a:t> </a:t>
            </a:r>
            <a:r>
              <a:rPr lang="en-US" err="1">
                <a:ea typeface="+mn-lt"/>
                <a:cs typeface="+mn-lt"/>
              </a:rPr>
              <a:t>paralēli</a:t>
            </a:r>
            <a:r>
              <a:rPr lang="en-US">
                <a:ea typeface="+mn-lt"/>
                <a:cs typeface="+mn-lt"/>
              </a:rPr>
              <a:t> </a:t>
            </a:r>
            <a:r>
              <a:rPr lang="en-US" err="1">
                <a:ea typeface="+mn-lt"/>
                <a:cs typeface="+mn-lt"/>
              </a:rPr>
              <a:t>katram</a:t>
            </a:r>
            <a:r>
              <a:rPr lang="en-US">
                <a:ea typeface="+mn-lt"/>
                <a:cs typeface="+mn-lt"/>
              </a:rPr>
              <a:t> </a:t>
            </a:r>
            <a:r>
              <a:rPr lang="en-US" err="1">
                <a:ea typeface="+mn-lt"/>
                <a:cs typeface="+mn-lt"/>
              </a:rPr>
              <a:t>posmam</a:t>
            </a:r>
            <a:r>
              <a:rPr lang="en-US">
                <a:ea typeface="+mn-lt"/>
                <a:cs typeface="+mn-lt"/>
              </a:rPr>
              <a:t>.</a:t>
            </a:r>
            <a:endParaRPr lang="en-US">
              <a:ea typeface="Calibri" panose="020F0502020204030204"/>
              <a:cs typeface="Calibri" panose="020F0502020204030204"/>
            </a:endParaRPr>
          </a:p>
          <a:p>
            <a:r>
              <a:rPr lang="en-US" err="1">
                <a:ea typeface="+mn-lt"/>
                <a:cs typeface="+mn-lt"/>
              </a:rPr>
              <a:t>Nodrošina</a:t>
            </a:r>
            <a:r>
              <a:rPr lang="en-US">
                <a:ea typeface="+mn-lt"/>
                <a:cs typeface="+mn-lt"/>
              </a:rPr>
              <a:t> </a:t>
            </a:r>
            <a:r>
              <a:rPr lang="en-US" err="1">
                <a:ea typeface="+mn-lt"/>
                <a:cs typeface="+mn-lt"/>
              </a:rPr>
              <a:t>augstu</a:t>
            </a:r>
            <a:r>
              <a:rPr lang="en-US">
                <a:ea typeface="+mn-lt"/>
                <a:cs typeface="+mn-lt"/>
              </a:rPr>
              <a:t> </a:t>
            </a:r>
            <a:r>
              <a:rPr lang="en-US" err="1">
                <a:ea typeface="+mn-lt"/>
                <a:cs typeface="+mn-lt"/>
              </a:rPr>
              <a:t>kvalitāti</a:t>
            </a:r>
            <a:r>
              <a:rPr lang="en-US">
                <a:ea typeface="+mn-lt"/>
                <a:cs typeface="+mn-lt"/>
              </a:rPr>
              <a:t>, </a:t>
            </a:r>
            <a:r>
              <a:rPr lang="en-US" err="1">
                <a:ea typeface="+mn-lt"/>
                <a:cs typeface="+mn-lt"/>
              </a:rPr>
              <a:t>taču</a:t>
            </a:r>
            <a:r>
              <a:rPr lang="en-US">
                <a:ea typeface="+mn-lt"/>
                <a:cs typeface="+mn-lt"/>
              </a:rPr>
              <a:t> </a:t>
            </a:r>
            <a:r>
              <a:rPr lang="en-US" err="1">
                <a:ea typeface="+mn-lt"/>
                <a:cs typeface="+mn-lt"/>
              </a:rPr>
              <a:t>nepieciešams</a:t>
            </a:r>
            <a:r>
              <a:rPr lang="en-US">
                <a:ea typeface="+mn-lt"/>
                <a:cs typeface="+mn-lt"/>
              </a:rPr>
              <a:t> </a:t>
            </a:r>
            <a:r>
              <a:rPr lang="en-US" err="1">
                <a:ea typeface="+mn-lt"/>
                <a:cs typeface="+mn-lt"/>
              </a:rPr>
              <a:t>daudz</a:t>
            </a:r>
            <a:r>
              <a:rPr lang="en-US">
                <a:ea typeface="+mn-lt"/>
                <a:cs typeface="+mn-lt"/>
              </a:rPr>
              <a:t> </a:t>
            </a:r>
            <a:r>
              <a:rPr lang="en-US" err="1">
                <a:ea typeface="+mn-lt"/>
                <a:cs typeface="+mn-lt"/>
              </a:rPr>
              <a:t>resursu</a:t>
            </a:r>
            <a:r>
              <a:rPr lang="en-US">
                <a:ea typeface="+mn-lt"/>
                <a:cs typeface="+mn-lt"/>
              </a:rPr>
              <a:t>.</a:t>
            </a:r>
            <a:endParaRPr lang="en-US">
              <a:ea typeface="Calibri" panose="020F0502020204030204"/>
              <a:cs typeface="Calibri" panose="020F0502020204030204"/>
            </a:endParaRPr>
          </a:p>
          <a:p>
            <a:pPr marL="0" indent="0">
              <a:buNone/>
            </a:pPr>
            <a:r>
              <a:rPr lang="en-US">
                <a:ea typeface="+mn-lt"/>
                <a:cs typeface="+mn-lt"/>
                <a:hlinkClick r:id="rId2"/>
              </a:rPr>
              <a:t>https://www.youtube.com/watch?v=P06yeFsTHxA</a:t>
            </a:r>
          </a:p>
          <a:p>
            <a:pPr marL="0" indent="0">
              <a:buNone/>
            </a:pPr>
            <a:endParaRPr lang="en-US">
              <a:ea typeface="Calibri"/>
              <a:cs typeface="Calibri"/>
            </a:endParaRPr>
          </a:p>
        </p:txBody>
      </p:sp>
    </p:spTree>
    <p:extLst>
      <p:ext uri="{BB962C8B-B14F-4D97-AF65-F5344CB8AC3E}">
        <p14:creationId xmlns:p14="http://schemas.microsoft.com/office/powerpoint/2010/main" val="311963047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 Is the V-Model? (Definition, Examples) | Built In">
            <a:extLst>
              <a:ext uri="{FF2B5EF4-FFF2-40B4-BE49-F238E27FC236}">
                <a16:creationId xmlns:a16="http://schemas.microsoft.com/office/drawing/2014/main" id="{DA071B27-9E2B-BD29-7A89-83B741A93004}"/>
              </a:ext>
            </a:extLst>
          </p:cNvPr>
          <p:cNvPicPr>
            <a:picLocks noGrp="1" noChangeAspect="1"/>
          </p:cNvPicPr>
          <p:nvPr>
            <p:ph idx="1"/>
          </p:nvPr>
        </p:nvPicPr>
        <p:blipFill>
          <a:blip r:embed="rId2"/>
          <a:stretch>
            <a:fillRect/>
          </a:stretch>
        </p:blipFill>
        <p:spPr>
          <a:xfrm>
            <a:off x="1559104" y="245870"/>
            <a:ext cx="9250352" cy="6237752"/>
          </a:xfrm>
        </p:spPr>
      </p:pic>
    </p:spTree>
    <p:extLst>
      <p:ext uri="{BB962C8B-B14F-4D97-AF65-F5344CB8AC3E}">
        <p14:creationId xmlns:p14="http://schemas.microsoft.com/office/powerpoint/2010/main" val="23234163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9481-B10F-3B0F-E685-9FD7BDB34E9C}"/>
              </a:ext>
            </a:extLst>
          </p:cNvPr>
          <p:cNvSpPr>
            <a:spLocks noGrp="1"/>
          </p:cNvSpPr>
          <p:nvPr>
            <p:ph type="title"/>
          </p:nvPr>
        </p:nvSpPr>
        <p:spPr/>
        <p:txBody>
          <a:bodyPr/>
          <a:lstStyle/>
          <a:p>
            <a:r>
              <a:rPr lang="en-US" b="1"/>
              <a:t>Agile</a:t>
            </a:r>
            <a:endParaRPr lang="en-US" b="1">
              <a:ea typeface="Calibri Light"/>
              <a:cs typeface="Calibri Light"/>
            </a:endParaRPr>
          </a:p>
        </p:txBody>
      </p:sp>
      <p:sp>
        <p:nvSpPr>
          <p:cNvPr id="3" name="Content Placeholder 2">
            <a:extLst>
              <a:ext uri="{FF2B5EF4-FFF2-40B4-BE49-F238E27FC236}">
                <a16:creationId xmlns:a16="http://schemas.microsoft.com/office/drawing/2014/main" id="{C8357624-960E-AF70-CC1C-4CF1903E52CC}"/>
              </a:ext>
            </a:extLst>
          </p:cNvPr>
          <p:cNvSpPr>
            <a:spLocks noGrp="1"/>
          </p:cNvSpPr>
          <p:nvPr>
            <p:ph idx="1"/>
          </p:nvPr>
        </p:nvSpPr>
        <p:spPr/>
        <p:txBody>
          <a:bodyPr vert="horz" lIns="91440" tIns="45720" rIns="91440" bIns="45720" rtlCol="0" anchor="t">
            <a:normAutofit/>
          </a:bodyPr>
          <a:lstStyle/>
          <a:p>
            <a:r>
              <a:rPr lang="en-US" err="1">
                <a:ea typeface="+mn-lt"/>
                <a:cs typeface="+mn-lt"/>
              </a:rPr>
              <a:t>Elastīga</a:t>
            </a:r>
            <a:r>
              <a:rPr lang="en-US">
                <a:ea typeface="+mn-lt"/>
                <a:cs typeface="+mn-lt"/>
              </a:rPr>
              <a:t> </a:t>
            </a:r>
            <a:r>
              <a:rPr lang="en-US" err="1">
                <a:ea typeface="+mn-lt"/>
                <a:cs typeface="+mn-lt"/>
              </a:rPr>
              <a:t>pieeja</a:t>
            </a:r>
            <a:r>
              <a:rPr lang="en-US">
                <a:ea typeface="+mn-lt"/>
                <a:cs typeface="+mn-lt"/>
              </a:rPr>
              <a:t>, </a:t>
            </a:r>
            <a:r>
              <a:rPr lang="en-US" err="1">
                <a:ea typeface="+mn-lt"/>
                <a:cs typeface="+mn-lt"/>
              </a:rPr>
              <a:t>kur</a:t>
            </a:r>
            <a:r>
              <a:rPr lang="en-US">
                <a:ea typeface="+mn-lt"/>
                <a:cs typeface="+mn-lt"/>
              </a:rPr>
              <a:t> </a:t>
            </a:r>
            <a:r>
              <a:rPr lang="en-US" err="1">
                <a:ea typeface="+mn-lt"/>
                <a:cs typeface="+mn-lt"/>
              </a:rPr>
              <a:t>darbs</a:t>
            </a:r>
            <a:r>
              <a:rPr lang="en-US">
                <a:ea typeface="+mn-lt"/>
                <a:cs typeface="+mn-lt"/>
              </a:rPr>
              <a:t> </a:t>
            </a:r>
            <a:r>
              <a:rPr lang="en-US" err="1">
                <a:ea typeface="+mn-lt"/>
                <a:cs typeface="+mn-lt"/>
              </a:rPr>
              <a:t>tiek</a:t>
            </a:r>
            <a:r>
              <a:rPr lang="en-US">
                <a:ea typeface="+mn-lt"/>
                <a:cs typeface="+mn-lt"/>
              </a:rPr>
              <a:t> </a:t>
            </a:r>
            <a:r>
              <a:rPr lang="en-US" err="1">
                <a:ea typeface="+mn-lt"/>
                <a:cs typeface="+mn-lt"/>
              </a:rPr>
              <a:t>organizēts</a:t>
            </a:r>
            <a:r>
              <a:rPr lang="en-US">
                <a:ea typeface="+mn-lt"/>
                <a:cs typeface="+mn-lt"/>
              </a:rPr>
              <a:t> </a:t>
            </a:r>
            <a:r>
              <a:rPr lang="en-US" err="1">
                <a:ea typeface="+mn-lt"/>
                <a:cs typeface="+mn-lt"/>
              </a:rPr>
              <a:t>iterācijās</a:t>
            </a:r>
            <a:r>
              <a:rPr lang="en-US">
                <a:ea typeface="+mn-lt"/>
                <a:cs typeface="+mn-lt"/>
              </a:rPr>
              <a:t> (</a:t>
            </a:r>
            <a:r>
              <a:rPr lang="en-US" err="1">
                <a:ea typeface="+mn-lt"/>
                <a:cs typeface="+mn-lt"/>
              </a:rPr>
              <a:t>sprintos</a:t>
            </a:r>
            <a:r>
              <a:rPr lang="en-US">
                <a:ea typeface="+mn-lt"/>
                <a:cs typeface="+mn-lt"/>
              </a:rPr>
              <a:t>).</a:t>
            </a:r>
            <a:endParaRPr lang="en-US">
              <a:ea typeface="Calibri" panose="020F0502020204030204"/>
              <a:cs typeface="Calibri" panose="020F0502020204030204"/>
            </a:endParaRPr>
          </a:p>
          <a:p>
            <a:r>
              <a:rPr lang="en-US" err="1">
                <a:ea typeface="+mn-lt"/>
                <a:cs typeface="+mn-lt"/>
              </a:rPr>
              <a:t>Piemērots</a:t>
            </a:r>
            <a:r>
              <a:rPr lang="en-US">
                <a:ea typeface="+mn-lt"/>
                <a:cs typeface="+mn-lt"/>
              </a:rPr>
              <a:t> </a:t>
            </a:r>
            <a:r>
              <a:rPr lang="en-US" err="1">
                <a:ea typeface="+mn-lt"/>
                <a:cs typeface="+mn-lt"/>
              </a:rPr>
              <a:t>dinamiskiem</a:t>
            </a:r>
            <a:r>
              <a:rPr lang="en-US">
                <a:ea typeface="+mn-lt"/>
                <a:cs typeface="+mn-lt"/>
              </a:rPr>
              <a:t> </a:t>
            </a:r>
            <a:r>
              <a:rPr lang="en-US" err="1">
                <a:ea typeface="+mn-lt"/>
                <a:cs typeface="+mn-lt"/>
              </a:rPr>
              <a:t>projektiem</a:t>
            </a:r>
            <a:r>
              <a:rPr lang="en-US">
                <a:ea typeface="+mn-lt"/>
                <a:cs typeface="+mn-lt"/>
              </a:rPr>
              <a:t>, </a:t>
            </a:r>
            <a:r>
              <a:rPr lang="en-US" err="1">
                <a:ea typeface="+mn-lt"/>
                <a:cs typeface="+mn-lt"/>
              </a:rPr>
              <a:t>kur</a:t>
            </a:r>
            <a:r>
              <a:rPr lang="en-US">
                <a:ea typeface="+mn-lt"/>
                <a:cs typeface="+mn-lt"/>
              </a:rPr>
              <a:t> </a:t>
            </a:r>
            <a:r>
              <a:rPr lang="en-US" err="1">
                <a:ea typeface="+mn-lt"/>
                <a:cs typeface="+mn-lt"/>
              </a:rPr>
              <a:t>prasības</a:t>
            </a:r>
            <a:r>
              <a:rPr lang="en-US">
                <a:ea typeface="+mn-lt"/>
                <a:cs typeface="+mn-lt"/>
              </a:rPr>
              <a:t> var </a:t>
            </a:r>
            <a:r>
              <a:rPr lang="en-US" err="1">
                <a:ea typeface="+mn-lt"/>
                <a:cs typeface="+mn-lt"/>
              </a:rPr>
              <a:t>mainīties</a:t>
            </a:r>
            <a:r>
              <a:rPr lang="en-US">
                <a:ea typeface="+mn-lt"/>
                <a:cs typeface="+mn-lt"/>
              </a:rPr>
              <a:t>.</a:t>
            </a:r>
            <a:endParaRPr lang="en-US">
              <a:ea typeface="Calibri" panose="020F0502020204030204"/>
              <a:cs typeface="Calibri" panose="020F0502020204030204"/>
            </a:endParaRPr>
          </a:p>
          <a:p>
            <a:r>
              <a:rPr lang="en-US" err="1">
                <a:ea typeface="+mn-lt"/>
                <a:cs typeface="+mn-lt"/>
              </a:rPr>
              <a:t>Priekšrocība</a:t>
            </a:r>
            <a:r>
              <a:rPr lang="en-US">
                <a:ea typeface="+mn-lt"/>
                <a:cs typeface="+mn-lt"/>
              </a:rPr>
              <a:t>: </a:t>
            </a:r>
            <a:r>
              <a:rPr lang="en-US" err="1">
                <a:ea typeface="+mn-lt"/>
                <a:cs typeface="+mn-lt"/>
              </a:rPr>
              <a:t>ātra</a:t>
            </a:r>
            <a:r>
              <a:rPr lang="en-US">
                <a:ea typeface="+mn-lt"/>
                <a:cs typeface="+mn-lt"/>
              </a:rPr>
              <a:t> </a:t>
            </a:r>
            <a:r>
              <a:rPr lang="en-US" err="1">
                <a:ea typeface="+mn-lt"/>
                <a:cs typeface="+mn-lt"/>
              </a:rPr>
              <a:t>pielāgošanās</a:t>
            </a:r>
            <a:r>
              <a:rPr lang="en-US">
                <a:ea typeface="+mn-lt"/>
                <a:cs typeface="+mn-lt"/>
              </a:rPr>
              <a:t> </a:t>
            </a:r>
            <a:r>
              <a:rPr lang="en-US" err="1">
                <a:ea typeface="+mn-lt"/>
                <a:cs typeface="+mn-lt"/>
              </a:rPr>
              <a:t>izmaiņām</a:t>
            </a:r>
            <a:r>
              <a:rPr lang="en-US">
                <a:ea typeface="+mn-lt"/>
                <a:cs typeface="+mn-lt"/>
              </a:rPr>
              <a:t> un </a:t>
            </a:r>
            <a:r>
              <a:rPr lang="en-US" err="1">
                <a:ea typeface="+mn-lt"/>
                <a:cs typeface="+mn-lt"/>
              </a:rPr>
              <a:t>regulāra</a:t>
            </a:r>
            <a:r>
              <a:rPr lang="en-US">
                <a:ea typeface="+mn-lt"/>
                <a:cs typeface="+mn-lt"/>
              </a:rPr>
              <a:t> </a:t>
            </a:r>
            <a:r>
              <a:rPr lang="en-US" err="1">
                <a:ea typeface="+mn-lt"/>
                <a:cs typeface="+mn-lt"/>
              </a:rPr>
              <a:t>klienta</a:t>
            </a:r>
            <a:r>
              <a:rPr lang="en-US">
                <a:ea typeface="+mn-lt"/>
                <a:cs typeface="+mn-lt"/>
              </a:rPr>
              <a:t> </a:t>
            </a:r>
            <a:r>
              <a:rPr lang="en-US" err="1">
                <a:ea typeface="+mn-lt"/>
                <a:cs typeface="+mn-lt"/>
              </a:rPr>
              <a:t>iesaiste</a:t>
            </a:r>
            <a:r>
              <a:rPr lang="en-US">
                <a:ea typeface="+mn-lt"/>
                <a:cs typeface="+mn-lt"/>
              </a:rPr>
              <a:t>.</a:t>
            </a:r>
            <a:endParaRPr lang="en-US"/>
          </a:p>
          <a:p>
            <a:pPr marL="0" indent="0">
              <a:buNone/>
            </a:pPr>
            <a:r>
              <a:rPr lang="en-US" b="1">
                <a:ea typeface="+mn-lt"/>
                <a:cs typeface="+mn-lt"/>
              </a:rPr>
              <a:t>Agile </a:t>
            </a:r>
            <a:r>
              <a:rPr lang="en-US" b="1" err="1">
                <a:ea typeface="+mn-lt"/>
                <a:cs typeface="+mn-lt"/>
              </a:rPr>
              <a:t>ir</a:t>
            </a:r>
            <a:r>
              <a:rPr lang="en-US" b="1">
                <a:ea typeface="+mn-lt"/>
                <a:cs typeface="+mn-lt"/>
              </a:rPr>
              <a:t> </a:t>
            </a:r>
            <a:r>
              <a:rPr lang="en-US" b="1" err="1">
                <a:ea typeface="+mn-lt"/>
                <a:cs typeface="+mn-lt"/>
              </a:rPr>
              <a:t>kā</a:t>
            </a:r>
            <a:r>
              <a:rPr lang="en-US" b="1">
                <a:ea typeface="+mn-lt"/>
                <a:cs typeface="+mn-lt"/>
              </a:rPr>
              <a:t> </a:t>
            </a:r>
            <a:r>
              <a:rPr lang="en-US" b="1" err="1">
                <a:ea typeface="+mn-lt"/>
                <a:cs typeface="+mn-lt"/>
              </a:rPr>
              <a:t>globāls</a:t>
            </a:r>
            <a:r>
              <a:rPr lang="en-US" b="1">
                <a:ea typeface="+mn-lt"/>
                <a:cs typeface="+mn-lt"/>
              </a:rPr>
              <a:t> </a:t>
            </a:r>
            <a:r>
              <a:rPr lang="en-US" b="1" err="1">
                <a:ea typeface="+mn-lt"/>
                <a:cs typeface="+mn-lt"/>
              </a:rPr>
              <a:t>domu</a:t>
            </a:r>
            <a:r>
              <a:rPr lang="en-US" b="1">
                <a:ea typeface="+mn-lt"/>
                <a:cs typeface="+mn-lt"/>
              </a:rPr>
              <a:t> </a:t>
            </a:r>
            <a:r>
              <a:rPr lang="en-US" b="1" err="1">
                <a:ea typeface="+mn-lt"/>
                <a:cs typeface="+mn-lt"/>
              </a:rPr>
              <a:t>gājiens</a:t>
            </a:r>
            <a:r>
              <a:rPr lang="en-US" b="1">
                <a:ea typeface="+mn-lt"/>
                <a:cs typeface="+mn-lt"/>
              </a:rPr>
              <a:t> </a:t>
            </a:r>
            <a:r>
              <a:rPr lang="en-US" b="1" err="1">
                <a:ea typeface="+mn-lt"/>
                <a:cs typeface="+mn-lt"/>
              </a:rPr>
              <a:t>kā</a:t>
            </a:r>
            <a:r>
              <a:rPr lang="en-US" b="1">
                <a:ea typeface="+mn-lt"/>
                <a:cs typeface="+mn-lt"/>
              </a:rPr>
              <a:t> </a:t>
            </a:r>
            <a:r>
              <a:rPr lang="en-US" b="1" err="1">
                <a:ea typeface="+mn-lt"/>
                <a:cs typeface="+mn-lt"/>
              </a:rPr>
              <a:t>izstrādāt</a:t>
            </a:r>
            <a:r>
              <a:rPr lang="en-US" b="1">
                <a:ea typeface="+mn-lt"/>
                <a:cs typeface="+mn-lt"/>
              </a:rPr>
              <a:t> </a:t>
            </a:r>
            <a:r>
              <a:rPr lang="en-US" b="1" err="1">
                <a:ea typeface="+mn-lt"/>
                <a:cs typeface="+mn-lt"/>
              </a:rPr>
              <a:t>programmatūru</a:t>
            </a:r>
            <a:r>
              <a:rPr lang="en-US" b="1">
                <a:ea typeface="+mn-lt"/>
                <a:cs typeface="+mn-lt"/>
              </a:rPr>
              <a:t>, </a:t>
            </a:r>
            <a:r>
              <a:rPr lang="en-US" b="1" err="1">
                <a:ea typeface="+mn-lt"/>
                <a:cs typeface="+mn-lt"/>
              </a:rPr>
              <a:t>turpretī</a:t>
            </a:r>
            <a:r>
              <a:rPr lang="en-US" b="1">
                <a:ea typeface="+mn-lt"/>
                <a:cs typeface="+mn-lt"/>
              </a:rPr>
              <a:t> Scrum </a:t>
            </a:r>
            <a:r>
              <a:rPr lang="en-US" b="1" err="1">
                <a:ea typeface="+mn-lt"/>
                <a:cs typeface="+mn-lt"/>
              </a:rPr>
              <a:t>metode</a:t>
            </a:r>
            <a:r>
              <a:rPr lang="en-US" b="1">
                <a:ea typeface="+mn-lt"/>
                <a:cs typeface="+mn-lt"/>
              </a:rPr>
              <a:t> </a:t>
            </a:r>
            <a:r>
              <a:rPr lang="en-US" b="1" err="1">
                <a:ea typeface="+mn-lt"/>
                <a:cs typeface="+mn-lt"/>
              </a:rPr>
              <a:t>ir</a:t>
            </a:r>
            <a:r>
              <a:rPr lang="en-US" b="1">
                <a:ea typeface="+mn-lt"/>
                <a:cs typeface="+mn-lt"/>
              </a:rPr>
              <a:t> </a:t>
            </a:r>
            <a:r>
              <a:rPr lang="en-US" b="1" err="1">
                <a:ea typeface="+mn-lt"/>
                <a:cs typeface="+mn-lt"/>
              </a:rPr>
              <a:t>specifisks</a:t>
            </a:r>
            <a:r>
              <a:rPr lang="en-US" b="1">
                <a:ea typeface="+mn-lt"/>
                <a:cs typeface="+mn-lt"/>
              </a:rPr>
              <a:t> </a:t>
            </a:r>
            <a:r>
              <a:rPr lang="en-US" b="1" err="1">
                <a:ea typeface="+mn-lt"/>
                <a:cs typeface="+mn-lt"/>
              </a:rPr>
              <a:t>veids</a:t>
            </a:r>
            <a:r>
              <a:rPr lang="en-US" b="1">
                <a:ea typeface="+mn-lt"/>
                <a:cs typeface="+mn-lt"/>
              </a:rPr>
              <a:t> </a:t>
            </a:r>
            <a:r>
              <a:rPr lang="en-US" b="1" err="1">
                <a:ea typeface="+mn-lt"/>
                <a:cs typeface="+mn-lt"/>
              </a:rPr>
              <a:t>ar</a:t>
            </a:r>
            <a:r>
              <a:rPr lang="en-US" b="1">
                <a:ea typeface="+mn-lt"/>
                <a:cs typeface="+mn-lt"/>
              </a:rPr>
              <a:t> </a:t>
            </a:r>
            <a:r>
              <a:rPr lang="en-US" b="1" err="1">
                <a:ea typeface="+mn-lt"/>
                <a:cs typeface="+mn-lt"/>
              </a:rPr>
              <a:t>specifiskiem</a:t>
            </a:r>
            <a:r>
              <a:rPr lang="en-US" b="1">
                <a:ea typeface="+mn-lt"/>
                <a:cs typeface="+mn-lt"/>
              </a:rPr>
              <a:t> </a:t>
            </a:r>
            <a:r>
              <a:rPr lang="en-US" b="1" err="1">
                <a:ea typeface="+mn-lt"/>
                <a:cs typeface="+mn-lt"/>
              </a:rPr>
              <a:t>ŗīkiem</a:t>
            </a:r>
            <a:r>
              <a:rPr lang="en-US" b="1">
                <a:ea typeface="+mn-lt"/>
                <a:cs typeface="+mn-lt"/>
              </a:rPr>
              <a:t> </a:t>
            </a:r>
            <a:r>
              <a:rPr lang="en-US" b="1" err="1">
                <a:ea typeface="+mn-lt"/>
                <a:cs typeface="+mn-lt"/>
              </a:rPr>
              <a:t>kā</a:t>
            </a:r>
            <a:r>
              <a:rPr lang="en-US" b="1">
                <a:ea typeface="+mn-lt"/>
                <a:cs typeface="+mn-lt"/>
              </a:rPr>
              <a:t> to </a:t>
            </a:r>
            <a:r>
              <a:rPr lang="en-US" b="1" err="1">
                <a:ea typeface="+mn-lt"/>
                <a:cs typeface="+mn-lt"/>
              </a:rPr>
              <a:t>darīt</a:t>
            </a:r>
            <a:endParaRPr lang="en-US" b="1">
              <a:ea typeface="+mn-lt"/>
              <a:cs typeface="+mn-lt"/>
            </a:endParaRPr>
          </a:p>
          <a:p>
            <a:pPr marL="0" indent="0">
              <a:buNone/>
            </a:pPr>
            <a:r>
              <a:rPr lang="en-US">
                <a:ea typeface="+mn-lt"/>
                <a:cs typeface="+mn-lt"/>
                <a:hlinkClick r:id="rId2"/>
              </a:rPr>
              <a:t>https://www.youtube.com/watch?v=1iccpf2eN1Q</a:t>
            </a:r>
          </a:p>
          <a:p>
            <a:endParaRPr lang="en-US">
              <a:ea typeface="Calibri"/>
              <a:cs typeface="Calibri"/>
            </a:endParaRPr>
          </a:p>
        </p:txBody>
      </p:sp>
    </p:spTree>
    <p:extLst>
      <p:ext uri="{BB962C8B-B14F-4D97-AF65-F5344CB8AC3E}">
        <p14:creationId xmlns:p14="http://schemas.microsoft.com/office/powerpoint/2010/main" val="357812907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dvantages and Disadvantages of Agile Methodology: Pros and Cons">
            <a:extLst>
              <a:ext uri="{FF2B5EF4-FFF2-40B4-BE49-F238E27FC236}">
                <a16:creationId xmlns:a16="http://schemas.microsoft.com/office/drawing/2014/main" id="{34955309-BB42-6FBE-2815-9394409CA081}"/>
              </a:ext>
            </a:extLst>
          </p:cNvPr>
          <p:cNvPicPr>
            <a:picLocks noGrp="1" noChangeAspect="1"/>
          </p:cNvPicPr>
          <p:nvPr>
            <p:ph idx="1"/>
          </p:nvPr>
        </p:nvPicPr>
        <p:blipFill>
          <a:blip r:embed="rId2"/>
          <a:stretch>
            <a:fillRect/>
          </a:stretch>
        </p:blipFill>
        <p:spPr>
          <a:xfrm>
            <a:off x="935986" y="217991"/>
            <a:ext cx="10756782" cy="6116947"/>
          </a:xfrm>
        </p:spPr>
      </p:pic>
    </p:spTree>
    <p:extLst>
      <p:ext uri="{BB962C8B-B14F-4D97-AF65-F5344CB8AC3E}">
        <p14:creationId xmlns:p14="http://schemas.microsoft.com/office/powerpoint/2010/main" val="157476315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61123-11D3-C9A8-DFF9-9AE5ED264708}"/>
              </a:ext>
            </a:extLst>
          </p:cNvPr>
          <p:cNvSpPr>
            <a:spLocks noGrp="1"/>
          </p:cNvSpPr>
          <p:nvPr>
            <p:ph type="title"/>
          </p:nvPr>
        </p:nvSpPr>
        <p:spPr/>
        <p:txBody>
          <a:bodyPr/>
          <a:lstStyle/>
          <a:p>
            <a:r>
              <a:rPr lang="en-US" b="1"/>
              <a:t>Scrum </a:t>
            </a:r>
            <a:r>
              <a:rPr lang="en-US" b="1" err="1"/>
              <a:t>metode</a:t>
            </a:r>
            <a:endParaRPr lang="en-US" err="1">
              <a:ea typeface="Calibri Light"/>
              <a:cs typeface="Calibri Light"/>
            </a:endParaRPr>
          </a:p>
        </p:txBody>
      </p:sp>
      <p:sp>
        <p:nvSpPr>
          <p:cNvPr id="6" name="Content Placeholder 5">
            <a:extLst>
              <a:ext uri="{FF2B5EF4-FFF2-40B4-BE49-F238E27FC236}">
                <a16:creationId xmlns:a16="http://schemas.microsoft.com/office/drawing/2014/main" id="{D553FB58-7F71-7149-D771-B1CE8FE4FCDD}"/>
              </a:ext>
            </a:extLst>
          </p:cNvPr>
          <p:cNvSpPr>
            <a:spLocks noGrp="1"/>
          </p:cNvSpPr>
          <p:nvPr>
            <p:ph idx="1"/>
          </p:nvPr>
        </p:nvSpPr>
        <p:spPr/>
        <p:txBody>
          <a:bodyPr vert="horz" lIns="91440" tIns="45720" rIns="91440" bIns="45720" rtlCol="0" anchor="t">
            <a:normAutofit/>
          </a:bodyPr>
          <a:lstStyle/>
          <a:p>
            <a:r>
              <a:rPr lang="en-US">
                <a:ea typeface="+mn-lt"/>
                <a:cs typeface="+mn-lt"/>
              </a:rPr>
              <a:t>Agile </a:t>
            </a:r>
            <a:r>
              <a:rPr lang="en-US" err="1">
                <a:ea typeface="+mn-lt"/>
                <a:cs typeface="+mn-lt"/>
              </a:rPr>
              <a:t>ietvaros</a:t>
            </a:r>
            <a:r>
              <a:rPr lang="en-US">
                <a:ea typeface="+mn-lt"/>
                <a:cs typeface="+mn-lt"/>
              </a:rPr>
              <a:t> </a:t>
            </a:r>
            <a:r>
              <a:rPr lang="en-US" err="1">
                <a:ea typeface="+mn-lt"/>
                <a:cs typeface="+mn-lt"/>
              </a:rPr>
              <a:t>balstīta</a:t>
            </a:r>
            <a:r>
              <a:rPr lang="en-US">
                <a:ea typeface="+mn-lt"/>
                <a:cs typeface="+mn-lt"/>
              </a:rPr>
              <a:t> </a:t>
            </a:r>
            <a:r>
              <a:rPr lang="en-US" err="1">
                <a:ea typeface="+mn-lt"/>
                <a:cs typeface="+mn-lt"/>
              </a:rPr>
              <a:t>metode</a:t>
            </a:r>
            <a:r>
              <a:rPr lang="en-US">
                <a:ea typeface="+mn-lt"/>
                <a:cs typeface="+mn-lt"/>
              </a:rPr>
              <a:t>, kas </a:t>
            </a:r>
            <a:r>
              <a:rPr lang="en-US" err="1">
                <a:ea typeface="+mn-lt"/>
                <a:cs typeface="+mn-lt"/>
              </a:rPr>
              <a:t>izmanto</a:t>
            </a:r>
            <a:r>
              <a:rPr lang="en-US">
                <a:ea typeface="+mn-lt"/>
                <a:cs typeface="+mn-lt"/>
              </a:rPr>
              <a:t> </a:t>
            </a:r>
            <a:r>
              <a:rPr lang="en-US" err="1">
                <a:ea typeface="+mn-lt"/>
                <a:cs typeface="+mn-lt"/>
              </a:rPr>
              <a:t>sprintus</a:t>
            </a:r>
            <a:r>
              <a:rPr lang="en-US">
                <a:ea typeface="+mn-lt"/>
                <a:cs typeface="+mn-lt"/>
              </a:rPr>
              <a:t> (2-4 </a:t>
            </a:r>
            <a:r>
              <a:rPr lang="en-US" err="1">
                <a:ea typeface="+mn-lt"/>
                <a:cs typeface="+mn-lt"/>
              </a:rPr>
              <a:t>nedēļu</a:t>
            </a:r>
            <a:r>
              <a:rPr lang="en-US">
                <a:ea typeface="+mn-lt"/>
                <a:cs typeface="+mn-lt"/>
              </a:rPr>
              <a:t> </a:t>
            </a:r>
            <a:r>
              <a:rPr lang="en-US" err="1">
                <a:ea typeface="+mn-lt"/>
                <a:cs typeface="+mn-lt"/>
              </a:rPr>
              <a:t>ciklus</a:t>
            </a:r>
            <a:r>
              <a:rPr lang="en-US">
                <a:ea typeface="+mn-lt"/>
                <a:cs typeface="+mn-lt"/>
              </a:rPr>
              <a:t>).</a:t>
            </a:r>
            <a:endParaRPr lang="en-US">
              <a:ea typeface="Calibri" panose="020F0502020204030204"/>
              <a:cs typeface="Calibri" panose="020F0502020204030204"/>
            </a:endParaRPr>
          </a:p>
          <a:p>
            <a:r>
              <a:rPr lang="en-US" err="1">
                <a:ea typeface="+mn-lt"/>
                <a:cs typeface="+mn-lt"/>
              </a:rPr>
              <a:t>Ir</a:t>
            </a:r>
            <a:r>
              <a:rPr lang="en-US">
                <a:ea typeface="+mn-lt"/>
                <a:cs typeface="+mn-lt"/>
              </a:rPr>
              <a:t> </a:t>
            </a:r>
            <a:r>
              <a:rPr lang="en-US" err="1">
                <a:ea typeface="+mn-lt"/>
                <a:cs typeface="+mn-lt"/>
              </a:rPr>
              <a:t>noteiktas</a:t>
            </a:r>
            <a:r>
              <a:rPr lang="en-US">
                <a:ea typeface="+mn-lt"/>
                <a:cs typeface="+mn-lt"/>
              </a:rPr>
              <a:t> lomas: Scrum Master, Product Owner un Development Team.</a:t>
            </a:r>
            <a:endParaRPr lang="en-US"/>
          </a:p>
          <a:p>
            <a:r>
              <a:rPr lang="en-US" err="1">
                <a:ea typeface="+mn-lt"/>
                <a:cs typeface="+mn-lt"/>
              </a:rPr>
              <a:t>Efektīvi</a:t>
            </a:r>
            <a:r>
              <a:rPr lang="en-US">
                <a:ea typeface="+mn-lt"/>
                <a:cs typeface="+mn-lt"/>
              </a:rPr>
              <a:t> </a:t>
            </a:r>
            <a:r>
              <a:rPr lang="en-US" err="1">
                <a:ea typeface="+mn-lt"/>
                <a:cs typeface="+mn-lt"/>
              </a:rPr>
              <a:t>pielāgojas</a:t>
            </a:r>
            <a:r>
              <a:rPr lang="en-US">
                <a:ea typeface="+mn-lt"/>
                <a:cs typeface="+mn-lt"/>
              </a:rPr>
              <a:t> </a:t>
            </a:r>
            <a:r>
              <a:rPr lang="en-US" err="1">
                <a:ea typeface="+mn-lt"/>
                <a:cs typeface="+mn-lt"/>
              </a:rPr>
              <a:t>izmaiņām</a:t>
            </a:r>
            <a:r>
              <a:rPr lang="en-US">
                <a:ea typeface="+mn-lt"/>
                <a:cs typeface="+mn-lt"/>
              </a:rPr>
              <a:t>, </a:t>
            </a:r>
            <a:r>
              <a:rPr lang="en-US" err="1">
                <a:ea typeface="+mn-lt"/>
                <a:cs typeface="+mn-lt"/>
              </a:rPr>
              <a:t>taču</a:t>
            </a:r>
            <a:r>
              <a:rPr lang="en-US">
                <a:ea typeface="+mn-lt"/>
                <a:cs typeface="+mn-lt"/>
              </a:rPr>
              <a:t> </a:t>
            </a:r>
            <a:r>
              <a:rPr lang="en-US" err="1">
                <a:ea typeface="+mn-lt"/>
                <a:cs typeface="+mn-lt"/>
              </a:rPr>
              <a:t>nepieciešams</a:t>
            </a:r>
            <a:r>
              <a:rPr lang="en-US">
                <a:ea typeface="+mn-lt"/>
                <a:cs typeface="+mn-lt"/>
              </a:rPr>
              <a:t> </a:t>
            </a:r>
            <a:r>
              <a:rPr lang="en-US" err="1">
                <a:ea typeface="+mn-lt"/>
                <a:cs typeface="+mn-lt"/>
              </a:rPr>
              <a:t>augsts</a:t>
            </a:r>
            <a:r>
              <a:rPr lang="en-US">
                <a:ea typeface="+mn-lt"/>
                <a:cs typeface="+mn-lt"/>
              </a:rPr>
              <a:t> </a:t>
            </a:r>
            <a:r>
              <a:rPr lang="en-US" err="1">
                <a:ea typeface="+mn-lt"/>
                <a:cs typeface="+mn-lt"/>
              </a:rPr>
              <a:t>komandas</a:t>
            </a:r>
            <a:r>
              <a:rPr lang="en-US">
                <a:ea typeface="+mn-lt"/>
                <a:cs typeface="+mn-lt"/>
              </a:rPr>
              <a:t> </a:t>
            </a:r>
            <a:r>
              <a:rPr lang="en-US" err="1">
                <a:ea typeface="+mn-lt"/>
                <a:cs typeface="+mn-lt"/>
              </a:rPr>
              <a:t>iesaistes</a:t>
            </a:r>
            <a:r>
              <a:rPr lang="en-US">
                <a:ea typeface="+mn-lt"/>
                <a:cs typeface="+mn-lt"/>
              </a:rPr>
              <a:t> </a:t>
            </a:r>
            <a:r>
              <a:rPr lang="en-US" err="1">
                <a:ea typeface="+mn-lt"/>
                <a:cs typeface="+mn-lt"/>
              </a:rPr>
              <a:t>līmenis</a:t>
            </a:r>
            <a:r>
              <a:rPr lang="en-US">
                <a:ea typeface="+mn-lt"/>
                <a:cs typeface="+mn-lt"/>
              </a:rPr>
              <a:t>.</a:t>
            </a:r>
            <a:endParaRPr lang="en-US"/>
          </a:p>
          <a:p>
            <a:endParaRPr lang="en-US">
              <a:ea typeface="Calibri"/>
              <a:cs typeface="Calibri"/>
            </a:endParaRPr>
          </a:p>
        </p:txBody>
      </p:sp>
    </p:spTree>
    <p:extLst>
      <p:ext uri="{BB962C8B-B14F-4D97-AF65-F5344CB8AC3E}">
        <p14:creationId xmlns:p14="http://schemas.microsoft.com/office/powerpoint/2010/main" val="134597150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Excelling in Software Development with Scrum Methodology Part 2 | by Tokay  Korkut | Stackademic">
            <a:extLst>
              <a:ext uri="{FF2B5EF4-FFF2-40B4-BE49-F238E27FC236}">
                <a16:creationId xmlns:a16="http://schemas.microsoft.com/office/drawing/2014/main" id="{E1E1476A-451F-1F7D-7532-F955D6C3FBCB}"/>
              </a:ext>
            </a:extLst>
          </p:cNvPr>
          <p:cNvPicPr>
            <a:picLocks noChangeAspect="1"/>
          </p:cNvPicPr>
          <p:nvPr/>
        </p:nvPicPr>
        <p:blipFill>
          <a:blip r:embed="rId2"/>
          <a:stretch>
            <a:fillRect/>
          </a:stretch>
        </p:blipFill>
        <p:spPr>
          <a:xfrm>
            <a:off x="839447" y="431723"/>
            <a:ext cx="10503812" cy="5996142"/>
          </a:xfrm>
          <a:prstGeom prst="rect">
            <a:avLst/>
          </a:prstGeom>
        </p:spPr>
      </p:pic>
    </p:spTree>
    <p:extLst>
      <p:ext uri="{BB962C8B-B14F-4D97-AF65-F5344CB8AC3E}">
        <p14:creationId xmlns:p14="http://schemas.microsoft.com/office/powerpoint/2010/main" val="5799275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D0C-0526-3E16-FE71-16599FCDF68D}"/>
              </a:ext>
            </a:extLst>
          </p:cNvPr>
          <p:cNvSpPr>
            <a:spLocks noGrp="1"/>
          </p:cNvSpPr>
          <p:nvPr>
            <p:ph type="title"/>
          </p:nvPr>
        </p:nvSpPr>
        <p:spPr/>
        <p:txBody>
          <a:bodyPr/>
          <a:lstStyle/>
          <a:p>
            <a:r>
              <a:rPr lang="en-US">
                <a:ea typeface="+mj-lt"/>
                <a:cs typeface="+mj-lt"/>
              </a:rPr>
              <a:t>Scrum lomas</a:t>
            </a:r>
            <a:endParaRPr lang="en-US"/>
          </a:p>
        </p:txBody>
      </p:sp>
      <p:sp>
        <p:nvSpPr>
          <p:cNvPr id="3" name="Content Placeholder 2">
            <a:extLst>
              <a:ext uri="{FF2B5EF4-FFF2-40B4-BE49-F238E27FC236}">
                <a16:creationId xmlns:a16="http://schemas.microsoft.com/office/drawing/2014/main" id="{753D9CD5-BCAA-27E1-F5F2-68209CD3764C}"/>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b="1" err="1">
                <a:ea typeface="+mn-lt"/>
                <a:cs typeface="+mn-lt"/>
              </a:rPr>
              <a:t>Produkta</a:t>
            </a:r>
            <a:r>
              <a:rPr lang="en-US" b="1">
                <a:ea typeface="+mn-lt"/>
                <a:cs typeface="+mn-lt"/>
              </a:rPr>
              <a:t> </a:t>
            </a:r>
            <a:r>
              <a:rPr lang="en-US" b="1" err="1">
                <a:ea typeface="+mn-lt"/>
                <a:cs typeface="+mn-lt"/>
              </a:rPr>
              <a:t>īpašnieks</a:t>
            </a:r>
            <a:r>
              <a:rPr lang="en-US" b="1">
                <a:ea typeface="+mn-lt"/>
                <a:cs typeface="+mn-lt"/>
              </a:rPr>
              <a:t> (Product Owner)</a:t>
            </a:r>
            <a:endParaRPr lang="en-US">
              <a:ea typeface="Calibri" panose="020F0502020204030204"/>
              <a:cs typeface="Calibri" panose="020F0502020204030204"/>
            </a:endParaRPr>
          </a:p>
          <a:p>
            <a:r>
              <a:rPr lang="en-US" err="1">
                <a:ea typeface="+mn-lt"/>
                <a:cs typeface="+mn-lt"/>
              </a:rPr>
              <a:t>Atbild</a:t>
            </a:r>
            <a:r>
              <a:rPr lang="en-US">
                <a:ea typeface="+mn-lt"/>
                <a:cs typeface="+mn-lt"/>
              </a:rPr>
              <a:t> par </a:t>
            </a:r>
            <a:r>
              <a:rPr lang="en-US" err="1">
                <a:ea typeface="+mn-lt"/>
                <a:cs typeface="+mn-lt"/>
              </a:rPr>
              <a:t>produkta</a:t>
            </a:r>
            <a:r>
              <a:rPr lang="en-US">
                <a:ea typeface="+mn-lt"/>
                <a:cs typeface="+mn-lt"/>
              </a:rPr>
              <a:t> </a:t>
            </a:r>
            <a:r>
              <a:rPr lang="en-US" err="1">
                <a:ea typeface="+mn-lt"/>
                <a:cs typeface="+mn-lt"/>
              </a:rPr>
              <a:t>redzējumu</a:t>
            </a:r>
            <a:r>
              <a:rPr lang="en-US">
                <a:ea typeface="+mn-lt"/>
                <a:cs typeface="+mn-lt"/>
              </a:rPr>
              <a:t> un </a:t>
            </a:r>
            <a:r>
              <a:rPr lang="en-US" err="1">
                <a:ea typeface="+mn-lt"/>
                <a:cs typeface="+mn-lt"/>
              </a:rPr>
              <a:t>prioritātēm</a:t>
            </a:r>
            <a:r>
              <a:rPr lang="en-US">
                <a:ea typeface="+mn-lt"/>
                <a:cs typeface="+mn-lt"/>
              </a:rPr>
              <a:t>.</a:t>
            </a:r>
            <a:endParaRPr lang="en-US"/>
          </a:p>
          <a:p>
            <a:r>
              <a:rPr lang="en-US" err="1">
                <a:ea typeface="+mn-lt"/>
                <a:cs typeface="+mn-lt"/>
              </a:rPr>
              <a:t>Veido</a:t>
            </a:r>
            <a:r>
              <a:rPr lang="en-US">
                <a:ea typeface="+mn-lt"/>
                <a:cs typeface="+mn-lt"/>
              </a:rPr>
              <a:t> un </a:t>
            </a:r>
            <a:r>
              <a:rPr lang="en-US" err="1">
                <a:ea typeface="+mn-lt"/>
                <a:cs typeface="+mn-lt"/>
              </a:rPr>
              <a:t>uztur</a:t>
            </a:r>
            <a:r>
              <a:rPr lang="en-US">
                <a:ea typeface="+mn-lt"/>
                <a:cs typeface="+mn-lt"/>
              </a:rPr>
              <a:t> </a:t>
            </a:r>
            <a:r>
              <a:rPr lang="en-US" i="1">
                <a:ea typeface="+mn-lt"/>
                <a:cs typeface="+mn-lt"/>
              </a:rPr>
              <a:t>Backlog</a:t>
            </a:r>
            <a:r>
              <a:rPr lang="en-US">
                <a:ea typeface="+mn-lt"/>
                <a:cs typeface="+mn-lt"/>
              </a:rPr>
              <a:t> (</a:t>
            </a:r>
            <a:r>
              <a:rPr lang="en-US" err="1">
                <a:ea typeface="+mn-lt"/>
                <a:cs typeface="+mn-lt"/>
              </a:rPr>
              <a:t>uzdevumu</a:t>
            </a:r>
            <a:r>
              <a:rPr lang="en-US">
                <a:ea typeface="+mn-lt"/>
                <a:cs typeface="+mn-lt"/>
              </a:rPr>
              <a:t> </a:t>
            </a:r>
            <a:r>
              <a:rPr lang="en-US" err="1">
                <a:ea typeface="+mn-lt"/>
                <a:cs typeface="+mn-lt"/>
              </a:rPr>
              <a:t>sarakstu</a:t>
            </a:r>
            <a:r>
              <a:rPr lang="en-US">
                <a:ea typeface="+mn-lt"/>
                <a:cs typeface="+mn-lt"/>
              </a:rPr>
              <a:t>).</a:t>
            </a:r>
            <a:endParaRPr lang="en-US"/>
          </a:p>
          <a:p>
            <a:r>
              <a:rPr lang="en-US" err="1">
                <a:ea typeface="+mn-lt"/>
                <a:cs typeface="+mn-lt"/>
              </a:rPr>
              <a:t>Pieņem</a:t>
            </a:r>
            <a:r>
              <a:rPr lang="en-US">
                <a:ea typeface="+mn-lt"/>
                <a:cs typeface="+mn-lt"/>
              </a:rPr>
              <a:t> gala </a:t>
            </a:r>
            <a:r>
              <a:rPr lang="en-US" err="1">
                <a:ea typeface="+mn-lt"/>
                <a:cs typeface="+mn-lt"/>
              </a:rPr>
              <a:t>lēmumus</a:t>
            </a:r>
            <a:r>
              <a:rPr lang="en-US">
                <a:ea typeface="+mn-lt"/>
                <a:cs typeface="+mn-lt"/>
              </a:rPr>
              <a:t> par </a:t>
            </a:r>
            <a:r>
              <a:rPr lang="en-US" err="1">
                <a:ea typeface="+mn-lt"/>
                <a:cs typeface="+mn-lt"/>
              </a:rPr>
              <a:t>produkta</a:t>
            </a:r>
            <a:r>
              <a:rPr lang="en-US">
                <a:ea typeface="+mn-lt"/>
                <a:cs typeface="+mn-lt"/>
              </a:rPr>
              <a:t> </a:t>
            </a:r>
            <a:r>
              <a:rPr lang="en-US" err="1">
                <a:ea typeface="+mn-lt"/>
                <a:cs typeface="+mn-lt"/>
              </a:rPr>
              <a:t>funkcionalitāti</a:t>
            </a:r>
            <a:r>
              <a:rPr lang="en-US">
                <a:ea typeface="+mn-lt"/>
                <a:cs typeface="+mn-lt"/>
              </a:rPr>
              <a:t>.</a:t>
            </a:r>
            <a:endParaRPr lang="en-US"/>
          </a:p>
          <a:p>
            <a:pPr marL="0" indent="0">
              <a:buNone/>
            </a:pPr>
            <a:r>
              <a:rPr lang="en-US" b="1">
                <a:ea typeface="+mn-lt"/>
                <a:cs typeface="+mn-lt"/>
              </a:rPr>
              <a:t>Scrum </a:t>
            </a:r>
            <a:r>
              <a:rPr lang="en-US" b="1" err="1">
                <a:ea typeface="+mn-lt"/>
                <a:cs typeface="+mn-lt"/>
              </a:rPr>
              <a:t>meistars</a:t>
            </a:r>
            <a:r>
              <a:rPr lang="en-US" b="1">
                <a:ea typeface="+mn-lt"/>
                <a:cs typeface="+mn-lt"/>
              </a:rPr>
              <a:t> (Scrum Master)</a:t>
            </a:r>
            <a:endParaRPr lang="en-US">
              <a:ea typeface="Calibri" panose="020F0502020204030204"/>
              <a:cs typeface="Calibri" panose="020F0502020204030204"/>
            </a:endParaRPr>
          </a:p>
          <a:p>
            <a:r>
              <a:rPr lang="en-US" err="1">
                <a:ea typeface="+mn-lt"/>
                <a:cs typeface="+mn-lt"/>
              </a:rPr>
              <a:t>Palīdz</a:t>
            </a:r>
            <a:r>
              <a:rPr lang="en-US">
                <a:ea typeface="+mn-lt"/>
                <a:cs typeface="+mn-lt"/>
              </a:rPr>
              <a:t> </a:t>
            </a:r>
            <a:r>
              <a:rPr lang="en-US" err="1">
                <a:ea typeface="+mn-lt"/>
                <a:cs typeface="+mn-lt"/>
              </a:rPr>
              <a:t>komandai</a:t>
            </a:r>
            <a:r>
              <a:rPr lang="en-US">
                <a:ea typeface="+mn-lt"/>
                <a:cs typeface="+mn-lt"/>
              </a:rPr>
              <a:t> </a:t>
            </a:r>
            <a:r>
              <a:rPr lang="en-US" err="1">
                <a:ea typeface="+mn-lt"/>
                <a:cs typeface="+mn-lt"/>
              </a:rPr>
              <a:t>ievērot</a:t>
            </a:r>
            <a:r>
              <a:rPr lang="en-US">
                <a:ea typeface="+mn-lt"/>
                <a:cs typeface="+mn-lt"/>
              </a:rPr>
              <a:t> Scrum </a:t>
            </a:r>
            <a:r>
              <a:rPr lang="en-US" err="1">
                <a:ea typeface="+mn-lt"/>
                <a:cs typeface="+mn-lt"/>
              </a:rPr>
              <a:t>principus</a:t>
            </a:r>
            <a:r>
              <a:rPr lang="en-US">
                <a:ea typeface="+mn-lt"/>
                <a:cs typeface="+mn-lt"/>
              </a:rPr>
              <a:t>.</a:t>
            </a:r>
            <a:endParaRPr lang="en-US"/>
          </a:p>
          <a:p>
            <a:r>
              <a:rPr lang="en-US" err="1">
                <a:ea typeface="+mn-lt"/>
                <a:cs typeface="+mn-lt"/>
              </a:rPr>
              <a:t>Noņem</a:t>
            </a:r>
            <a:r>
              <a:rPr lang="en-US">
                <a:ea typeface="+mn-lt"/>
                <a:cs typeface="+mn-lt"/>
              </a:rPr>
              <a:t> </a:t>
            </a:r>
            <a:r>
              <a:rPr lang="en-US" err="1">
                <a:ea typeface="+mn-lt"/>
                <a:cs typeface="+mn-lt"/>
              </a:rPr>
              <a:t>šķēršļus</a:t>
            </a:r>
            <a:r>
              <a:rPr lang="en-US">
                <a:ea typeface="+mn-lt"/>
                <a:cs typeface="+mn-lt"/>
              </a:rPr>
              <a:t>, kas </a:t>
            </a:r>
            <a:r>
              <a:rPr lang="en-US" err="1">
                <a:ea typeface="+mn-lt"/>
                <a:cs typeface="+mn-lt"/>
              </a:rPr>
              <a:t>traucē</a:t>
            </a:r>
            <a:r>
              <a:rPr lang="en-US">
                <a:ea typeface="+mn-lt"/>
                <a:cs typeface="+mn-lt"/>
              </a:rPr>
              <a:t> </a:t>
            </a:r>
            <a:r>
              <a:rPr lang="en-US" err="1">
                <a:ea typeface="+mn-lt"/>
                <a:cs typeface="+mn-lt"/>
              </a:rPr>
              <a:t>komandai</a:t>
            </a:r>
            <a:r>
              <a:rPr lang="en-US">
                <a:ea typeface="+mn-lt"/>
                <a:cs typeface="+mn-lt"/>
              </a:rPr>
              <a:t> </a:t>
            </a:r>
            <a:r>
              <a:rPr lang="en-US" err="1">
                <a:ea typeface="+mn-lt"/>
                <a:cs typeface="+mn-lt"/>
              </a:rPr>
              <a:t>strādāt</a:t>
            </a:r>
            <a:r>
              <a:rPr lang="en-US">
                <a:ea typeface="+mn-lt"/>
                <a:cs typeface="+mn-lt"/>
              </a:rPr>
              <a:t>.</a:t>
            </a:r>
            <a:endParaRPr lang="en-US"/>
          </a:p>
          <a:p>
            <a:r>
              <a:rPr lang="en-US" err="1">
                <a:ea typeface="+mn-lt"/>
                <a:cs typeface="+mn-lt"/>
              </a:rPr>
              <a:t>Veicina</a:t>
            </a:r>
            <a:r>
              <a:rPr lang="en-US">
                <a:ea typeface="+mn-lt"/>
                <a:cs typeface="+mn-lt"/>
              </a:rPr>
              <a:t> </a:t>
            </a:r>
            <a:r>
              <a:rPr lang="en-US" err="1">
                <a:ea typeface="+mn-lt"/>
                <a:cs typeface="+mn-lt"/>
              </a:rPr>
              <a:t>sadarbību</a:t>
            </a:r>
            <a:r>
              <a:rPr lang="en-US">
                <a:ea typeface="+mn-lt"/>
                <a:cs typeface="+mn-lt"/>
              </a:rPr>
              <a:t> </a:t>
            </a:r>
            <a:r>
              <a:rPr lang="en-US" err="1">
                <a:ea typeface="+mn-lt"/>
                <a:cs typeface="+mn-lt"/>
              </a:rPr>
              <a:t>starp</a:t>
            </a:r>
            <a:r>
              <a:rPr lang="en-US">
                <a:ea typeface="+mn-lt"/>
                <a:cs typeface="+mn-lt"/>
              </a:rPr>
              <a:t> </a:t>
            </a:r>
            <a:r>
              <a:rPr lang="en-US" err="1">
                <a:ea typeface="+mn-lt"/>
                <a:cs typeface="+mn-lt"/>
              </a:rPr>
              <a:t>visiem</a:t>
            </a:r>
            <a:r>
              <a:rPr lang="en-US">
                <a:ea typeface="+mn-lt"/>
                <a:cs typeface="+mn-lt"/>
              </a:rPr>
              <a:t> </a:t>
            </a:r>
            <a:r>
              <a:rPr lang="en-US" err="1">
                <a:ea typeface="+mn-lt"/>
                <a:cs typeface="+mn-lt"/>
              </a:rPr>
              <a:t>iesaistītajiem</a:t>
            </a:r>
            <a:r>
              <a:rPr lang="en-US">
                <a:ea typeface="+mn-lt"/>
                <a:cs typeface="+mn-lt"/>
              </a:rPr>
              <a:t>.</a:t>
            </a:r>
            <a:endParaRPr lang="en-US"/>
          </a:p>
          <a:p>
            <a:pPr marL="0" indent="0">
              <a:buNone/>
            </a:pPr>
            <a:r>
              <a:rPr lang="en-US" b="1" err="1">
                <a:ea typeface="+mn-lt"/>
                <a:cs typeface="+mn-lt"/>
              </a:rPr>
              <a:t>Izstrādes</a:t>
            </a:r>
            <a:r>
              <a:rPr lang="en-US" b="1">
                <a:ea typeface="+mn-lt"/>
                <a:cs typeface="+mn-lt"/>
              </a:rPr>
              <a:t> </a:t>
            </a:r>
            <a:r>
              <a:rPr lang="en-US" b="1" err="1">
                <a:ea typeface="+mn-lt"/>
                <a:cs typeface="+mn-lt"/>
              </a:rPr>
              <a:t>komanda</a:t>
            </a:r>
            <a:r>
              <a:rPr lang="en-US" b="1">
                <a:ea typeface="+mn-lt"/>
                <a:cs typeface="+mn-lt"/>
              </a:rPr>
              <a:t> (Development Team)</a:t>
            </a:r>
            <a:endParaRPr lang="en-US">
              <a:ea typeface="Calibri" panose="020F0502020204030204"/>
              <a:cs typeface="Calibri" panose="020F0502020204030204"/>
            </a:endParaRPr>
          </a:p>
          <a:p>
            <a:r>
              <a:rPr lang="en-US" err="1">
                <a:ea typeface="+mn-lt"/>
                <a:cs typeface="+mn-lt"/>
              </a:rPr>
              <a:t>Veido</a:t>
            </a:r>
            <a:r>
              <a:rPr lang="en-US">
                <a:ea typeface="+mn-lt"/>
                <a:cs typeface="+mn-lt"/>
              </a:rPr>
              <a:t> </a:t>
            </a:r>
            <a:r>
              <a:rPr lang="en-US" err="1">
                <a:ea typeface="+mn-lt"/>
                <a:cs typeface="+mn-lt"/>
              </a:rPr>
              <a:t>produktu</a:t>
            </a:r>
            <a:r>
              <a:rPr lang="en-US">
                <a:ea typeface="+mn-lt"/>
                <a:cs typeface="+mn-lt"/>
              </a:rPr>
              <a:t>, </a:t>
            </a:r>
            <a:r>
              <a:rPr lang="en-US" err="1">
                <a:ea typeface="+mn-lt"/>
                <a:cs typeface="+mn-lt"/>
              </a:rPr>
              <a:t>balstoties</a:t>
            </a:r>
            <a:r>
              <a:rPr lang="en-US">
                <a:ea typeface="+mn-lt"/>
                <a:cs typeface="+mn-lt"/>
              </a:rPr>
              <a:t> </a:t>
            </a:r>
            <a:r>
              <a:rPr lang="en-US" err="1">
                <a:ea typeface="+mn-lt"/>
                <a:cs typeface="+mn-lt"/>
              </a:rPr>
              <a:t>uz</a:t>
            </a:r>
            <a:r>
              <a:rPr lang="en-US">
                <a:ea typeface="+mn-lt"/>
                <a:cs typeface="+mn-lt"/>
              </a:rPr>
              <a:t> </a:t>
            </a:r>
            <a:r>
              <a:rPr lang="en-US" i="1">
                <a:ea typeface="+mn-lt"/>
                <a:cs typeface="+mn-lt"/>
              </a:rPr>
              <a:t>Backlog</a:t>
            </a:r>
            <a:r>
              <a:rPr lang="en-US">
                <a:ea typeface="+mn-lt"/>
                <a:cs typeface="+mn-lt"/>
              </a:rPr>
              <a:t>.</a:t>
            </a:r>
            <a:endParaRPr lang="en-US"/>
          </a:p>
          <a:p>
            <a:r>
              <a:rPr lang="en-US" err="1">
                <a:ea typeface="+mn-lt"/>
                <a:cs typeface="+mn-lt"/>
              </a:rPr>
              <a:t>Organizē</a:t>
            </a:r>
            <a:r>
              <a:rPr lang="en-US">
                <a:ea typeface="+mn-lt"/>
                <a:cs typeface="+mn-lt"/>
              </a:rPr>
              <a:t> </a:t>
            </a:r>
            <a:r>
              <a:rPr lang="en-US" err="1">
                <a:ea typeface="+mn-lt"/>
                <a:cs typeface="+mn-lt"/>
              </a:rPr>
              <a:t>savu</a:t>
            </a:r>
            <a:r>
              <a:rPr lang="en-US">
                <a:ea typeface="+mn-lt"/>
                <a:cs typeface="+mn-lt"/>
              </a:rPr>
              <a:t> </a:t>
            </a:r>
            <a:r>
              <a:rPr lang="en-US" err="1">
                <a:ea typeface="+mn-lt"/>
                <a:cs typeface="+mn-lt"/>
              </a:rPr>
              <a:t>darbu</a:t>
            </a:r>
            <a:r>
              <a:rPr lang="en-US">
                <a:ea typeface="+mn-lt"/>
                <a:cs typeface="+mn-lt"/>
              </a:rPr>
              <a:t> </a:t>
            </a:r>
            <a:r>
              <a:rPr lang="en-US" err="1">
                <a:ea typeface="+mn-lt"/>
                <a:cs typeface="+mn-lt"/>
              </a:rPr>
              <a:t>sprintos</a:t>
            </a:r>
            <a:r>
              <a:rPr lang="en-US">
                <a:ea typeface="+mn-lt"/>
                <a:cs typeface="+mn-lt"/>
              </a:rPr>
              <a:t>.</a:t>
            </a:r>
            <a:endParaRPr lang="en-US"/>
          </a:p>
          <a:p>
            <a:r>
              <a:rPr lang="en-US" err="1">
                <a:ea typeface="+mn-lt"/>
                <a:cs typeface="+mn-lt"/>
              </a:rPr>
              <a:t>Pārrunā</a:t>
            </a:r>
            <a:r>
              <a:rPr lang="en-US">
                <a:ea typeface="+mn-lt"/>
                <a:cs typeface="+mn-lt"/>
              </a:rPr>
              <a:t>, </a:t>
            </a:r>
            <a:r>
              <a:rPr lang="en-US" err="1">
                <a:ea typeface="+mn-lt"/>
                <a:cs typeface="+mn-lt"/>
              </a:rPr>
              <a:t>kā</a:t>
            </a:r>
            <a:r>
              <a:rPr lang="en-US">
                <a:ea typeface="+mn-lt"/>
                <a:cs typeface="+mn-lt"/>
              </a:rPr>
              <a:t> </a:t>
            </a:r>
            <a:r>
              <a:rPr lang="en-US" err="1">
                <a:ea typeface="+mn-lt"/>
                <a:cs typeface="+mn-lt"/>
              </a:rPr>
              <a:t>uzlabot</a:t>
            </a:r>
            <a:r>
              <a:rPr lang="en-US">
                <a:ea typeface="+mn-lt"/>
                <a:cs typeface="+mn-lt"/>
              </a:rPr>
              <a:t> </a:t>
            </a:r>
            <a:r>
              <a:rPr lang="en-US" err="1">
                <a:ea typeface="+mn-lt"/>
                <a:cs typeface="+mn-lt"/>
              </a:rPr>
              <a:t>darbu</a:t>
            </a:r>
            <a:r>
              <a:rPr lang="en-US">
                <a:ea typeface="+mn-lt"/>
                <a:cs typeface="+mn-lt"/>
              </a:rPr>
              <a:t> </a:t>
            </a:r>
            <a:r>
              <a:rPr lang="en-US" err="1">
                <a:ea typeface="+mn-lt"/>
                <a:cs typeface="+mn-lt"/>
              </a:rPr>
              <a:t>pēc</a:t>
            </a:r>
            <a:r>
              <a:rPr lang="en-US">
                <a:ea typeface="+mn-lt"/>
                <a:cs typeface="+mn-lt"/>
              </a:rPr>
              <a:t> </a:t>
            </a:r>
            <a:r>
              <a:rPr lang="en-US" err="1">
                <a:ea typeface="+mn-lt"/>
                <a:cs typeface="+mn-lt"/>
              </a:rPr>
              <a:t>katra</a:t>
            </a:r>
            <a:r>
              <a:rPr lang="en-US">
                <a:ea typeface="+mn-lt"/>
                <a:cs typeface="+mn-lt"/>
              </a:rPr>
              <a:t> </a:t>
            </a:r>
            <a:r>
              <a:rPr lang="en-US" err="1">
                <a:ea typeface="+mn-lt"/>
                <a:cs typeface="+mn-lt"/>
              </a:rPr>
              <a:t>sprinta</a:t>
            </a:r>
            <a:r>
              <a:rPr lang="en-US">
                <a:ea typeface="+mn-lt"/>
                <a:cs typeface="+mn-lt"/>
              </a:rPr>
              <a:t>.</a:t>
            </a:r>
            <a:endParaRPr lang="en-US"/>
          </a:p>
          <a:p>
            <a:pPr marL="0" indent="0">
              <a:buNone/>
            </a:pPr>
            <a:endParaRPr lang="en-US">
              <a:ea typeface="Calibri"/>
              <a:cs typeface="Calibri"/>
            </a:endParaRPr>
          </a:p>
        </p:txBody>
      </p:sp>
    </p:spTree>
    <p:extLst>
      <p:ext uri="{BB962C8B-B14F-4D97-AF65-F5344CB8AC3E}">
        <p14:creationId xmlns:p14="http://schemas.microsoft.com/office/powerpoint/2010/main" val="21777828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79A8-189D-6A60-4E7D-906F8716C388}"/>
              </a:ext>
            </a:extLst>
          </p:cNvPr>
          <p:cNvSpPr>
            <a:spLocks noGrp="1"/>
          </p:cNvSpPr>
          <p:nvPr>
            <p:ph type="title"/>
          </p:nvPr>
        </p:nvSpPr>
        <p:spPr/>
        <p:txBody>
          <a:bodyPr/>
          <a:lstStyle/>
          <a:p>
            <a:r>
              <a:rPr lang="en-US">
                <a:ea typeface="+mj-lt"/>
                <a:cs typeface="+mj-lt"/>
              </a:rPr>
              <a:t>Scrum </a:t>
            </a:r>
            <a:r>
              <a:rPr lang="en-US" err="1">
                <a:ea typeface="+mj-lt"/>
                <a:cs typeface="+mj-lt"/>
              </a:rPr>
              <a:t>darba</a:t>
            </a:r>
            <a:r>
              <a:rPr lang="en-US">
                <a:ea typeface="+mj-lt"/>
                <a:cs typeface="+mj-lt"/>
              </a:rPr>
              <a:t> process</a:t>
            </a:r>
          </a:p>
        </p:txBody>
      </p:sp>
      <p:sp>
        <p:nvSpPr>
          <p:cNvPr id="3" name="Content Placeholder 2">
            <a:extLst>
              <a:ext uri="{FF2B5EF4-FFF2-40B4-BE49-F238E27FC236}">
                <a16:creationId xmlns:a16="http://schemas.microsoft.com/office/drawing/2014/main" id="{FF210E38-16BE-813B-0B28-54830F4DD811}"/>
              </a:ext>
            </a:extLst>
          </p:cNvPr>
          <p:cNvSpPr>
            <a:spLocks noGrp="1"/>
          </p:cNvSpPr>
          <p:nvPr>
            <p:ph idx="1"/>
          </p:nvPr>
        </p:nvSpPr>
        <p:spPr/>
        <p:txBody>
          <a:bodyPr vert="horz" lIns="91440" tIns="45720" rIns="91440" bIns="45720" rtlCol="0" anchor="t">
            <a:normAutofit fontScale="92500" lnSpcReduction="20000"/>
          </a:bodyPr>
          <a:lstStyle/>
          <a:p>
            <a:pPr>
              <a:buNone/>
            </a:pPr>
            <a:r>
              <a:rPr lang="en-US" b="1"/>
              <a:t>1. </a:t>
            </a:r>
            <a:r>
              <a:rPr lang="en-US" b="1" err="1"/>
              <a:t>Produktu</a:t>
            </a:r>
            <a:r>
              <a:rPr lang="en-US" b="1"/>
              <a:t> Backlog (Product Backlog)</a:t>
            </a:r>
            <a:endParaRPr lang="en-US"/>
          </a:p>
          <a:p>
            <a:pPr>
              <a:buFont typeface="Arial"/>
              <a:buChar char="•"/>
            </a:pPr>
            <a:r>
              <a:rPr lang="en-US" i="1">
                <a:ea typeface="+mn-lt"/>
                <a:cs typeface="+mn-lt"/>
              </a:rPr>
              <a:t>Backlog</a:t>
            </a:r>
            <a:r>
              <a:rPr lang="en-US">
                <a:ea typeface="+mn-lt"/>
                <a:cs typeface="+mn-lt"/>
              </a:rPr>
              <a:t> </a:t>
            </a:r>
            <a:r>
              <a:rPr lang="en-US" err="1">
                <a:ea typeface="+mn-lt"/>
                <a:cs typeface="+mn-lt"/>
              </a:rPr>
              <a:t>ir</a:t>
            </a:r>
            <a:r>
              <a:rPr lang="en-US">
                <a:ea typeface="+mn-lt"/>
                <a:cs typeface="+mn-lt"/>
              </a:rPr>
              <a:t> </a:t>
            </a:r>
            <a:r>
              <a:rPr lang="en-US" err="1">
                <a:ea typeface="+mn-lt"/>
                <a:cs typeface="+mn-lt"/>
              </a:rPr>
              <a:t>saraksts</a:t>
            </a:r>
            <a:r>
              <a:rPr lang="en-US">
                <a:ea typeface="+mn-lt"/>
                <a:cs typeface="+mn-lt"/>
              </a:rPr>
              <a:t> </a:t>
            </a:r>
            <a:r>
              <a:rPr lang="en-US" err="1">
                <a:ea typeface="+mn-lt"/>
                <a:cs typeface="+mn-lt"/>
              </a:rPr>
              <a:t>ar</a:t>
            </a:r>
            <a:r>
              <a:rPr lang="en-US">
                <a:ea typeface="+mn-lt"/>
                <a:cs typeface="+mn-lt"/>
              </a:rPr>
              <a:t> </a:t>
            </a:r>
            <a:r>
              <a:rPr lang="en-US" err="1">
                <a:ea typeface="+mn-lt"/>
                <a:cs typeface="+mn-lt"/>
              </a:rPr>
              <a:t>visām</a:t>
            </a:r>
            <a:r>
              <a:rPr lang="en-US">
                <a:ea typeface="+mn-lt"/>
                <a:cs typeface="+mn-lt"/>
              </a:rPr>
              <a:t> </a:t>
            </a:r>
            <a:r>
              <a:rPr lang="en-US" err="1">
                <a:ea typeface="+mn-lt"/>
                <a:cs typeface="+mn-lt"/>
              </a:rPr>
              <a:t>funkcijām</a:t>
            </a:r>
            <a:r>
              <a:rPr lang="en-US">
                <a:ea typeface="+mn-lt"/>
                <a:cs typeface="+mn-lt"/>
              </a:rPr>
              <a:t>, ko </a:t>
            </a:r>
            <a:r>
              <a:rPr lang="en-US" err="1">
                <a:ea typeface="+mn-lt"/>
                <a:cs typeface="+mn-lt"/>
              </a:rPr>
              <a:t>jāizstrādā</a:t>
            </a:r>
            <a:r>
              <a:rPr lang="en-US">
                <a:ea typeface="+mn-lt"/>
                <a:cs typeface="+mn-lt"/>
              </a:rPr>
              <a:t> </a:t>
            </a:r>
            <a:r>
              <a:rPr lang="en-US" err="1">
                <a:ea typeface="+mn-lt"/>
                <a:cs typeface="+mn-lt"/>
              </a:rPr>
              <a:t>projektā</a:t>
            </a:r>
            <a:r>
              <a:rPr lang="en-US">
                <a:ea typeface="+mn-lt"/>
                <a:cs typeface="+mn-lt"/>
              </a:rPr>
              <a:t>.</a:t>
            </a:r>
            <a:endParaRPr lang="en-US"/>
          </a:p>
          <a:p>
            <a:pPr>
              <a:buFont typeface="Arial"/>
              <a:buChar char="•"/>
            </a:pPr>
            <a:r>
              <a:rPr lang="en-US" err="1">
                <a:ea typeface="+mn-lt"/>
                <a:cs typeface="+mn-lt"/>
              </a:rPr>
              <a:t>Produkta</a:t>
            </a:r>
            <a:r>
              <a:rPr lang="en-US">
                <a:ea typeface="+mn-lt"/>
                <a:cs typeface="+mn-lt"/>
              </a:rPr>
              <a:t> </a:t>
            </a:r>
            <a:r>
              <a:rPr lang="en-US" err="1">
                <a:ea typeface="+mn-lt"/>
                <a:cs typeface="+mn-lt"/>
              </a:rPr>
              <a:t>īpašnieks</a:t>
            </a:r>
            <a:r>
              <a:rPr lang="en-US">
                <a:ea typeface="+mn-lt"/>
                <a:cs typeface="+mn-lt"/>
              </a:rPr>
              <a:t> to </a:t>
            </a:r>
            <a:r>
              <a:rPr lang="en-US" err="1">
                <a:ea typeface="+mn-lt"/>
                <a:cs typeface="+mn-lt"/>
              </a:rPr>
              <a:t>uztur</a:t>
            </a:r>
            <a:r>
              <a:rPr lang="en-US">
                <a:ea typeface="+mn-lt"/>
                <a:cs typeface="+mn-lt"/>
              </a:rPr>
              <a:t> un </a:t>
            </a:r>
            <a:r>
              <a:rPr lang="en-US" err="1">
                <a:ea typeface="+mn-lt"/>
                <a:cs typeface="+mn-lt"/>
              </a:rPr>
              <a:t>nosaka</a:t>
            </a:r>
            <a:r>
              <a:rPr lang="en-US">
                <a:ea typeface="+mn-lt"/>
                <a:cs typeface="+mn-lt"/>
              </a:rPr>
              <a:t> </a:t>
            </a:r>
            <a:r>
              <a:rPr lang="en-US" err="1">
                <a:ea typeface="+mn-lt"/>
                <a:cs typeface="+mn-lt"/>
              </a:rPr>
              <a:t>prioritātes</a:t>
            </a:r>
            <a:r>
              <a:rPr lang="en-US">
                <a:ea typeface="+mn-lt"/>
                <a:cs typeface="+mn-lt"/>
              </a:rPr>
              <a:t>.</a:t>
            </a:r>
            <a:endParaRPr lang="en-US"/>
          </a:p>
          <a:p>
            <a:pPr>
              <a:buNone/>
            </a:pPr>
            <a:r>
              <a:rPr lang="en-US" b="1"/>
              <a:t>2. </a:t>
            </a:r>
            <a:r>
              <a:rPr lang="en-US" b="1" err="1"/>
              <a:t>Sprinta</a:t>
            </a:r>
            <a:r>
              <a:rPr lang="en-US" b="1"/>
              <a:t> </a:t>
            </a:r>
            <a:r>
              <a:rPr lang="en-US" b="1" err="1"/>
              <a:t>plānošana</a:t>
            </a:r>
            <a:r>
              <a:rPr lang="en-US" b="1"/>
              <a:t> (Sprint Planning)</a:t>
            </a:r>
            <a:endParaRPr lang="en-US"/>
          </a:p>
          <a:p>
            <a:pPr>
              <a:buFont typeface="Arial"/>
              <a:buChar char="•"/>
            </a:pPr>
            <a:r>
              <a:rPr lang="en-US" err="1">
                <a:ea typeface="+mn-lt"/>
                <a:cs typeface="+mn-lt"/>
              </a:rPr>
              <a:t>Pirms</a:t>
            </a:r>
            <a:r>
              <a:rPr lang="en-US">
                <a:ea typeface="+mn-lt"/>
                <a:cs typeface="+mn-lt"/>
              </a:rPr>
              <a:t> </a:t>
            </a:r>
            <a:r>
              <a:rPr lang="en-US" err="1">
                <a:ea typeface="+mn-lt"/>
                <a:cs typeface="+mn-lt"/>
              </a:rPr>
              <a:t>katra</a:t>
            </a:r>
            <a:r>
              <a:rPr lang="en-US">
                <a:ea typeface="+mn-lt"/>
                <a:cs typeface="+mn-lt"/>
              </a:rPr>
              <a:t> </a:t>
            </a:r>
            <a:r>
              <a:rPr lang="en-US" err="1">
                <a:ea typeface="+mn-lt"/>
                <a:cs typeface="+mn-lt"/>
              </a:rPr>
              <a:t>sprinta</a:t>
            </a:r>
            <a:r>
              <a:rPr lang="en-US">
                <a:ea typeface="+mn-lt"/>
                <a:cs typeface="+mn-lt"/>
              </a:rPr>
              <a:t> </a:t>
            </a:r>
            <a:r>
              <a:rPr lang="en-US" err="1">
                <a:ea typeface="+mn-lt"/>
                <a:cs typeface="+mn-lt"/>
              </a:rPr>
              <a:t>komanda</a:t>
            </a:r>
            <a:r>
              <a:rPr lang="en-US">
                <a:ea typeface="+mn-lt"/>
                <a:cs typeface="+mn-lt"/>
              </a:rPr>
              <a:t> </a:t>
            </a:r>
            <a:r>
              <a:rPr lang="en-US" err="1">
                <a:ea typeface="+mn-lt"/>
                <a:cs typeface="+mn-lt"/>
              </a:rPr>
              <a:t>izvēlas</a:t>
            </a:r>
            <a:r>
              <a:rPr lang="en-US">
                <a:ea typeface="+mn-lt"/>
                <a:cs typeface="+mn-lt"/>
              </a:rPr>
              <a:t> </a:t>
            </a:r>
            <a:r>
              <a:rPr lang="en-US" i="1">
                <a:ea typeface="+mn-lt"/>
                <a:cs typeface="+mn-lt"/>
              </a:rPr>
              <a:t>Backlog</a:t>
            </a:r>
            <a:r>
              <a:rPr lang="en-US">
                <a:ea typeface="+mn-lt"/>
                <a:cs typeface="+mn-lt"/>
              </a:rPr>
              <a:t> </a:t>
            </a:r>
            <a:r>
              <a:rPr lang="en-US" err="1">
                <a:ea typeface="+mn-lt"/>
                <a:cs typeface="+mn-lt"/>
              </a:rPr>
              <a:t>uzdevumus</a:t>
            </a:r>
            <a:r>
              <a:rPr lang="en-US">
                <a:ea typeface="+mn-lt"/>
                <a:cs typeface="+mn-lt"/>
              </a:rPr>
              <a:t>, kurus var </a:t>
            </a:r>
            <a:r>
              <a:rPr lang="en-US" err="1">
                <a:ea typeface="+mn-lt"/>
                <a:cs typeface="+mn-lt"/>
              </a:rPr>
              <a:t>pabeigt</a:t>
            </a:r>
            <a:r>
              <a:rPr lang="en-US">
                <a:ea typeface="+mn-lt"/>
                <a:cs typeface="+mn-lt"/>
              </a:rPr>
              <a:t> </a:t>
            </a:r>
            <a:r>
              <a:rPr lang="en-US" err="1">
                <a:ea typeface="+mn-lt"/>
                <a:cs typeface="+mn-lt"/>
              </a:rPr>
              <a:t>sprintā</a:t>
            </a:r>
            <a:r>
              <a:rPr lang="en-US">
                <a:ea typeface="+mn-lt"/>
                <a:cs typeface="+mn-lt"/>
              </a:rPr>
              <a:t>.</a:t>
            </a:r>
            <a:endParaRPr lang="en-US"/>
          </a:p>
          <a:p>
            <a:pPr>
              <a:buFont typeface="Arial"/>
              <a:buChar char="•"/>
            </a:pPr>
            <a:r>
              <a:rPr lang="en-US" err="1">
                <a:ea typeface="+mn-lt"/>
                <a:cs typeface="+mn-lt"/>
              </a:rPr>
              <a:t>Uzdevumi</a:t>
            </a:r>
            <a:r>
              <a:rPr lang="en-US">
                <a:ea typeface="+mn-lt"/>
                <a:cs typeface="+mn-lt"/>
              </a:rPr>
              <a:t> </a:t>
            </a:r>
            <a:r>
              <a:rPr lang="en-US" err="1">
                <a:ea typeface="+mn-lt"/>
                <a:cs typeface="+mn-lt"/>
              </a:rPr>
              <a:t>tiek</a:t>
            </a:r>
            <a:r>
              <a:rPr lang="en-US">
                <a:ea typeface="+mn-lt"/>
                <a:cs typeface="+mn-lt"/>
              </a:rPr>
              <a:t> </a:t>
            </a:r>
            <a:r>
              <a:rPr lang="en-US" err="1">
                <a:ea typeface="+mn-lt"/>
                <a:cs typeface="+mn-lt"/>
              </a:rPr>
              <a:t>sadalīti</a:t>
            </a:r>
            <a:r>
              <a:rPr lang="en-US">
                <a:ea typeface="+mn-lt"/>
                <a:cs typeface="+mn-lt"/>
              </a:rPr>
              <a:t> </a:t>
            </a:r>
            <a:r>
              <a:rPr lang="en-US" err="1">
                <a:ea typeface="+mn-lt"/>
                <a:cs typeface="+mn-lt"/>
              </a:rPr>
              <a:t>mazākās</a:t>
            </a:r>
            <a:r>
              <a:rPr lang="en-US">
                <a:ea typeface="+mn-lt"/>
                <a:cs typeface="+mn-lt"/>
              </a:rPr>
              <a:t> </a:t>
            </a:r>
            <a:r>
              <a:rPr lang="en-US" err="1">
                <a:ea typeface="+mn-lt"/>
                <a:cs typeface="+mn-lt"/>
              </a:rPr>
              <a:t>daļās</a:t>
            </a:r>
            <a:r>
              <a:rPr lang="en-US">
                <a:ea typeface="+mn-lt"/>
                <a:cs typeface="+mn-lt"/>
              </a:rPr>
              <a:t> un </a:t>
            </a:r>
            <a:r>
              <a:rPr lang="en-US" err="1">
                <a:ea typeface="+mn-lt"/>
                <a:cs typeface="+mn-lt"/>
              </a:rPr>
              <a:t>izplānota</a:t>
            </a:r>
            <a:r>
              <a:rPr lang="en-US">
                <a:ea typeface="+mn-lt"/>
                <a:cs typeface="+mn-lt"/>
              </a:rPr>
              <a:t> to </a:t>
            </a:r>
            <a:r>
              <a:rPr lang="en-US" err="1">
                <a:ea typeface="+mn-lt"/>
                <a:cs typeface="+mn-lt"/>
              </a:rPr>
              <a:t>izpilde</a:t>
            </a:r>
            <a:r>
              <a:rPr lang="en-US">
                <a:ea typeface="+mn-lt"/>
                <a:cs typeface="+mn-lt"/>
              </a:rPr>
              <a:t>.</a:t>
            </a:r>
            <a:endParaRPr lang="en-US"/>
          </a:p>
          <a:p>
            <a:pPr>
              <a:buNone/>
            </a:pPr>
            <a:r>
              <a:rPr lang="en-US" b="1"/>
              <a:t>3. </a:t>
            </a:r>
            <a:r>
              <a:rPr lang="en-US" b="1" err="1"/>
              <a:t>Sprinta</a:t>
            </a:r>
            <a:r>
              <a:rPr lang="en-US" b="1"/>
              <a:t> </a:t>
            </a:r>
            <a:r>
              <a:rPr lang="en-US" b="1" err="1"/>
              <a:t>izpilde</a:t>
            </a:r>
            <a:r>
              <a:rPr lang="en-US" b="1"/>
              <a:t> (Sprint Execution)</a:t>
            </a:r>
            <a:endParaRPr lang="en-US"/>
          </a:p>
          <a:p>
            <a:pPr>
              <a:buFont typeface="Arial"/>
              <a:buChar char="•"/>
            </a:pPr>
            <a:r>
              <a:rPr lang="en-US" err="1">
                <a:ea typeface="+mn-lt"/>
                <a:cs typeface="+mn-lt"/>
              </a:rPr>
              <a:t>Sprinta</a:t>
            </a:r>
            <a:r>
              <a:rPr lang="en-US">
                <a:ea typeface="+mn-lt"/>
                <a:cs typeface="+mn-lt"/>
              </a:rPr>
              <a:t> </a:t>
            </a:r>
            <a:r>
              <a:rPr lang="en-US" err="1">
                <a:ea typeface="+mn-lt"/>
                <a:cs typeface="+mn-lt"/>
              </a:rPr>
              <a:t>laikā</a:t>
            </a:r>
            <a:r>
              <a:rPr lang="en-US">
                <a:ea typeface="+mn-lt"/>
                <a:cs typeface="+mn-lt"/>
              </a:rPr>
              <a:t> </a:t>
            </a:r>
            <a:r>
              <a:rPr lang="en-US" err="1">
                <a:ea typeface="+mn-lt"/>
                <a:cs typeface="+mn-lt"/>
              </a:rPr>
              <a:t>komanda</a:t>
            </a:r>
            <a:r>
              <a:rPr lang="en-US">
                <a:ea typeface="+mn-lt"/>
                <a:cs typeface="+mn-lt"/>
              </a:rPr>
              <a:t> </a:t>
            </a:r>
            <a:r>
              <a:rPr lang="en-US" err="1">
                <a:ea typeface="+mn-lt"/>
                <a:cs typeface="+mn-lt"/>
              </a:rPr>
              <a:t>strādā</a:t>
            </a:r>
            <a:r>
              <a:rPr lang="en-US">
                <a:ea typeface="+mn-lt"/>
                <a:cs typeface="+mn-lt"/>
              </a:rPr>
              <a:t> pie </a:t>
            </a:r>
            <a:r>
              <a:rPr lang="en-US" err="1">
                <a:ea typeface="+mn-lt"/>
                <a:cs typeface="+mn-lt"/>
              </a:rPr>
              <a:t>izvēlētajiem</a:t>
            </a:r>
            <a:r>
              <a:rPr lang="en-US">
                <a:ea typeface="+mn-lt"/>
                <a:cs typeface="+mn-lt"/>
              </a:rPr>
              <a:t> </a:t>
            </a:r>
            <a:r>
              <a:rPr lang="en-US" err="1">
                <a:ea typeface="+mn-lt"/>
                <a:cs typeface="+mn-lt"/>
              </a:rPr>
              <a:t>uzdevumiem</a:t>
            </a:r>
            <a:r>
              <a:rPr lang="en-US">
                <a:ea typeface="+mn-lt"/>
                <a:cs typeface="+mn-lt"/>
              </a:rPr>
              <a:t>.</a:t>
            </a:r>
            <a:endParaRPr lang="en-US"/>
          </a:p>
          <a:p>
            <a:pPr>
              <a:buFont typeface="Arial"/>
              <a:buChar char="•"/>
            </a:pPr>
            <a:r>
              <a:rPr lang="en-US" err="1">
                <a:ea typeface="+mn-lt"/>
                <a:cs typeface="+mn-lt"/>
              </a:rPr>
              <a:t>Katru</a:t>
            </a:r>
            <a:r>
              <a:rPr lang="en-US">
                <a:ea typeface="+mn-lt"/>
                <a:cs typeface="+mn-lt"/>
              </a:rPr>
              <a:t> </a:t>
            </a:r>
            <a:r>
              <a:rPr lang="en-US" err="1">
                <a:ea typeface="+mn-lt"/>
                <a:cs typeface="+mn-lt"/>
              </a:rPr>
              <a:t>dienu</a:t>
            </a:r>
            <a:r>
              <a:rPr lang="en-US">
                <a:ea typeface="+mn-lt"/>
                <a:cs typeface="+mn-lt"/>
              </a:rPr>
              <a:t> </a:t>
            </a:r>
            <a:r>
              <a:rPr lang="en-US" err="1">
                <a:ea typeface="+mn-lt"/>
                <a:cs typeface="+mn-lt"/>
              </a:rPr>
              <a:t>notiek</a:t>
            </a:r>
            <a:r>
              <a:rPr lang="en-US">
                <a:ea typeface="+mn-lt"/>
                <a:cs typeface="+mn-lt"/>
              </a:rPr>
              <a:t> </a:t>
            </a:r>
            <a:r>
              <a:rPr lang="en-US" err="1">
                <a:ea typeface="+mn-lt"/>
                <a:cs typeface="+mn-lt"/>
              </a:rPr>
              <a:t>īsas</a:t>
            </a:r>
            <a:r>
              <a:rPr lang="en-US">
                <a:ea typeface="+mn-lt"/>
                <a:cs typeface="+mn-lt"/>
              </a:rPr>
              <a:t> </a:t>
            </a:r>
            <a:r>
              <a:rPr lang="en-US" err="1">
                <a:ea typeface="+mn-lt"/>
                <a:cs typeface="+mn-lt"/>
              </a:rPr>
              <a:t>sanāksmes</a:t>
            </a:r>
            <a:r>
              <a:rPr lang="en-US">
                <a:ea typeface="+mn-lt"/>
                <a:cs typeface="+mn-lt"/>
              </a:rPr>
              <a:t> (</a:t>
            </a:r>
            <a:r>
              <a:rPr lang="en-US" i="1">
                <a:ea typeface="+mn-lt"/>
                <a:cs typeface="+mn-lt"/>
              </a:rPr>
              <a:t>Daily Stand-ups</a:t>
            </a:r>
            <a:r>
              <a:rPr lang="en-US">
                <a:ea typeface="+mn-lt"/>
                <a:cs typeface="+mn-lt"/>
              </a:rPr>
              <a:t>), </a:t>
            </a:r>
            <a:r>
              <a:rPr lang="en-US" err="1">
                <a:ea typeface="+mn-lt"/>
                <a:cs typeface="+mn-lt"/>
              </a:rPr>
              <a:t>kur</a:t>
            </a:r>
            <a:r>
              <a:rPr lang="en-US">
                <a:ea typeface="+mn-lt"/>
                <a:cs typeface="+mn-lt"/>
              </a:rPr>
              <a:t> </a:t>
            </a:r>
            <a:r>
              <a:rPr lang="en-US" err="1">
                <a:ea typeface="+mn-lt"/>
                <a:cs typeface="+mn-lt"/>
              </a:rPr>
              <a:t>komanda</a:t>
            </a:r>
            <a:r>
              <a:rPr lang="en-US">
                <a:ea typeface="+mn-lt"/>
                <a:cs typeface="+mn-lt"/>
              </a:rPr>
              <a:t> </a:t>
            </a:r>
            <a:r>
              <a:rPr lang="en-US" err="1">
                <a:ea typeface="+mn-lt"/>
                <a:cs typeface="+mn-lt"/>
              </a:rPr>
              <a:t>pārrunā</a:t>
            </a:r>
            <a:r>
              <a:rPr lang="en-US">
                <a:ea typeface="+mn-lt"/>
                <a:cs typeface="+mn-lt"/>
              </a:rPr>
              <a:t> </a:t>
            </a:r>
            <a:r>
              <a:rPr lang="en-US" err="1">
                <a:ea typeface="+mn-lt"/>
                <a:cs typeface="+mn-lt"/>
              </a:rPr>
              <a:t>progresu</a:t>
            </a:r>
            <a:r>
              <a:rPr lang="en-US">
                <a:ea typeface="+mn-lt"/>
                <a:cs typeface="+mn-lt"/>
              </a:rPr>
              <a:t> un </a:t>
            </a:r>
            <a:r>
              <a:rPr lang="en-US" err="1">
                <a:ea typeface="+mn-lt"/>
                <a:cs typeface="+mn-lt"/>
              </a:rPr>
              <a:t>iespējamos</a:t>
            </a:r>
            <a:r>
              <a:rPr lang="en-US">
                <a:ea typeface="+mn-lt"/>
                <a:cs typeface="+mn-lt"/>
              </a:rPr>
              <a:t> </a:t>
            </a:r>
            <a:r>
              <a:rPr lang="en-US" err="1">
                <a:ea typeface="+mn-lt"/>
                <a:cs typeface="+mn-lt"/>
              </a:rPr>
              <a:t>šķēršļus</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81827718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0967D-67B2-6C10-98F0-F3D86C47B3E0}"/>
              </a:ext>
            </a:extLst>
          </p:cNvPr>
          <p:cNvSpPr>
            <a:spLocks noGrp="1"/>
          </p:cNvSpPr>
          <p:nvPr>
            <p:ph idx="1"/>
          </p:nvPr>
        </p:nvSpPr>
        <p:spPr/>
        <p:txBody>
          <a:bodyPr vert="horz" lIns="91440" tIns="45720" rIns="91440" bIns="45720" rtlCol="0" anchor="t">
            <a:normAutofit/>
          </a:bodyPr>
          <a:lstStyle/>
          <a:p>
            <a:pPr marL="0" indent="0">
              <a:buNone/>
            </a:pPr>
            <a:r>
              <a:rPr lang="en-US" b="1"/>
              <a:t>4. </a:t>
            </a:r>
            <a:r>
              <a:rPr lang="en-US" b="1" err="1"/>
              <a:t>Sprinta</a:t>
            </a:r>
            <a:r>
              <a:rPr lang="en-US" b="1"/>
              <a:t> </a:t>
            </a:r>
            <a:r>
              <a:rPr lang="en-US" b="1" err="1"/>
              <a:t>pārskats</a:t>
            </a:r>
            <a:r>
              <a:rPr lang="en-US" b="1"/>
              <a:t> (Sprint Review)</a:t>
            </a:r>
            <a:endParaRPr lang="en-US">
              <a:ea typeface="Calibri" panose="020F0502020204030204"/>
              <a:cs typeface="Calibri" panose="020F0502020204030204"/>
            </a:endParaRPr>
          </a:p>
          <a:p>
            <a:r>
              <a:rPr lang="en-US" err="1">
                <a:ea typeface="+mn-lt"/>
                <a:cs typeface="+mn-lt"/>
              </a:rPr>
              <a:t>Sprinta</a:t>
            </a:r>
            <a:r>
              <a:rPr lang="en-US">
                <a:ea typeface="+mn-lt"/>
                <a:cs typeface="+mn-lt"/>
              </a:rPr>
              <a:t> </a:t>
            </a:r>
            <a:r>
              <a:rPr lang="en-US" err="1">
                <a:ea typeface="+mn-lt"/>
                <a:cs typeface="+mn-lt"/>
              </a:rPr>
              <a:t>beigās</a:t>
            </a:r>
            <a:r>
              <a:rPr lang="en-US">
                <a:ea typeface="+mn-lt"/>
                <a:cs typeface="+mn-lt"/>
              </a:rPr>
              <a:t> </a:t>
            </a:r>
            <a:r>
              <a:rPr lang="en-US" err="1">
                <a:ea typeface="+mn-lt"/>
                <a:cs typeface="+mn-lt"/>
              </a:rPr>
              <a:t>notiek</a:t>
            </a:r>
            <a:r>
              <a:rPr lang="en-US">
                <a:ea typeface="+mn-lt"/>
                <a:cs typeface="+mn-lt"/>
              </a:rPr>
              <a:t> </a:t>
            </a:r>
            <a:r>
              <a:rPr lang="en-US" err="1">
                <a:ea typeface="+mn-lt"/>
                <a:cs typeface="+mn-lt"/>
              </a:rPr>
              <a:t>apspriede</a:t>
            </a:r>
            <a:r>
              <a:rPr lang="en-US">
                <a:ea typeface="+mn-lt"/>
                <a:cs typeface="+mn-lt"/>
              </a:rPr>
              <a:t>, </a:t>
            </a:r>
            <a:r>
              <a:rPr lang="en-US" err="1">
                <a:ea typeface="+mn-lt"/>
                <a:cs typeface="+mn-lt"/>
              </a:rPr>
              <a:t>kur</a:t>
            </a:r>
            <a:r>
              <a:rPr lang="en-US">
                <a:ea typeface="+mn-lt"/>
                <a:cs typeface="+mn-lt"/>
              </a:rPr>
              <a:t> </a:t>
            </a:r>
            <a:r>
              <a:rPr lang="en-US" err="1">
                <a:ea typeface="+mn-lt"/>
                <a:cs typeface="+mn-lt"/>
              </a:rPr>
              <a:t>komanda</a:t>
            </a:r>
            <a:r>
              <a:rPr lang="en-US">
                <a:ea typeface="+mn-lt"/>
                <a:cs typeface="+mn-lt"/>
              </a:rPr>
              <a:t> </a:t>
            </a:r>
            <a:r>
              <a:rPr lang="en-US" err="1">
                <a:ea typeface="+mn-lt"/>
                <a:cs typeface="+mn-lt"/>
              </a:rPr>
              <a:t>prezentē</a:t>
            </a:r>
            <a:r>
              <a:rPr lang="en-US">
                <a:ea typeface="+mn-lt"/>
                <a:cs typeface="+mn-lt"/>
              </a:rPr>
              <a:t> </a:t>
            </a:r>
            <a:r>
              <a:rPr lang="en-US" err="1">
                <a:ea typeface="+mn-lt"/>
                <a:cs typeface="+mn-lt"/>
              </a:rPr>
              <a:t>paveikto</a:t>
            </a:r>
            <a:r>
              <a:rPr lang="en-US">
                <a:ea typeface="+mn-lt"/>
                <a:cs typeface="+mn-lt"/>
              </a:rPr>
              <a:t> </a:t>
            </a:r>
            <a:r>
              <a:rPr lang="en-US" err="1">
                <a:ea typeface="+mn-lt"/>
                <a:cs typeface="+mn-lt"/>
              </a:rPr>
              <a:t>darbu</a:t>
            </a:r>
            <a:r>
              <a:rPr lang="en-US">
                <a:ea typeface="+mn-lt"/>
                <a:cs typeface="+mn-lt"/>
              </a:rPr>
              <a:t>.</a:t>
            </a:r>
            <a:endParaRPr lang="en-US">
              <a:ea typeface="Calibri" panose="020F0502020204030204"/>
              <a:cs typeface="Calibri" panose="020F0502020204030204"/>
            </a:endParaRPr>
          </a:p>
          <a:p>
            <a:r>
              <a:rPr lang="en-US" err="1">
                <a:ea typeface="+mn-lt"/>
                <a:cs typeface="+mn-lt"/>
              </a:rPr>
              <a:t>Produkta</a:t>
            </a:r>
            <a:r>
              <a:rPr lang="en-US">
                <a:ea typeface="+mn-lt"/>
                <a:cs typeface="+mn-lt"/>
              </a:rPr>
              <a:t> </a:t>
            </a:r>
            <a:r>
              <a:rPr lang="en-US" err="1">
                <a:ea typeface="+mn-lt"/>
                <a:cs typeface="+mn-lt"/>
              </a:rPr>
              <a:t>īpašnieks</a:t>
            </a:r>
            <a:r>
              <a:rPr lang="en-US">
                <a:ea typeface="+mn-lt"/>
                <a:cs typeface="+mn-lt"/>
              </a:rPr>
              <a:t> </a:t>
            </a:r>
            <a:r>
              <a:rPr lang="en-US" err="1">
                <a:ea typeface="+mn-lt"/>
                <a:cs typeface="+mn-lt"/>
              </a:rPr>
              <a:t>sniedz</a:t>
            </a:r>
            <a:r>
              <a:rPr lang="en-US">
                <a:ea typeface="+mn-lt"/>
                <a:cs typeface="+mn-lt"/>
              </a:rPr>
              <a:t> </a:t>
            </a:r>
            <a:r>
              <a:rPr lang="en-US" err="1">
                <a:ea typeface="+mn-lt"/>
                <a:cs typeface="+mn-lt"/>
              </a:rPr>
              <a:t>atsauksmes</a:t>
            </a:r>
            <a:r>
              <a:rPr lang="en-US">
                <a:ea typeface="+mn-lt"/>
                <a:cs typeface="+mn-lt"/>
              </a:rPr>
              <a:t> un </a:t>
            </a:r>
            <a:r>
              <a:rPr lang="en-US" err="1">
                <a:ea typeface="+mn-lt"/>
                <a:cs typeface="+mn-lt"/>
              </a:rPr>
              <a:t>nosaka</a:t>
            </a:r>
            <a:r>
              <a:rPr lang="en-US">
                <a:ea typeface="+mn-lt"/>
                <a:cs typeface="+mn-lt"/>
              </a:rPr>
              <a:t> </a:t>
            </a:r>
            <a:r>
              <a:rPr lang="en-US" err="1">
                <a:ea typeface="+mn-lt"/>
                <a:cs typeface="+mn-lt"/>
              </a:rPr>
              <a:t>nākamos</a:t>
            </a:r>
            <a:r>
              <a:rPr lang="en-US">
                <a:ea typeface="+mn-lt"/>
                <a:cs typeface="+mn-lt"/>
              </a:rPr>
              <a:t> </a:t>
            </a:r>
            <a:r>
              <a:rPr lang="en-US" err="1">
                <a:ea typeface="+mn-lt"/>
                <a:cs typeface="+mn-lt"/>
              </a:rPr>
              <a:t>soļus</a:t>
            </a:r>
            <a:r>
              <a:rPr lang="en-US">
                <a:ea typeface="+mn-lt"/>
                <a:cs typeface="+mn-lt"/>
              </a:rPr>
              <a:t>.</a:t>
            </a:r>
            <a:endParaRPr lang="en-US">
              <a:ea typeface="Calibri" panose="020F0502020204030204"/>
              <a:cs typeface="Calibri" panose="020F0502020204030204"/>
            </a:endParaRPr>
          </a:p>
          <a:p>
            <a:pPr marL="0" indent="0">
              <a:buNone/>
            </a:pPr>
            <a:r>
              <a:rPr lang="en-US" b="1"/>
              <a:t>5. </a:t>
            </a:r>
            <a:r>
              <a:rPr lang="en-US" b="1" err="1"/>
              <a:t>Sprinta</a:t>
            </a:r>
            <a:r>
              <a:rPr lang="en-US" b="1"/>
              <a:t> </a:t>
            </a:r>
            <a:r>
              <a:rPr lang="en-US" b="1" err="1"/>
              <a:t>retrospekcija</a:t>
            </a:r>
            <a:r>
              <a:rPr lang="en-US" b="1"/>
              <a:t> (Sprint Retrospective)</a:t>
            </a:r>
            <a:endParaRPr lang="en-US">
              <a:ea typeface="Calibri"/>
              <a:cs typeface="Calibri"/>
            </a:endParaRPr>
          </a:p>
          <a:p>
            <a:r>
              <a:rPr lang="en-US" err="1">
                <a:ea typeface="+mn-lt"/>
                <a:cs typeface="+mn-lt"/>
              </a:rPr>
              <a:t>Komanda</a:t>
            </a:r>
            <a:r>
              <a:rPr lang="en-US">
                <a:ea typeface="+mn-lt"/>
                <a:cs typeface="+mn-lt"/>
              </a:rPr>
              <a:t> </a:t>
            </a:r>
            <a:r>
              <a:rPr lang="en-US" err="1">
                <a:ea typeface="+mn-lt"/>
                <a:cs typeface="+mn-lt"/>
              </a:rPr>
              <a:t>analizē</a:t>
            </a:r>
            <a:r>
              <a:rPr lang="en-US">
                <a:ea typeface="+mn-lt"/>
                <a:cs typeface="+mn-lt"/>
              </a:rPr>
              <a:t>, kas </a:t>
            </a:r>
            <a:r>
              <a:rPr lang="en-US" err="1">
                <a:ea typeface="+mn-lt"/>
                <a:cs typeface="+mn-lt"/>
              </a:rPr>
              <a:t>izdevās</a:t>
            </a:r>
            <a:r>
              <a:rPr lang="en-US">
                <a:ea typeface="+mn-lt"/>
                <a:cs typeface="+mn-lt"/>
              </a:rPr>
              <a:t> un ko </a:t>
            </a:r>
            <a:r>
              <a:rPr lang="en-US" err="1">
                <a:ea typeface="+mn-lt"/>
                <a:cs typeface="+mn-lt"/>
              </a:rPr>
              <a:t>varētu</a:t>
            </a:r>
            <a:r>
              <a:rPr lang="en-US">
                <a:ea typeface="+mn-lt"/>
                <a:cs typeface="+mn-lt"/>
              </a:rPr>
              <a:t> </a:t>
            </a:r>
            <a:r>
              <a:rPr lang="en-US" err="1">
                <a:ea typeface="+mn-lt"/>
                <a:cs typeface="+mn-lt"/>
              </a:rPr>
              <a:t>uzlabot</a:t>
            </a:r>
            <a:r>
              <a:rPr lang="en-US">
                <a:ea typeface="+mn-lt"/>
                <a:cs typeface="+mn-lt"/>
              </a:rPr>
              <a:t> </a:t>
            </a:r>
            <a:r>
              <a:rPr lang="en-US" err="1">
                <a:ea typeface="+mn-lt"/>
                <a:cs typeface="+mn-lt"/>
              </a:rPr>
              <a:t>nākamajā</a:t>
            </a:r>
            <a:r>
              <a:rPr lang="en-US">
                <a:ea typeface="+mn-lt"/>
                <a:cs typeface="+mn-lt"/>
              </a:rPr>
              <a:t> </a:t>
            </a:r>
            <a:r>
              <a:rPr lang="en-US" err="1">
                <a:ea typeface="+mn-lt"/>
                <a:cs typeface="+mn-lt"/>
              </a:rPr>
              <a:t>sprintā</a:t>
            </a:r>
            <a:r>
              <a:rPr lang="en-US">
                <a:ea typeface="+mn-lt"/>
                <a:cs typeface="+mn-lt"/>
              </a:rPr>
              <a:t>.</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Tree>
    <p:extLst>
      <p:ext uri="{BB962C8B-B14F-4D97-AF65-F5344CB8AC3E}">
        <p14:creationId xmlns:p14="http://schemas.microsoft.com/office/powerpoint/2010/main" val="302425344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E0671-8E82-2045-E7AE-A23F75891814}"/>
              </a:ext>
            </a:extLst>
          </p:cNvPr>
          <p:cNvSpPr>
            <a:spLocks noGrp="1"/>
          </p:cNvSpPr>
          <p:nvPr>
            <p:ph type="title"/>
          </p:nvPr>
        </p:nvSpPr>
        <p:spPr/>
        <p:txBody>
          <a:bodyPr/>
          <a:lstStyle/>
          <a:p>
            <a:r>
              <a:rPr lang="en-US" b="1" err="1"/>
              <a:t>Spirāles</a:t>
            </a:r>
            <a:r>
              <a:rPr lang="en-US" b="1"/>
              <a:t> </a:t>
            </a:r>
            <a:r>
              <a:rPr lang="en-US" b="1" err="1"/>
              <a:t>modelis</a:t>
            </a:r>
            <a:endParaRPr lang="en-US" err="1"/>
          </a:p>
        </p:txBody>
      </p:sp>
      <p:sp>
        <p:nvSpPr>
          <p:cNvPr id="3" name="Content Placeholder 2">
            <a:extLst>
              <a:ext uri="{FF2B5EF4-FFF2-40B4-BE49-F238E27FC236}">
                <a16:creationId xmlns:a16="http://schemas.microsoft.com/office/drawing/2014/main" id="{5D9E69B1-31ED-37F1-366F-E0F089827127}"/>
              </a:ext>
            </a:extLst>
          </p:cNvPr>
          <p:cNvSpPr>
            <a:spLocks noGrp="1"/>
          </p:cNvSpPr>
          <p:nvPr>
            <p:ph idx="1"/>
          </p:nvPr>
        </p:nvSpPr>
        <p:spPr/>
        <p:txBody>
          <a:bodyPr vert="horz" lIns="91440" tIns="45720" rIns="91440" bIns="45720" rtlCol="0" anchor="t">
            <a:normAutofit/>
          </a:bodyPr>
          <a:lstStyle/>
          <a:p>
            <a:r>
              <a:rPr lang="en-US" err="1">
                <a:ea typeface="+mn-lt"/>
                <a:cs typeface="+mn-lt"/>
              </a:rPr>
              <a:t>Apvieno</a:t>
            </a:r>
            <a:r>
              <a:rPr lang="en-US">
                <a:ea typeface="+mn-lt"/>
                <a:cs typeface="+mn-lt"/>
              </a:rPr>
              <a:t> Waterfall un Agile </a:t>
            </a:r>
            <a:r>
              <a:rPr lang="en-US" err="1">
                <a:ea typeface="+mn-lt"/>
                <a:cs typeface="+mn-lt"/>
              </a:rPr>
              <a:t>priekšrocības</a:t>
            </a:r>
            <a:r>
              <a:rPr lang="en-US">
                <a:ea typeface="+mn-lt"/>
                <a:cs typeface="+mn-lt"/>
              </a:rPr>
              <a:t>, </a:t>
            </a:r>
            <a:r>
              <a:rPr lang="en-US" err="1">
                <a:ea typeface="+mn-lt"/>
                <a:cs typeface="+mn-lt"/>
              </a:rPr>
              <a:t>izmantojot</a:t>
            </a:r>
            <a:r>
              <a:rPr lang="en-US">
                <a:ea typeface="+mn-lt"/>
                <a:cs typeface="+mn-lt"/>
              </a:rPr>
              <a:t> </a:t>
            </a:r>
            <a:r>
              <a:rPr lang="en-US" err="1">
                <a:ea typeface="+mn-lt"/>
                <a:cs typeface="+mn-lt"/>
              </a:rPr>
              <a:t>iterāciju</a:t>
            </a:r>
            <a:r>
              <a:rPr lang="en-US">
                <a:ea typeface="+mn-lt"/>
                <a:cs typeface="+mn-lt"/>
              </a:rPr>
              <a:t> </a:t>
            </a:r>
            <a:r>
              <a:rPr lang="en-US" err="1">
                <a:ea typeface="+mn-lt"/>
                <a:cs typeface="+mn-lt"/>
              </a:rPr>
              <a:t>ciklus</a:t>
            </a:r>
            <a:r>
              <a:rPr lang="en-US">
                <a:ea typeface="+mn-lt"/>
                <a:cs typeface="+mn-lt"/>
              </a:rPr>
              <a:t>.</a:t>
            </a:r>
            <a:endParaRPr lang="en-US">
              <a:ea typeface="Calibri" panose="020F0502020204030204"/>
              <a:cs typeface="Calibri" panose="020F0502020204030204"/>
            </a:endParaRPr>
          </a:p>
          <a:p>
            <a:r>
              <a:rPr lang="en-US" err="1">
                <a:ea typeface="+mn-lt"/>
                <a:cs typeface="+mn-lt"/>
              </a:rPr>
              <a:t>Piemērots</a:t>
            </a:r>
            <a:r>
              <a:rPr lang="en-US">
                <a:ea typeface="+mn-lt"/>
                <a:cs typeface="+mn-lt"/>
              </a:rPr>
              <a:t> </a:t>
            </a:r>
            <a:r>
              <a:rPr lang="en-US" err="1">
                <a:ea typeface="+mn-lt"/>
                <a:cs typeface="+mn-lt"/>
              </a:rPr>
              <a:t>sarežģītām</a:t>
            </a:r>
            <a:r>
              <a:rPr lang="en-US">
                <a:ea typeface="+mn-lt"/>
                <a:cs typeface="+mn-lt"/>
              </a:rPr>
              <a:t> </a:t>
            </a:r>
            <a:r>
              <a:rPr lang="en-US" err="1">
                <a:ea typeface="+mn-lt"/>
                <a:cs typeface="+mn-lt"/>
              </a:rPr>
              <a:t>sistēmām</a:t>
            </a:r>
            <a:r>
              <a:rPr lang="en-US">
                <a:ea typeface="+mn-lt"/>
                <a:cs typeface="+mn-lt"/>
              </a:rPr>
              <a:t> </a:t>
            </a:r>
            <a:r>
              <a:rPr lang="en-US" err="1">
                <a:ea typeface="+mn-lt"/>
                <a:cs typeface="+mn-lt"/>
              </a:rPr>
              <a:t>ar</a:t>
            </a:r>
            <a:r>
              <a:rPr lang="en-US">
                <a:ea typeface="+mn-lt"/>
                <a:cs typeface="+mn-lt"/>
              </a:rPr>
              <a:t> </a:t>
            </a:r>
            <a:r>
              <a:rPr lang="en-US" err="1">
                <a:ea typeface="+mn-lt"/>
                <a:cs typeface="+mn-lt"/>
              </a:rPr>
              <a:t>augstu</a:t>
            </a:r>
            <a:r>
              <a:rPr lang="en-US">
                <a:ea typeface="+mn-lt"/>
                <a:cs typeface="+mn-lt"/>
              </a:rPr>
              <a:t> </a:t>
            </a:r>
            <a:r>
              <a:rPr lang="en-US" err="1">
                <a:ea typeface="+mn-lt"/>
                <a:cs typeface="+mn-lt"/>
              </a:rPr>
              <a:t>riska</a:t>
            </a:r>
            <a:r>
              <a:rPr lang="en-US">
                <a:ea typeface="+mn-lt"/>
                <a:cs typeface="+mn-lt"/>
              </a:rPr>
              <a:t> </a:t>
            </a:r>
            <a:r>
              <a:rPr lang="en-US" err="1">
                <a:ea typeface="+mn-lt"/>
                <a:cs typeface="+mn-lt"/>
              </a:rPr>
              <a:t>līmeni</a:t>
            </a:r>
            <a:r>
              <a:rPr lang="en-US">
                <a:ea typeface="+mn-lt"/>
                <a:cs typeface="+mn-lt"/>
              </a:rPr>
              <a:t>.</a:t>
            </a:r>
            <a:endParaRPr lang="en-US"/>
          </a:p>
          <a:p>
            <a:pPr marL="0" indent="0">
              <a:buNone/>
            </a:pPr>
            <a:r>
              <a:rPr lang="en-US">
                <a:ea typeface="+mn-lt"/>
                <a:cs typeface="+mn-lt"/>
                <a:hlinkClick r:id="rId2"/>
              </a:rPr>
              <a:t>https://www.youtube.com/watch?v=mp22SDTnsQQ</a:t>
            </a: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3074700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6703-D472-4BCB-85D2-7C9096E7B900}"/>
              </a:ext>
            </a:extLst>
          </p:cNvPr>
          <p:cNvSpPr>
            <a:spLocks noGrp="1"/>
          </p:cNvSpPr>
          <p:nvPr>
            <p:ph type="title"/>
          </p:nvPr>
        </p:nvSpPr>
        <p:spPr/>
        <p:txBody>
          <a:bodyPr/>
          <a:lstStyle/>
          <a:p>
            <a:r>
              <a:rPr lang="lv-LV"/>
              <a:t>Ko darīt, ja mēs nezinām vai atribūts pastāv?</a:t>
            </a:r>
          </a:p>
        </p:txBody>
      </p:sp>
      <p:pic>
        <p:nvPicPr>
          <p:cNvPr id="5" name="Content Placeholder 4">
            <a:extLst>
              <a:ext uri="{FF2B5EF4-FFF2-40B4-BE49-F238E27FC236}">
                <a16:creationId xmlns:a16="http://schemas.microsoft.com/office/drawing/2014/main" id="{25795D58-FF91-461E-8DBA-52141DB40AE0}"/>
              </a:ext>
            </a:extLst>
          </p:cNvPr>
          <p:cNvPicPr>
            <a:picLocks noGrp="1" noChangeAspect="1"/>
          </p:cNvPicPr>
          <p:nvPr>
            <p:ph idx="1"/>
          </p:nvPr>
        </p:nvPicPr>
        <p:blipFill>
          <a:blip r:embed="rId2"/>
          <a:stretch>
            <a:fillRect/>
          </a:stretch>
        </p:blipFill>
        <p:spPr>
          <a:xfrm>
            <a:off x="944045" y="2079254"/>
            <a:ext cx="10303909" cy="2882213"/>
          </a:xfrm>
        </p:spPr>
      </p:pic>
    </p:spTree>
    <p:extLst>
      <p:ext uri="{BB962C8B-B14F-4D97-AF65-F5344CB8AC3E}">
        <p14:creationId xmlns:p14="http://schemas.microsoft.com/office/powerpoint/2010/main" val="239241825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 is Spiral Model in SDLC - Software Engineering Tutorial">
            <a:extLst>
              <a:ext uri="{FF2B5EF4-FFF2-40B4-BE49-F238E27FC236}">
                <a16:creationId xmlns:a16="http://schemas.microsoft.com/office/drawing/2014/main" id="{2E334BDC-B312-F300-9723-715D903BE191}"/>
              </a:ext>
            </a:extLst>
          </p:cNvPr>
          <p:cNvPicPr>
            <a:picLocks noChangeAspect="1"/>
          </p:cNvPicPr>
          <p:nvPr/>
        </p:nvPicPr>
        <p:blipFill>
          <a:blip r:embed="rId2"/>
          <a:stretch>
            <a:fillRect/>
          </a:stretch>
        </p:blipFill>
        <p:spPr>
          <a:xfrm>
            <a:off x="2605668" y="286955"/>
            <a:ext cx="6971369" cy="5996018"/>
          </a:xfrm>
          <a:prstGeom prst="rect">
            <a:avLst/>
          </a:prstGeom>
        </p:spPr>
      </p:pic>
    </p:spTree>
    <p:extLst>
      <p:ext uri="{BB962C8B-B14F-4D97-AF65-F5344CB8AC3E}">
        <p14:creationId xmlns:p14="http://schemas.microsoft.com/office/powerpoint/2010/main" val="238489944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DB29-FD6B-8D92-F3FB-160DE7B1CD4D}"/>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ABA9690D-8781-6641-BABE-0AFDA7206C0F}"/>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hlinkClick r:id="rId2"/>
              </a:rPr>
              <a:t>Uzdevums</a:t>
            </a:r>
          </a:p>
        </p:txBody>
      </p:sp>
    </p:spTree>
    <p:extLst>
      <p:ext uri="{BB962C8B-B14F-4D97-AF65-F5344CB8AC3E}">
        <p14:creationId xmlns:p14="http://schemas.microsoft.com/office/powerpoint/2010/main" val="290469780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A1A1-5D96-62EC-5FBD-9AE1B796C66E}"/>
              </a:ext>
            </a:extLst>
          </p:cNvPr>
          <p:cNvSpPr>
            <a:spLocks noGrp="1"/>
          </p:cNvSpPr>
          <p:nvPr>
            <p:ph type="title"/>
          </p:nvPr>
        </p:nvSpPr>
        <p:spPr/>
        <p:txBody>
          <a:bodyPr/>
          <a:lstStyle/>
          <a:p>
            <a:r>
              <a:rPr lang="en-US" err="1">
                <a:ea typeface="Calibri Light"/>
                <a:cs typeface="Calibri Light"/>
              </a:rPr>
              <a:t>Darbs</a:t>
            </a:r>
            <a:r>
              <a:rPr lang="en-US">
                <a:ea typeface="Calibri Light"/>
                <a:cs typeface="Calibri Light"/>
              </a:rPr>
              <a:t> </a:t>
            </a:r>
            <a:r>
              <a:rPr lang="en-US" err="1">
                <a:ea typeface="Calibri Light"/>
                <a:cs typeface="Calibri Light"/>
              </a:rPr>
              <a:t>ar</a:t>
            </a:r>
            <a:r>
              <a:rPr lang="en-US">
                <a:ea typeface="Calibri Light"/>
                <a:cs typeface="Calibri Light"/>
              </a:rPr>
              <a:t> </a:t>
            </a:r>
            <a:r>
              <a:rPr lang="en-US" err="1">
                <a:ea typeface="Calibri Light"/>
                <a:cs typeface="Calibri Light"/>
              </a:rPr>
              <a:t>failiem</a:t>
            </a:r>
            <a:endParaRPr lang="en-US" err="1"/>
          </a:p>
        </p:txBody>
      </p:sp>
      <p:sp>
        <p:nvSpPr>
          <p:cNvPr id="3" name="Content Placeholder 2">
            <a:extLst>
              <a:ext uri="{FF2B5EF4-FFF2-40B4-BE49-F238E27FC236}">
                <a16:creationId xmlns:a16="http://schemas.microsoft.com/office/drawing/2014/main" id="{863AFBD8-4076-4A0C-08B3-E0F89C2133CD}"/>
              </a:ext>
            </a:extLst>
          </p:cNvPr>
          <p:cNvSpPr>
            <a:spLocks noGrp="1"/>
          </p:cNvSpPr>
          <p:nvPr>
            <p:ph idx="1"/>
          </p:nvPr>
        </p:nvSpPr>
        <p:spPr/>
        <p:txBody>
          <a:bodyPr vert="horz" lIns="91440" tIns="45720" rIns="91440" bIns="45720" rtlCol="0" anchor="t">
            <a:normAutofit/>
          </a:bodyPr>
          <a:lstStyle/>
          <a:p>
            <a:pPr>
              <a:buFont typeface="Arial"/>
              <a:buChar char="•"/>
            </a:pPr>
            <a:r>
              <a:rPr lang="en-US" err="1">
                <a:ea typeface="+mn-lt"/>
                <a:cs typeface="+mn-lt"/>
              </a:rPr>
              <a:t>Iepazīties</a:t>
            </a:r>
            <a:r>
              <a:rPr lang="en-US">
                <a:ea typeface="+mn-lt"/>
                <a:cs typeface="+mn-lt"/>
              </a:rPr>
              <a:t> </a:t>
            </a:r>
            <a:r>
              <a:rPr lang="en-US" err="1">
                <a:ea typeface="+mn-lt"/>
                <a:cs typeface="+mn-lt"/>
              </a:rPr>
              <a:t>ar</a:t>
            </a:r>
            <a:r>
              <a:rPr lang="en-US">
                <a:ea typeface="+mn-lt"/>
                <a:cs typeface="+mn-lt"/>
              </a:rPr>
              <a:t> </a:t>
            </a:r>
            <a:r>
              <a:rPr lang="en-US" err="1">
                <a:ea typeface="+mn-lt"/>
                <a:cs typeface="+mn-lt"/>
              </a:rPr>
              <a:t>failu</a:t>
            </a:r>
            <a:r>
              <a:rPr lang="en-US">
                <a:ea typeface="+mn-lt"/>
                <a:cs typeface="+mn-lt"/>
              </a:rPr>
              <a:t> atvēršanu, lasīšanu un rakstīšanu Python vidē.</a:t>
            </a:r>
            <a:endParaRPr lang="en-US"/>
          </a:p>
          <a:p>
            <a:pPr>
              <a:buFont typeface="Arial"/>
              <a:buChar char="•"/>
            </a:pPr>
            <a:r>
              <a:rPr lang="en-US" err="1">
                <a:ea typeface="+mn-lt"/>
                <a:cs typeface="+mn-lt"/>
              </a:rPr>
              <a:t>Apgūt</a:t>
            </a:r>
            <a:r>
              <a:rPr lang="en-US">
                <a:ea typeface="+mn-lt"/>
                <a:cs typeface="+mn-lt"/>
              </a:rPr>
              <a:t> </a:t>
            </a:r>
            <a:r>
              <a:rPr lang="en-US" err="1">
                <a:ea typeface="+mn-lt"/>
                <a:cs typeface="+mn-lt"/>
              </a:rPr>
              <a:t>darbību</a:t>
            </a:r>
            <a:r>
              <a:rPr lang="en-US">
                <a:ea typeface="+mn-lt"/>
                <a:cs typeface="+mn-lt"/>
              </a:rPr>
              <a:t> </a:t>
            </a:r>
            <a:r>
              <a:rPr lang="en-US" err="1">
                <a:ea typeface="+mn-lt"/>
                <a:cs typeface="+mn-lt"/>
              </a:rPr>
              <a:t>ar</a:t>
            </a:r>
            <a:r>
              <a:rPr lang="en-US">
                <a:ea typeface="+mn-lt"/>
                <a:cs typeface="+mn-lt"/>
              </a:rPr>
              <a:t> TXT </a:t>
            </a:r>
            <a:r>
              <a:rPr lang="en-US" err="1">
                <a:ea typeface="+mn-lt"/>
                <a:cs typeface="+mn-lt"/>
              </a:rPr>
              <a:t>failiem</a:t>
            </a:r>
            <a:r>
              <a:rPr lang="en-US">
                <a:ea typeface="+mn-lt"/>
                <a:cs typeface="+mn-lt"/>
              </a:rPr>
              <a:t>.</a:t>
            </a:r>
            <a:endParaRPr lang="en-US"/>
          </a:p>
          <a:p>
            <a:pPr>
              <a:buFont typeface="Arial"/>
              <a:buChar char="•"/>
            </a:pPr>
            <a:r>
              <a:rPr lang="en-US" err="1">
                <a:ea typeface="+mn-lt"/>
                <a:cs typeface="+mn-lt"/>
              </a:rPr>
              <a:t>Iepazīties</a:t>
            </a:r>
            <a:r>
              <a:rPr lang="en-US">
                <a:ea typeface="+mn-lt"/>
                <a:cs typeface="+mn-lt"/>
              </a:rPr>
              <a:t> </a:t>
            </a:r>
            <a:r>
              <a:rPr lang="en-US" err="1">
                <a:ea typeface="+mn-lt"/>
                <a:cs typeface="+mn-lt"/>
              </a:rPr>
              <a:t>ar</a:t>
            </a:r>
            <a:r>
              <a:rPr lang="en-US">
                <a:ea typeface="+mn-lt"/>
                <a:cs typeface="+mn-lt"/>
              </a:rPr>
              <a:t> CSV </a:t>
            </a:r>
            <a:r>
              <a:rPr lang="en-US" err="1">
                <a:ea typeface="+mn-lt"/>
                <a:cs typeface="+mn-lt"/>
              </a:rPr>
              <a:t>failu</a:t>
            </a:r>
            <a:r>
              <a:rPr lang="en-US">
                <a:ea typeface="+mn-lt"/>
                <a:cs typeface="+mn-lt"/>
              </a:rPr>
              <a:t> </a:t>
            </a:r>
            <a:r>
              <a:rPr lang="en-US" err="1">
                <a:ea typeface="+mn-lt"/>
                <a:cs typeface="+mn-lt"/>
              </a:rPr>
              <a:t>apstrādi</a:t>
            </a:r>
            <a:r>
              <a:rPr lang="en-US">
                <a:ea typeface="+mn-lt"/>
                <a:cs typeface="+mn-lt"/>
              </a:rPr>
              <a:t>, </a:t>
            </a:r>
            <a:r>
              <a:rPr lang="en-US" err="1">
                <a:ea typeface="+mn-lt"/>
                <a:cs typeface="+mn-lt"/>
              </a:rPr>
              <a:t>izmantojot</a:t>
            </a:r>
            <a:r>
              <a:rPr lang="en-US">
                <a:ea typeface="+mn-lt"/>
                <a:cs typeface="+mn-lt"/>
              </a:rPr>
              <a:t> </a:t>
            </a:r>
            <a:r>
              <a:rPr lang="en-US" err="1">
                <a:ea typeface="+mn-lt"/>
                <a:cs typeface="+mn-lt"/>
              </a:rPr>
              <a:t>iebūvēto</a:t>
            </a:r>
            <a:r>
              <a:rPr lang="en-US">
                <a:ea typeface="+mn-lt"/>
                <a:cs typeface="+mn-lt"/>
              </a:rPr>
              <a:t> </a:t>
            </a:r>
            <a:r>
              <a:rPr lang="en-US">
                <a:latin typeface="Consolas"/>
                <a:ea typeface="Calibri" panose="020F0502020204030204"/>
                <a:cs typeface="Calibri" panose="020F0502020204030204"/>
              </a:rPr>
              <a:t>csv</a:t>
            </a:r>
            <a:r>
              <a:rPr lang="en-US">
                <a:ea typeface="+mn-lt"/>
                <a:cs typeface="+mn-lt"/>
              </a:rPr>
              <a:t> moduli un </a:t>
            </a:r>
            <a:r>
              <a:rPr lang="en-US">
                <a:latin typeface="Consolas"/>
                <a:ea typeface="Calibri" panose="020F0502020204030204"/>
                <a:cs typeface="Calibri" panose="020F0502020204030204"/>
              </a:rPr>
              <a:t>pandas</a:t>
            </a:r>
            <a:r>
              <a:rPr lang="en-US">
                <a:ea typeface="+mn-lt"/>
                <a:cs typeface="+mn-lt"/>
              </a:rPr>
              <a:t> </a:t>
            </a:r>
            <a:r>
              <a:rPr lang="en-US" err="1">
                <a:ea typeface="+mn-lt"/>
                <a:cs typeface="+mn-lt"/>
              </a:rPr>
              <a:t>bibliotēku</a:t>
            </a:r>
            <a:r>
              <a:rPr lang="en-US">
                <a:ea typeface="+mn-lt"/>
                <a:cs typeface="+mn-lt"/>
              </a:rPr>
              <a:t>.</a:t>
            </a:r>
            <a:endParaRPr lang="en-US"/>
          </a:p>
          <a:p>
            <a:pPr>
              <a:buFont typeface="Arial"/>
              <a:buChar char="•"/>
            </a:pPr>
            <a:r>
              <a:rPr lang="en-US" err="1">
                <a:ea typeface="+mn-lt"/>
                <a:cs typeface="+mn-lt"/>
              </a:rPr>
              <a:t>Praktiski</a:t>
            </a:r>
            <a:r>
              <a:rPr lang="en-US">
                <a:ea typeface="+mn-lt"/>
                <a:cs typeface="+mn-lt"/>
              </a:rPr>
              <a:t> </a:t>
            </a:r>
            <a:r>
              <a:rPr lang="en-US" err="1">
                <a:ea typeface="+mn-lt"/>
                <a:cs typeface="+mn-lt"/>
              </a:rPr>
              <a:t>piemēri</a:t>
            </a:r>
            <a:r>
              <a:rPr lang="en-US">
                <a:ea typeface="+mn-lt"/>
                <a:cs typeface="+mn-lt"/>
              </a:rPr>
              <a:t> un </a:t>
            </a:r>
            <a:r>
              <a:rPr lang="en-US" err="1">
                <a:ea typeface="+mn-lt"/>
                <a:cs typeface="+mn-lt"/>
              </a:rPr>
              <a:t>uzdevumi</a:t>
            </a:r>
            <a:r>
              <a:rPr lang="en-US">
                <a:ea typeface="+mn-lt"/>
                <a:cs typeface="+mn-lt"/>
              </a:rPr>
              <a:t>, lai </a:t>
            </a:r>
            <a:r>
              <a:rPr lang="en-US" err="1">
                <a:ea typeface="+mn-lt"/>
                <a:cs typeface="+mn-lt"/>
              </a:rPr>
              <a:t>nostiprinātu</a:t>
            </a:r>
            <a:r>
              <a:rPr lang="en-US">
                <a:ea typeface="+mn-lt"/>
                <a:cs typeface="+mn-lt"/>
              </a:rPr>
              <a:t> </a:t>
            </a:r>
            <a:r>
              <a:rPr lang="en-US" err="1">
                <a:ea typeface="+mn-lt"/>
                <a:cs typeface="+mn-lt"/>
              </a:rPr>
              <a:t>iegūtās</a:t>
            </a:r>
            <a:r>
              <a:rPr lang="en-US">
                <a:ea typeface="+mn-lt"/>
                <a:cs typeface="+mn-lt"/>
              </a:rPr>
              <a:t> </a:t>
            </a:r>
            <a:r>
              <a:rPr lang="en-US" err="1">
                <a:ea typeface="+mn-lt"/>
                <a:cs typeface="+mn-lt"/>
              </a:rPr>
              <a:t>zināšanas</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27848396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86EDD-53A7-D097-7945-3863C1FD9C76}"/>
              </a:ext>
            </a:extLst>
          </p:cNvPr>
          <p:cNvSpPr>
            <a:spLocks noGrp="1"/>
          </p:cNvSpPr>
          <p:nvPr>
            <p:ph type="title"/>
          </p:nvPr>
        </p:nvSpPr>
        <p:spPr/>
        <p:txBody>
          <a:bodyPr/>
          <a:lstStyle/>
          <a:p>
            <a:r>
              <a:rPr lang="en-US" err="1">
                <a:ea typeface="+mj-lt"/>
                <a:cs typeface="+mj-lt"/>
              </a:rPr>
              <a:t>Darbs</a:t>
            </a:r>
            <a:r>
              <a:rPr lang="en-US">
                <a:ea typeface="+mj-lt"/>
                <a:cs typeface="+mj-lt"/>
              </a:rPr>
              <a:t> </a:t>
            </a:r>
            <a:r>
              <a:rPr lang="en-US" err="1">
                <a:ea typeface="+mj-lt"/>
                <a:cs typeface="+mj-lt"/>
              </a:rPr>
              <a:t>ar</a:t>
            </a:r>
            <a:r>
              <a:rPr lang="en-US">
                <a:ea typeface="+mj-lt"/>
                <a:cs typeface="+mj-lt"/>
              </a:rPr>
              <a:t> TXT </a:t>
            </a:r>
            <a:r>
              <a:rPr lang="en-US" err="1">
                <a:ea typeface="+mj-lt"/>
                <a:cs typeface="+mj-lt"/>
              </a:rPr>
              <a:t>Failiem</a:t>
            </a:r>
          </a:p>
        </p:txBody>
      </p:sp>
      <p:sp>
        <p:nvSpPr>
          <p:cNvPr id="3" name="Content Placeholder 2">
            <a:extLst>
              <a:ext uri="{FF2B5EF4-FFF2-40B4-BE49-F238E27FC236}">
                <a16:creationId xmlns:a16="http://schemas.microsoft.com/office/drawing/2014/main" id="{20B3AC5F-B967-98C7-5F8A-E55EA86A6287}"/>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rPr>
              <a:t>Python </a:t>
            </a:r>
            <a:r>
              <a:rPr lang="en-US" err="1">
                <a:ea typeface="+mn-lt"/>
                <a:cs typeface="+mn-lt"/>
              </a:rPr>
              <a:t>funkcija</a:t>
            </a:r>
            <a:r>
              <a:rPr lang="en-US">
                <a:ea typeface="+mn-lt"/>
                <a:cs typeface="+mn-lt"/>
              </a:rPr>
              <a:t> </a:t>
            </a:r>
            <a:r>
              <a:rPr lang="en-US">
                <a:latin typeface="Consolas"/>
              </a:rPr>
              <a:t>open()</a:t>
            </a:r>
            <a:r>
              <a:rPr lang="en-US">
                <a:ea typeface="+mn-lt"/>
                <a:cs typeface="+mn-lt"/>
              </a:rPr>
              <a:t> </a:t>
            </a:r>
            <a:r>
              <a:rPr lang="en-US" err="1">
                <a:ea typeface="+mn-lt"/>
                <a:cs typeface="+mn-lt"/>
              </a:rPr>
              <a:t>ļauj</a:t>
            </a:r>
            <a:r>
              <a:rPr lang="en-US">
                <a:ea typeface="+mn-lt"/>
                <a:cs typeface="+mn-lt"/>
              </a:rPr>
              <a:t> </a:t>
            </a:r>
            <a:r>
              <a:rPr lang="en-US" err="1">
                <a:ea typeface="+mn-lt"/>
                <a:cs typeface="+mn-lt"/>
              </a:rPr>
              <a:t>atvērt</a:t>
            </a:r>
            <a:r>
              <a:rPr lang="en-US">
                <a:ea typeface="+mn-lt"/>
                <a:cs typeface="+mn-lt"/>
              </a:rPr>
              <a:t> </a:t>
            </a:r>
            <a:r>
              <a:rPr lang="en-US" err="1">
                <a:ea typeface="+mn-lt"/>
                <a:cs typeface="+mn-lt"/>
              </a:rPr>
              <a:t>failus</a:t>
            </a:r>
            <a:r>
              <a:rPr lang="en-US">
                <a:ea typeface="+mn-lt"/>
                <a:cs typeface="+mn-lt"/>
              </a:rPr>
              <a:t> </a:t>
            </a:r>
            <a:r>
              <a:rPr lang="en-US" err="1">
                <a:ea typeface="+mn-lt"/>
                <a:cs typeface="+mn-lt"/>
              </a:rPr>
              <a:t>lasīšanai</a:t>
            </a:r>
            <a:r>
              <a:rPr lang="en-US">
                <a:ea typeface="+mn-lt"/>
                <a:cs typeface="+mn-lt"/>
              </a:rPr>
              <a:t> (</a:t>
            </a:r>
            <a:r>
              <a:rPr lang="en-US">
                <a:latin typeface="Consolas"/>
              </a:rPr>
              <a:t>"r"</a:t>
            </a:r>
            <a:r>
              <a:rPr lang="en-US">
                <a:ea typeface="+mn-lt"/>
                <a:cs typeface="+mn-lt"/>
              </a:rPr>
              <a:t>), </a:t>
            </a:r>
            <a:r>
              <a:rPr lang="en-US" err="1">
                <a:ea typeface="+mn-lt"/>
                <a:cs typeface="+mn-lt"/>
              </a:rPr>
              <a:t>rakstīšanai</a:t>
            </a:r>
            <a:r>
              <a:rPr lang="en-US">
                <a:ea typeface="+mn-lt"/>
                <a:cs typeface="+mn-lt"/>
              </a:rPr>
              <a:t> (</a:t>
            </a:r>
            <a:r>
              <a:rPr lang="en-US">
                <a:latin typeface="Consolas"/>
              </a:rPr>
              <a:t>"w"</a:t>
            </a:r>
            <a:r>
              <a:rPr lang="en-US">
                <a:ea typeface="+mn-lt"/>
                <a:cs typeface="+mn-lt"/>
              </a:rPr>
              <a:t>) </a:t>
            </a:r>
            <a:r>
              <a:rPr lang="en-US" err="1">
                <a:ea typeface="+mn-lt"/>
                <a:cs typeface="+mn-lt"/>
              </a:rPr>
              <a:t>vai</a:t>
            </a:r>
            <a:r>
              <a:rPr lang="en-US">
                <a:ea typeface="+mn-lt"/>
                <a:cs typeface="+mn-lt"/>
              </a:rPr>
              <a:t> </a:t>
            </a:r>
            <a:r>
              <a:rPr lang="en-US" err="1">
                <a:ea typeface="+mn-lt"/>
                <a:cs typeface="+mn-lt"/>
              </a:rPr>
              <a:t>papildināšanai</a:t>
            </a:r>
            <a:r>
              <a:rPr lang="en-US">
                <a:ea typeface="+mn-lt"/>
                <a:cs typeface="+mn-lt"/>
              </a:rPr>
              <a:t> (</a:t>
            </a:r>
            <a:r>
              <a:rPr lang="en-US">
                <a:latin typeface="Consolas"/>
              </a:rPr>
              <a:t>"a"</a:t>
            </a:r>
            <a:r>
              <a:rPr lang="en-US">
                <a:ea typeface="+mn-lt"/>
                <a:cs typeface="+mn-lt"/>
              </a:rPr>
              <a:t>).</a:t>
            </a:r>
            <a:endParaRPr lang="en-US">
              <a:ea typeface="Calibri" panose="020F0502020204030204"/>
              <a:cs typeface="Calibri" panose="020F0502020204030204"/>
            </a:endParaRPr>
          </a:p>
          <a:p>
            <a:pPr marL="0" indent="0">
              <a:buNone/>
            </a:pPr>
            <a:r>
              <a:rPr lang="en-US" err="1">
                <a:ea typeface="+mn-lt"/>
                <a:cs typeface="+mn-lt"/>
              </a:rPr>
              <a:t>Izmantojot</a:t>
            </a:r>
            <a:r>
              <a:rPr lang="en-US">
                <a:ea typeface="+mn-lt"/>
                <a:cs typeface="+mn-lt"/>
              </a:rPr>
              <a:t> </a:t>
            </a:r>
            <a:r>
              <a:rPr lang="en-US">
                <a:latin typeface="Consolas"/>
              </a:rPr>
              <a:t>with</a:t>
            </a:r>
            <a:r>
              <a:rPr lang="en-US">
                <a:ea typeface="+mn-lt"/>
                <a:cs typeface="+mn-lt"/>
              </a:rPr>
              <a:t> </a:t>
            </a:r>
            <a:r>
              <a:rPr lang="en-US" err="1">
                <a:ea typeface="+mn-lt"/>
                <a:cs typeface="+mn-lt"/>
              </a:rPr>
              <a:t>konstrukciju</a:t>
            </a:r>
            <a:r>
              <a:rPr lang="en-US">
                <a:ea typeface="+mn-lt"/>
                <a:cs typeface="+mn-lt"/>
              </a:rPr>
              <a:t>, </a:t>
            </a:r>
            <a:r>
              <a:rPr lang="en-US" err="1">
                <a:ea typeface="+mn-lt"/>
                <a:cs typeface="+mn-lt"/>
              </a:rPr>
              <a:t>nodrošinām</a:t>
            </a:r>
            <a:r>
              <a:rPr lang="en-US">
                <a:ea typeface="+mn-lt"/>
                <a:cs typeface="+mn-lt"/>
              </a:rPr>
              <a:t>, ka fails </a:t>
            </a:r>
            <a:r>
              <a:rPr lang="en-US" err="1">
                <a:ea typeface="+mn-lt"/>
                <a:cs typeface="+mn-lt"/>
              </a:rPr>
              <a:t>tiks</a:t>
            </a:r>
            <a:r>
              <a:rPr lang="en-US">
                <a:ea typeface="+mn-lt"/>
                <a:cs typeface="+mn-lt"/>
              </a:rPr>
              <a:t> </a:t>
            </a:r>
            <a:r>
              <a:rPr lang="en-US" err="1">
                <a:ea typeface="+mn-lt"/>
                <a:cs typeface="+mn-lt"/>
              </a:rPr>
              <a:t>automātiski</a:t>
            </a:r>
            <a:r>
              <a:rPr lang="en-US">
                <a:ea typeface="+mn-lt"/>
                <a:cs typeface="+mn-lt"/>
              </a:rPr>
              <a:t> </a:t>
            </a:r>
            <a:r>
              <a:rPr lang="en-US" err="1">
                <a:ea typeface="+mn-lt"/>
                <a:cs typeface="+mn-lt"/>
              </a:rPr>
              <a:t>aizvērts</a:t>
            </a:r>
            <a:r>
              <a:rPr lang="en-US">
                <a:ea typeface="+mn-lt"/>
                <a:cs typeface="+mn-lt"/>
              </a:rPr>
              <a:t> </a:t>
            </a:r>
            <a:r>
              <a:rPr lang="en-US" err="1">
                <a:ea typeface="+mn-lt"/>
                <a:cs typeface="+mn-lt"/>
              </a:rPr>
              <a:t>pēc</a:t>
            </a:r>
            <a:r>
              <a:rPr lang="en-US">
                <a:ea typeface="+mn-lt"/>
                <a:cs typeface="+mn-lt"/>
              </a:rPr>
              <a:t> </a:t>
            </a:r>
            <a:r>
              <a:rPr lang="en-US" err="1">
                <a:ea typeface="+mn-lt"/>
                <a:cs typeface="+mn-lt"/>
              </a:rPr>
              <a:t>darba</a:t>
            </a:r>
            <a:r>
              <a:rPr lang="en-US">
                <a:ea typeface="+mn-lt"/>
                <a:cs typeface="+mn-lt"/>
              </a:rPr>
              <a:t> </a:t>
            </a:r>
            <a:r>
              <a:rPr lang="en-US" err="1">
                <a:ea typeface="+mn-lt"/>
                <a:cs typeface="+mn-lt"/>
              </a:rPr>
              <a:t>beigām</a:t>
            </a:r>
            <a:r>
              <a:rPr lang="en-US">
                <a:ea typeface="+mn-lt"/>
                <a:cs typeface="+mn-lt"/>
              </a:rPr>
              <a:t>.</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Tree>
    <p:extLst>
      <p:ext uri="{BB962C8B-B14F-4D97-AF65-F5344CB8AC3E}">
        <p14:creationId xmlns:p14="http://schemas.microsoft.com/office/powerpoint/2010/main" val="11948527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F42C-CEB3-A97A-EDF1-09BB9DC48F09}"/>
              </a:ext>
            </a:extLst>
          </p:cNvPr>
          <p:cNvSpPr>
            <a:spLocks noGrp="1"/>
          </p:cNvSpPr>
          <p:nvPr>
            <p:ph type="title"/>
          </p:nvPr>
        </p:nvSpPr>
        <p:spPr/>
        <p:txBody>
          <a:bodyPr/>
          <a:lstStyle/>
          <a:p>
            <a:r>
              <a:rPr lang="en-US" err="1">
                <a:ea typeface="Calibri Light"/>
                <a:cs typeface="Calibri Light"/>
              </a:rPr>
              <a:t>Piemērs</a:t>
            </a:r>
            <a:endParaRPr lang="en-US" err="1"/>
          </a:p>
        </p:txBody>
      </p:sp>
      <p:pic>
        <p:nvPicPr>
          <p:cNvPr id="4" name="Content Placeholder 3" descr="A computer screen with white text&#10;&#10;AI-generated content may be incorrect.">
            <a:extLst>
              <a:ext uri="{FF2B5EF4-FFF2-40B4-BE49-F238E27FC236}">
                <a16:creationId xmlns:a16="http://schemas.microsoft.com/office/drawing/2014/main" id="{5C02C52A-208C-8EF7-CBB0-B77597A7C9E5}"/>
              </a:ext>
            </a:extLst>
          </p:cNvPr>
          <p:cNvPicPr>
            <a:picLocks noGrp="1" noChangeAspect="1"/>
          </p:cNvPicPr>
          <p:nvPr>
            <p:ph idx="1"/>
          </p:nvPr>
        </p:nvPicPr>
        <p:blipFill>
          <a:blip r:embed="rId2"/>
          <a:stretch>
            <a:fillRect/>
          </a:stretch>
        </p:blipFill>
        <p:spPr>
          <a:xfrm>
            <a:off x="435220" y="1715601"/>
            <a:ext cx="11454957" cy="2537990"/>
          </a:xfrm>
        </p:spPr>
      </p:pic>
    </p:spTree>
    <p:extLst>
      <p:ext uri="{BB962C8B-B14F-4D97-AF65-F5344CB8AC3E}">
        <p14:creationId xmlns:p14="http://schemas.microsoft.com/office/powerpoint/2010/main" val="169723243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FC41-D85D-D415-B6A7-0B56CFEFB02A}"/>
              </a:ext>
            </a:extLst>
          </p:cNvPr>
          <p:cNvSpPr>
            <a:spLocks noGrp="1"/>
          </p:cNvSpPr>
          <p:nvPr>
            <p:ph type="title"/>
          </p:nvPr>
        </p:nvSpPr>
        <p:spPr/>
        <p:txBody>
          <a:bodyPr/>
          <a:lstStyle/>
          <a:p>
            <a:r>
              <a:rPr lang="en-US" err="1">
                <a:ea typeface="Calibri Light"/>
                <a:cs typeface="Calibri Light"/>
              </a:rPr>
              <a:t>Rakstīšana</a:t>
            </a:r>
            <a:r>
              <a:rPr lang="en-US">
                <a:ea typeface="Calibri Light"/>
                <a:cs typeface="Calibri Light"/>
              </a:rPr>
              <a:t> </a:t>
            </a:r>
            <a:r>
              <a:rPr lang="en-US" err="1">
                <a:ea typeface="Calibri Light"/>
                <a:cs typeface="Calibri Light"/>
              </a:rPr>
              <a:t>failā</a:t>
            </a:r>
            <a:endParaRPr lang="en-US" err="1"/>
          </a:p>
        </p:txBody>
      </p:sp>
      <p:sp>
        <p:nvSpPr>
          <p:cNvPr id="3" name="Content Placeholder 2">
            <a:extLst>
              <a:ext uri="{FF2B5EF4-FFF2-40B4-BE49-F238E27FC236}">
                <a16:creationId xmlns:a16="http://schemas.microsoft.com/office/drawing/2014/main" id="{744B52E2-B4D7-69D7-A0DE-09B69F0074F7}"/>
              </a:ext>
            </a:extLst>
          </p:cNvPr>
          <p:cNvSpPr>
            <a:spLocks noGrp="1"/>
          </p:cNvSpPr>
          <p:nvPr>
            <p:ph idx="1"/>
          </p:nvPr>
        </p:nvSpPr>
        <p:spPr/>
        <p:txBody>
          <a:bodyPr vert="horz" lIns="91440" tIns="45720" rIns="91440" bIns="45720" rtlCol="0" anchor="t">
            <a:normAutofit/>
          </a:bodyPr>
          <a:lstStyle/>
          <a:p>
            <a:pPr marL="0" indent="0">
              <a:buNone/>
            </a:pPr>
            <a:r>
              <a:rPr lang="en-US" err="1">
                <a:ea typeface="+mn-lt"/>
                <a:cs typeface="+mn-lt"/>
              </a:rPr>
              <a:t>Rakstīšanai</a:t>
            </a:r>
            <a:r>
              <a:rPr lang="en-US">
                <a:ea typeface="+mn-lt"/>
                <a:cs typeface="+mn-lt"/>
              </a:rPr>
              <a:t> </a:t>
            </a:r>
            <a:r>
              <a:rPr lang="en-US" err="1">
                <a:ea typeface="+mn-lt"/>
                <a:cs typeface="+mn-lt"/>
              </a:rPr>
              <a:t>izmantojam</a:t>
            </a:r>
            <a:r>
              <a:rPr lang="en-US">
                <a:ea typeface="+mn-lt"/>
                <a:cs typeface="+mn-lt"/>
              </a:rPr>
              <a:t> </a:t>
            </a:r>
            <a:r>
              <a:rPr lang="en-US" err="1">
                <a:ea typeface="+mn-lt"/>
                <a:cs typeface="+mn-lt"/>
              </a:rPr>
              <a:t>režīmu</a:t>
            </a:r>
            <a:r>
              <a:rPr lang="en-US">
                <a:ea typeface="+mn-lt"/>
                <a:cs typeface="+mn-lt"/>
              </a:rPr>
              <a:t> </a:t>
            </a:r>
            <a:r>
              <a:rPr lang="en-US">
                <a:latin typeface="Consolas"/>
                <a:ea typeface="Calibri" panose="020F0502020204030204"/>
                <a:cs typeface="Calibri" panose="020F0502020204030204"/>
              </a:rPr>
              <a:t>"w"</a:t>
            </a:r>
            <a:r>
              <a:rPr lang="en-US">
                <a:ea typeface="+mn-lt"/>
                <a:cs typeface="+mn-lt"/>
              </a:rPr>
              <a:t> (</a:t>
            </a:r>
            <a:r>
              <a:rPr lang="en-US" err="1">
                <a:ea typeface="+mn-lt"/>
                <a:cs typeface="+mn-lt"/>
              </a:rPr>
              <a:t>pārraksta</a:t>
            </a:r>
            <a:r>
              <a:rPr lang="en-US">
                <a:ea typeface="+mn-lt"/>
                <a:cs typeface="+mn-lt"/>
              </a:rPr>
              <a:t> </a:t>
            </a:r>
            <a:r>
              <a:rPr lang="en-US" err="1">
                <a:ea typeface="+mn-lt"/>
                <a:cs typeface="+mn-lt"/>
              </a:rPr>
              <a:t>esošo</a:t>
            </a:r>
            <a:r>
              <a:rPr lang="en-US">
                <a:ea typeface="+mn-lt"/>
                <a:cs typeface="+mn-lt"/>
              </a:rPr>
              <a:t> </a:t>
            </a:r>
            <a:r>
              <a:rPr lang="en-US" err="1">
                <a:ea typeface="+mn-lt"/>
                <a:cs typeface="+mn-lt"/>
              </a:rPr>
              <a:t>saturu</a:t>
            </a:r>
            <a:r>
              <a:rPr lang="en-US">
                <a:ea typeface="+mn-lt"/>
                <a:cs typeface="+mn-lt"/>
              </a:rPr>
              <a:t>) </a:t>
            </a:r>
            <a:r>
              <a:rPr lang="en-US" err="1">
                <a:ea typeface="+mn-lt"/>
                <a:cs typeface="+mn-lt"/>
              </a:rPr>
              <a:t>vai</a:t>
            </a:r>
            <a:r>
              <a:rPr lang="en-US">
                <a:ea typeface="+mn-lt"/>
                <a:cs typeface="+mn-lt"/>
              </a:rPr>
              <a:t> </a:t>
            </a:r>
            <a:r>
              <a:rPr lang="en-US">
                <a:latin typeface="Consolas"/>
                <a:ea typeface="Calibri" panose="020F0502020204030204"/>
                <a:cs typeface="Calibri" panose="020F0502020204030204"/>
              </a:rPr>
              <a:t>"a"</a:t>
            </a:r>
            <a:r>
              <a:rPr lang="en-US">
                <a:ea typeface="+mn-lt"/>
                <a:cs typeface="+mn-lt"/>
              </a:rPr>
              <a:t> (</a:t>
            </a:r>
            <a:r>
              <a:rPr lang="en-US" err="1">
                <a:ea typeface="+mn-lt"/>
                <a:cs typeface="+mn-lt"/>
              </a:rPr>
              <a:t>papildina</a:t>
            </a:r>
            <a:r>
              <a:rPr lang="en-US">
                <a:ea typeface="+mn-lt"/>
                <a:cs typeface="+mn-lt"/>
              </a:rPr>
              <a:t> </a:t>
            </a:r>
            <a:r>
              <a:rPr lang="en-US" err="1">
                <a:ea typeface="+mn-lt"/>
                <a:cs typeface="+mn-lt"/>
              </a:rPr>
              <a:t>esošo</a:t>
            </a:r>
            <a:r>
              <a:rPr lang="en-US">
                <a:ea typeface="+mn-lt"/>
                <a:cs typeface="+mn-lt"/>
              </a:rPr>
              <a:t> </a:t>
            </a:r>
            <a:r>
              <a:rPr lang="en-US" err="1">
                <a:ea typeface="+mn-lt"/>
                <a:cs typeface="+mn-lt"/>
              </a:rPr>
              <a:t>saturu</a:t>
            </a:r>
            <a:r>
              <a:rPr lang="en-US">
                <a:ea typeface="+mn-lt"/>
                <a:cs typeface="+mn-lt"/>
              </a:rPr>
              <a:t>).</a:t>
            </a:r>
          </a:p>
          <a:p>
            <a:pPr marL="0" indent="0">
              <a:buNone/>
            </a:pPr>
            <a:endParaRPr lang="en-US">
              <a:ea typeface="Calibri"/>
              <a:cs typeface="Calibri"/>
            </a:endParaRPr>
          </a:p>
          <a:p>
            <a:pPr marL="0" indent="0">
              <a:buNone/>
            </a:pPr>
            <a:endParaRPr lang="en-US">
              <a:ea typeface="Calibri"/>
              <a:cs typeface="Calibri"/>
            </a:endParaRPr>
          </a:p>
        </p:txBody>
      </p:sp>
      <p:pic>
        <p:nvPicPr>
          <p:cNvPr id="4" name="Picture 3">
            <a:extLst>
              <a:ext uri="{FF2B5EF4-FFF2-40B4-BE49-F238E27FC236}">
                <a16:creationId xmlns:a16="http://schemas.microsoft.com/office/drawing/2014/main" id="{7CF3F842-3296-4B43-1BAA-998AEC6802B4}"/>
              </a:ext>
            </a:extLst>
          </p:cNvPr>
          <p:cNvPicPr>
            <a:picLocks noChangeAspect="1"/>
          </p:cNvPicPr>
          <p:nvPr/>
        </p:nvPicPr>
        <p:blipFill>
          <a:blip r:embed="rId2"/>
          <a:stretch>
            <a:fillRect/>
          </a:stretch>
        </p:blipFill>
        <p:spPr>
          <a:xfrm>
            <a:off x="837163" y="2703957"/>
            <a:ext cx="10760959" cy="3465773"/>
          </a:xfrm>
          <a:prstGeom prst="rect">
            <a:avLst/>
          </a:prstGeom>
        </p:spPr>
      </p:pic>
    </p:spTree>
    <p:extLst>
      <p:ext uri="{BB962C8B-B14F-4D97-AF65-F5344CB8AC3E}">
        <p14:creationId xmlns:p14="http://schemas.microsoft.com/office/powerpoint/2010/main" val="248522086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932F-7815-3498-D3F0-9839904DEC53}"/>
              </a:ext>
            </a:extLst>
          </p:cNvPr>
          <p:cNvSpPr>
            <a:spLocks noGrp="1"/>
          </p:cNvSpPr>
          <p:nvPr>
            <p:ph type="title"/>
          </p:nvPr>
        </p:nvSpPr>
        <p:spPr/>
        <p:txBody>
          <a:bodyPr/>
          <a:lstStyle/>
          <a:p>
            <a:r>
              <a:rPr lang="en-US">
                <a:ea typeface="Calibri Light"/>
                <a:cs typeface="Calibri Light"/>
              </a:rPr>
              <a:t>CSV </a:t>
            </a:r>
            <a:r>
              <a:rPr lang="en-US" err="1">
                <a:ea typeface="Calibri Light"/>
                <a:cs typeface="Calibri Light"/>
              </a:rPr>
              <a:t>modulis</a:t>
            </a:r>
            <a:endParaRPr lang="en-US" err="1"/>
          </a:p>
        </p:txBody>
      </p:sp>
      <p:pic>
        <p:nvPicPr>
          <p:cNvPr id="4" name="Content Placeholder 3" descr="A screenshot of a computer&#10;&#10;AI-generated content may be incorrect.">
            <a:extLst>
              <a:ext uri="{FF2B5EF4-FFF2-40B4-BE49-F238E27FC236}">
                <a16:creationId xmlns:a16="http://schemas.microsoft.com/office/drawing/2014/main" id="{9F9194C9-EC75-4542-B5A5-DD0026C21E66}"/>
              </a:ext>
            </a:extLst>
          </p:cNvPr>
          <p:cNvPicPr>
            <a:picLocks noGrp="1" noChangeAspect="1"/>
          </p:cNvPicPr>
          <p:nvPr>
            <p:ph idx="1"/>
          </p:nvPr>
        </p:nvPicPr>
        <p:blipFill>
          <a:blip r:embed="rId2"/>
          <a:stretch>
            <a:fillRect/>
          </a:stretch>
        </p:blipFill>
        <p:spPr>
          <a:xfrm>
            <a:off x="129981" y="1538616"/>
            <a:ext cx="12062134" cy="3503573"/>
          </a:xfrm>
        </p:spPr>
      </p:pic>
    </p:spTree>
    <p:extLst>
      <p:ext uri="{BB962C8B-B14F-4D97-AF65-F5344CB8AC3E}">
        <p14:creationId xmlns:p14="http://schemas.microsoft.com/office/powerpoint/2010/main" val="388477472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AI-generated content may be incorrect.">
            <a:extLst>
              <a:ext uri="{FF2B5EF4-FFF2-40B4-BE49-F238E27FC236}">
                <a16:creationId xmlns:a16="http://schemas.microsoft.com/office/drawing/2014/main" id="{A0AD4CC5-4D69-FAC9-DB69-65D839CD49AB}"/>
              </a:ext>
            </a:extLst>
          </p:cNvPr>
          <p:cNvPicPr>
            <a:picLocks noGrp="1" noChangeAspect="1"/>
          </p:cNvPicPr>
          <p:nvPr>
            <p:ph idx="1"/>
          </p:nvPr>
        </p:nvPicPr>
        <p:blipFill>
          <a:blip r:embed="rId2"/>
          <a:stretch>
            <a:fillRect/>
          </a:stretch>
        </p:blipFill>
        <p:spPr>
          <a:xfrm>
            <a:off x="-2904" y="1142167"/>
            <a:ext cx="11919027" cy="3246398"/>
          </a:xfrm>
        </p:spPr>
      </p:pic>
    </p:spTree>
    <p:extLst>
      <p:ext uri="{BB962C8B-B14F-4D97-AF65-F5344CB8AC3E}">
        <p14:creationId xmlns:p14="http://schemas.microsoft.com/office/powerpoint/2010/main" val="373769287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AI-generated content may be incorrect.">
            <a:extLst>
              <a:ext uri="{FF2B5EF4-FFF2-40B4-BE49-F238E27FC236}">
                <a16:creationId xmlns:a16="http://schemas.microsoft.com/office/drawing/2014/main" id="{BABC01F5-7309-EEF8-A599-C31931FA5F0A}"/>
              </a:ext>
            </a:extLst>
          </p:cNvPr>
          <p:cNvPicPr>
            <a:picLocks noGrp="1" noChangeAspect="1"/>
          </p:cNvPicPr>
          <p:nvPr>
            <p:ph idx="1"/>
          </p:nvPr>
        </p:nvPicPr>
        <p:blipFill>
          <a:blip r:embed="rId2"/>
          <a:stretch>
            <a:fillRect/>
          </a:stretch>
        </p:blipFill>
        <p:spPr>
          <a:xfrm>
            <a:off x="351379" y="1203268"/>
            <a:ext cx="11489240" cy="2492297"/>
          </a:xfrm>
        </p:spPr>
      </p:pic>
    </p:spTree>
    <p:extLst>
      <p:ext uri="{BB962C8B-B14F-4D97-AF65-F5344CB8AC3E}">
        <p14:creationId xmlns:p14="http://schemas.microsoft.com/office/powerpoint/2010/main" val="47774812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AI-generated content may be incorrect.">
            <a:extLst>
              <a:ext uri="{FF2B5EF4-FFF2-40B4-BE49-F238E27FC236}">
                <a16:creationId xmlns:a16="http://schemas.microsoft.com/office/drawing/2014/main" id="{2DD408F2-C240-152C-B267-41D87353A32A}"/>
              </a:ext>
            </a:extLst>
          </p:cNvPr>
          <p:cNvPicPr>
            <a:picLocks noGrp="1" noChangeAspect="1"/>
          </p:cNvPicPr>
          <p:nvPr>
            <p:ph idx="1"/>
          </p:nvPr>
        </p:nvPicPr>
        <p:blipFill>
          <a:blip r:embed="rId2"/>
          <a:stretch>
            <a:fillRect/>
          </a:stretch>
        </p:blipFill>
        <p:spPr>
          <a:xfrm>
            <a:off x="224883" y="1716339"/>
            <a:ext cx="11742234" cy="2860055"/>
          </a:xfrm>
        </p:spPr>
      </p:pic>
    </p:spTree>
    <p:extLst>
      <p:ext uri="{BB962C8B-B14F-4D97-AF65-F5344CB8AC3E}">
        <p14:creationId xmlns:p14="http://schemas.microsoft.com/office/powerpoint/2010/main" val="3378910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0160F-C96B-4884-B735-0F7C249012B6}"/>
              </a:ext>
            </a:extLst>
          </p:cNvPr>
          <p:cNvSpPr>
            <a:spLocks noGrp="1"/>
          </p:cNvSpPr>
          <p:nvPr>
            <p:ph type="title"/>
          </p:nvPr>
        </p:nvSpPr>
        <p:spPr/>
        <p:txBody>
          <a:bodyPr/>
          <a:lstStyle/>
          <a:p>
            <a:r>
              <a:rPr lang="lv-LV"/>
              <a:t>Praktiskais uzdevums 10</a:t>
            </a:r>
          </a:p>
        </p:txBody>
      </p:sp>
      <p:pic>
        <p:nvPicPr>
          <p:cNvPr id="9" name="Picture 8">
            <a:extLst>
              <a:ext uri="{FF2B5EF4-FFF2-40B4-BE49-F238E27FC236}">
                <a16:creationId xmlns:a16="http://schemas.microsoft.com/office/drawing/2014/main" id="{E79930E8-0C6D-4196-9105-368DCACDB8D2}"/>
              </a:ext>
            </a:extLst>
          </p:cNvPr>
          <p:cNvPicPr>
            <a:picLocks noChangeAspect="1"/>
          </p:cNvPicPr>
          <p:nvPr/>
        </p:nvPicPr>
        <p:blipFill>
          <a:blip r:embed="rId2"/>
          <a:stretch>
            <a:fillRect/>
          </a:stretch>
        </p:blipFill>
        <p:spPr>
          <a:xfrm>
            <a:off x="304800" y="1550208"/>
            <a:ext cx="11753314" cy="3834592"/>
          </a:xfrm>
          <a:prstGeom prst="rect">
            <a:avLst/>
          </a:prstGeom>
        </p:spPr>
      </p:pic>
    </p:spTree>
    <p:extLst>
      <p:ext uri="{BB962C8B-B14F-4D97-AF65-F5344CB8AC3E}">
        <p14:creationId xmlns:p14="http://schemas.microsoft.com/office/powerpoint/2010/main" val="275186362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AI-generated content may be incorrect.">
            <a:extLst>
              <a:ext uri="{FF2B5EF4-FFF2-40B4-BE49-F238E27FC236}">
                <a16:creationId xmlns:a16="http://schemas.microsoft.com/office/drawing/2014/main" id="{476929EA-4734-8466-E923-55C81DDACC17}"/>
              </a:ext>
            </a:extLst>
          </p:cNvPr>
          <p:cNvPicPr>
            <a:picLocks noGrp="1" noChangeAspect="1"/>
          </p:cNvPicPr>
          <p:nvPr>
            <p:ph idx="1"/>
          </p:nvPr>
        </p:nvPicPr>
        <p:blipFill>
          <a:blip r:embed="rId2"/>
          <a:stretch>
            <a:fillRect/>
          </a:stretch>
        </p:blipFill>
        <p:spPr>
          <a:xfrm>
            <a:off x="99315" y="1153784"/>
            <a:ext cx="12002661" cy="2972264"/>
          </a:xfrm>
        </p:spPr>
      </p:pic>
    </p:spTree>
    <p:extLst>
      <p:ext uri="{BB962C8B-B14F-4D97-AF65-F5344CB8AC3E}">
        <p14:creationId xmlns:p14="http://schemas.microsoft.com/office/powerpoint/2010/main" val="35535310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9E28084B-A07E-4ACB-E5B6-A90E0E8780B6}"/>
              </a:ext>
            </a:extLst>
          </p:cNvPr>
          <p:cNvPicPr>
            <a:picLocks noGrp="1" noChangeAspect="1"/>
          </p:cNvPicPr>
          <p:nvPr>
            <p:ph idx="1"/>
          </p:nvPr>
        </p:nvPicPr>
        <p:blipFill>
          <a:blip r:embed="rId2"/>
          <a:stretch>
            <a:fillRect/>
          </a:stretch>
        </p:blipFill>
        <p:spPr>
          <a:xfrm>
            <a:off x="198167" y="1718547"/>
            <a:ext cx="11795667" cy="2010007"/>
          </a:xfrm>
        </p:spPr>
      </p:pic>
    </p:spTree>
    <p:extLst>
      <p:ext uri="{BB962C8B-B14F-4D97-AF65-F5344CB8AC3E}">
        <p14:creationId xmlns:p14="http://schemas.microsoft.com/office/powerpoint/2010/main" val="197707896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code&#10;&#10;AI-generated content may be incorrect.">
            <a:extLst>
              <a:ext uri="{FF2B5EF4-FFF2-40B4-BE49-F238E27FC236}">
                <a16:creationId xmlns:a16="http://schemas.microsoft.com/office/drawing/2014/main" id="{EC589A9B-434B-3D74-3375-2D7CFEA2777D}"/>
              </a:ext>
            </a:extLst>
          </p:cNvPr>
          <p:cNvPicPr>
            <a:picLocks noGrp="1" noChangeAspect="1"/>
          </p:cNvPicPr>
          <p:nvPr>
            <p:ph idx="1"/>
          </p:nvPr>
        </p:nvPicPr>
        <p:blipFill>
          <a:blip r:embed="rId2"/>
          <a:stretch>
            <a:fillRect/>
          </a:stretch>
        </p:blipFill>
        <p:spPr>
          <a:xfrm>
            <a:off x="151238" y="1490178"/>
            <a:ext cx="11880230" cy="2717645"/>
          </a:xfrm>
        </p:spPr>
      </p:pic>
    </p:spTree>
    <p:extLst>
      <p:ext uri="{BB962C8B-B14F-4D97-AF65-F5344CB8AC3E}">
        <p14:creationId xmlns:p14="http://schemas.microsoft.com/office/powerpoint/2010/main" val="145821706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F809-E570-A8DD-B5AF-3632CD838457}"/>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A0D8C495-0B85-F61B-C826-E3C6A54D1BE2}"/>
              </a:ext>
            </a:extLst>
          </p:cNvPr>
          <p:cNvSpPr>
            <a:spLocks noGrp="1"/>
          </p:cNvSpPr>
          <p:nvPr>
            <p:ph idx="1"/>
          </p:nvPr>
        </p:nvSpPr>
        <p:spPr/>
        <p:txBody>
          <a:bodyPr vert="horz" lIns="91440" tIns="45720" rIns="91440" bIns="45720" rtlCol="0" anchor="t">
            <a:normAutofit/>
          </a:bodyPr>
          <a:lstStyle/>
          <a:p>
            <a:pPr>
              <a:buNone/>
            </a:pPr>
            <a:r>
              <a:rPr lang="en-US" b="1" err="1">
                <a:ea typeface="+mn-lt"/>
                <a:cs typeface="+mn-lt"/>
              </a:rPr>
              <a:t>Uzdevums</a:t>
            </a:r>
            <a:r>
              <a:rPr lang="en-US" b="1">
                <a:ea typeface="+mn-lt"/>
                <a:cs typeface="+mn-lt"/>
              </a:rPr>
              <a:t>:</a:t>
            </a:r>
            <a:endParaRPr lang="en-US">
              <a:ea typeface="+mn-lt"/>
              <a:cs typeface="+mn-lt"/>
            </a:endParaRPr>
          </a:p>
          <a:p>
            <a:pPr>
              <a:buNone/>
            </a:pPr>
            <a:r>
              <a:rPr lang="en-US" err="1">
                <a:ea typeface="+mn-lt"/>
                <a:cs typeface="+mn-lt"/>
              </a:rPr>
              <a:t>Izveido</a:t>
            </a:r>
            <a:r>
              <a:rPr lang="en-US">
                <a:ea typeface="+mn-lt"/>
                <a:cs typeface="+mn-lt"/>
              </a:rPr>
              <a:t> </a:t>
            </a:r>
            <a:r>
              <a:rPr lang="en-US" err="1">
                <a:ea typeface="+mn-lt"/>
                <a:cs typeface="+mn-lt"/>
              </a:rPr>
              <a:t>programmu</a:t>
            </a:r>
            <a:r>
              <a:rPr lang="en-US">
                <a:ea typeface="+mn-lt"/>
                <a:cs typeface="+mn-lt"/>
              </a:rPr>
              <a:t>, kas </a:t>
            </a:r>
            <a:r>
              <a:rPr lang="en-US" err="1">
                <a:ea typeface="+mn-lt"/>
                <a:cs typeface="+mn-lt"/>
              </a:rPr>
              <a:t>spēj</a:t>
            </a:r>
            <a:r>
              <a:rPr lang="en-US">
                <a:ea typeface="+mn-lt"/>
                <a:cs typeface="+mn-lt"/>
              </a:rPr>
              <a:t> </a:t>
            </a:r>
            <a:r>
              <a:rPr lang="en-US" err="1">
                <a:ea typeface="+mn-lt"/>
                <a:cs typeface="+mn-lt"/>
              </a:rPr>
              <a:t>nolasīt</a:t>
            </a:r>
            <a:r>
              <a:rPr lang="en-US">
                <a:ea typeface="+mn-lt"/>
                <a:cs typeface="+mn-lt"/>
              </a:rPr>
              <a:t> un </a:t>
            </a:r>
            <a:r>
              <a:rPr lang="en-US" err="1">
                <a:ea typeface="+mn-lt"/>
                <a:cs typeface="+mn-lt"/>
              </a:rPr>
              <a:t>ierakstīt</a:t>
            </a:r>
            <a:r>
              <a:rPr lang="en-US">
                <a:ea typeface="+mn-lt"/>
                <a:cs typeface="+mn-lt"/>
              </a:rPr>
              <a:t> </a:t>
            </a:r>
            <a:r>
              <a:rPr lang="en-US" err="1">
                <a:ea typeface="+mn-lt"/>
                <a:cs typeface="+mn-lt"/>
              </a:rPr>
              <a:t>vārdus</a:t>
            </a:r>
            <a:r>
              <a:rPr lang="en-US">
                <a:ea typeface="+mn-lt"/>
                <a:cs typeface="+mn-lt"/>
              </a:rPr>
              <a:t>, </a:t>
            </a:r>
            <a:r>
              <a:rPr lang="en-US" err="1">
                <a:ea typeface="+mn-lt"/>
                <a:cs typeface="+mn-lt"/>
              </a:rPr>
              <a:t>uzvārdus</a:t>
            </a:r>
            <a:r>
              <a:rPr lang="en-US">
                <a:ea typeface="+mn-lt"/>
                <a:cs typeface="+mn-lt"/>
              </a:rPr>
              <a:t> no </a:t>
            </a:r>
            <a:r>
              <a:rPr lang="en-US" err="1">
                <a:ea typeface="+mn-lt"/>
                <a:cs typeface="+mn-lt"/>
              </a:rPr>
              <a:t>faila</a:t>
            </a:r>
            <a:r>
              <a:rPr lang="en-US">
                <a:ea typeface="+mn-lt"/>
                <a:cs typeface="+mn-lt"/>
              </a:rPr>
              <a:t> vardi.txt</a:t>
            </a:r>
          </a:p>
          <a:p>
            <a:pPr>
              <a:buNone/>
            </a:pPr>
            <a:r>
              <a:rPr lang="en-US" err="1">
                <a:ea typeface="+mn-lt"/>
                <a:cs typeface="+mn-lt"/>
              </a:rPr>
              <a:t>Jāizveido</a:t>
            </a:r>
            <a:r>
              <a:rPr lang="en-US">
                <a:ea typeface="+mn-lt"/>
                <a:cs typeface="+mn-lt"/>
              </a:rPr>
              <a:t> </a:t>
            </a:r>
            <a:r>
              <a:rPr lang="en-US" err="1">
                <a:ea typeface="+mn-lt"/>
                <a:cs typeface="+mn-lt"/>
              </a:rPr>
              <a:t>funkcija</a:t>
            </a:r>
            <a:r>
              <a:rPr lang="en-US">
                <a:ea typeface="+mn-lt"/>
                <a:cs typeface="+mn-lt"/>
              </a:rPr>
              <a:t>, </a:t>
            </a:r>
            <a:r>
              <a:rPr lang="en-US" err="1">
                <a:ea typeface="+mn-lt"/>
                <a:cs typeface="+mn-lt"/>
              </a:rPr>
              <a:t>kurai</a:t>
            </a:r>
            <a:r>
              <a:rPr lang="en-US">
                <a:ea typeface="+mn-lt"/>
                <a:cs typeface="+mn-lt"/>
              </a:rPr>
              <a:t> </a:t>
            </a:r>
            <a:r>
              <a:rPr lang="en-US" err="1">
                <a:ea typeface="+mn-lt"/>
                <a:cs typeface="+mn-lt"/>
              </a:rPr>
              <a:t>ir</a:t>
            </a:r>
            <a:r>
              <a:rPr lang="en-US">
                <a:ea typeface="+mn-lt"/>
                <a:cs typeface="+mn-lt"/>
              </a:rPr>
              <a:t> </a:t>
            </a:r>
            <a:r>
              <a:rPr lang="en-US" err="1">
                <a:ea typeface="+mn-lt"/>
                <a:cs typeface="+mn-lt"/>
              </a:rPr>
              <a:t>iespējams</a:t>
            </a:r>
            <a:r>
              <a:rPr lang="en-US">
                <a:ea typeface="+mn-lt"/>
                <a:cs typeface="+mn-lt"/>
              </a:rPr>
              <a:t> </a:t>
            </a:r>
            <a:r>
              <a:rPr lang="en-US" err="1">
                <a:ea typeface="+mn-lt"/>
                <a:cs typeface="+mn-lt"/>
              </a:rPr>
              <a:t>padot</a:t>
            </a:r>
            <a:r>
              <a:rPr lang="en-US">
                <a:ea typeface="+mn-lt"/>
                <a:cs typeface="+mn-lt"/>
              </a:rPr>
              <a:t> </a:t>
            </a:r>
            <a:r>
              <a:rPr lang="en-US" err="1">
                <a:ea typeface="+mn-lt"/>
                <a:cs typeface="+mn-lt"/>
              </a:rPr>
              <a:t>vārdu</a:t>
            </a:r>
            <a:r>
              <a:rPr lang="en-US">
                <a:ea typeface="+mn-lt"/>
                <a:cs typeface="+mn-lt"/>
              </a:rPr>
              <a:t>, </a:t>
            </a:r>
            <a:r>
              <a:rPr lang="en-US" err="1">
                <a:ea typeface="+mn-lt"/>
                <a:cs typeface="+mn-lt"/>
              </a:rPr>
              <a:t>uzvārdu</a:t>
            </a:r>
            <a:r>
              <a:rPr lang="en-US">
                <a:ea typeface="+mn-lt"/>
                <a:cs typeface="+mn-lt"/>
              </a:rPr>
              <a:t>, </a:t>
            </a:r>
            <a:r>
              <a:rPr lang="en-US" err="1">
                <a:ea typeface="+mn-lt"/>
                <a:cs typeface="+mn-lt"/>
              </a:rPr>
              <a:t>faila</a:t>
            </a:r>
            <a:r>
              <a:rPr lang="en-US">
                <a:ea typeface="+mn-lt"/>
                <a:cs typeface="+mn-lt"/>
              </a:rPr>
              <a:t> </a:t>
            </a:r>
            <a:r>
              <a:rPr lang="en-US" err="1">
                <a:ea typeface="+mn-lt"/>
                <a:cs typeface="+mn-lt"/>
              </a:rPr>
              <a:t>nosaukumu</a:t>
            </a:r>
            <a:r>
              <a:rPr lang="en-US">
                <a:ea typeface="+mn-lt"/>
                <a:cs typeface="+mn-lt"/>
              </a:rPr>
              <a:t>. </a:t>
            </a:r>
            <a:r>
              <a:rPr lang="en-US" err="1">
                <a:ea typeface="+mn-lt"/>
                <a:cs typeface="+mn-lt"/>
              </a:rPr>
              <a:t>Funkcija</a:t>
            </a:r>
            <a:r>
              <a:rPr lang="en-US">
                <a:ea typeface="+mn-lt"/>
                <a:cs typeface="+mn-lt"/>
              </a:rPr>
              <a:t> </a:t>
            </a:r>
            <a:r>
              <a:rPr lang="en-US" err="1">
                <a:ea typeface="+mn-lt"/>
                <a:cs typeface="+mn-lt"/>
              </a:rPr>
              <a:t>saglabā</a:t>
            </a:r>
            <a:r>
              <a:rPr lang="en-US">
                <a:ea typeface="+mn-lt"/>
                <a:cs typeface="+mn-lt"/>
              </a:rPr>
              <a:t> </a:t>
            </a:r>
            <a:r>
              <a:rPr lang="en-US" err="1">
                <a:ea typeface="+mn-lt"/>
                <a:cs typeface="+mn-lt"/>
              </a:rPr>
              <a:t>padoto</a:t>
            </a:r>
            <a:r>
              <a:rPr lang="en-US">
                <a:ea typeface="+mn-lt"/>
                <a:cs typeface="+mn-lt"/>
              </a:rPr>
              <a:t> </a:t>
            </a:r>
            <a:r>
              <a:rPr lang="en-US" err="1">
                <a:ea typeface="+mn-lt"/>
                <a:cs typeface="+mn-lt"/>
              </a:rPr>
              <a:t>vārdu</a:t>
            </a:r>
            <a:r>
              <a:rPr lang="en-US">
                <a:ea typeface="+mn-lt"/>
                <a:cs typeface="+mn-lt"/>
              </a:rPr>
              <a:t>, </a:t>
            </a:r>
            <a:r>
              <a:rPr lang="en-US" err="1">
                <a:ea typeface="+mn-lt"/>
                <a:cs typeface="+mn-lt"/>
              </a:rPr>
              <a:t>uzvārdu</a:t>
            </a:r>
            <a:r>
              <a:rPr lang="en-US">
                <a:ea typeface="+mn-lt"/>
                <a:cs typeface="+mn-lt"/>
              </a:rPr>
              <a:t> </a:t>
            </a:r>
            <a:r>
              <a:rPr lang="en-US" err="1">
                <a:ea typeface="+mn-lt"/>
                <a:cs typeface="+mn-lt"/>
              </a:rPr>
              <a:t>failā</a:t>
            </a:r>
            <a:r>
              <a:rPr lang="en-US">
                <a:ea typeface="+mn-lt"/>
                <a:cs typeface="+mn-lt"/>
              </a:rPr>
              <a:t>.</a:t>
            </a:r>
          </a:p>
          <a:p>
            <a:pPr>
              <a:buNone/>
            </a:pPr>
            <a:r>
              <a:rPr lang="en-US" err="1">
                <a:ea typeface="+mn-lt"/>
                <a:cs typeface="+mn-lt"/>
              </a:rPr>
              <a:t>Jāizveido</a:t>
            </a:r>
            <a:r>
              <a:rPr lang="en-US">
                <a:ea typeface="+mn-lt"/>
                <a:cs typeface="+mn-lt"/>
              </a:rPr>
              <a:t> </a:t>
            </a:r>
            <a:r>
              <a:rPr lang="en-US" err="1">
                <a:ea typeface="+mn-lt"/>
                <a:cs typeface="+mn-lt"/>
              </a:rPr>
              <a:t>atsevišķa</a:t>
            </a:r>
            <a:r>
              <a:rPr lang="en-US">
                <a:ea typeface="+mn-lt"/>
                <a:cs typeface="+mn-lt"/>
              </a:rPr>
              <a:t> </a:t>
            </a:r>
            <a:r>
              <a:rPr lang="en-US" err="1">
                <a:ea typeface="+mn-lt"/>
                <a:cs typeface="+mn-lt"/>
              </a:rPr>
              <a:t>funkcija</a:t>
            </a:r>
            <a:r>
              <a:rPr lang="en-US">
                <a:ea typeface="+mn-lt"/>
                <a:cs typeface="+mn-lt"/>
              </a:rPr>
              <a:t>, kas var </a:t>
            </a:r>
            <a:r>
              <a:rPr lang="en-US" err="1">
                <a:ea typeface="+mn-lt"/>
                <a:cs typeface="+mn-lt"/>
              </a:rPr>
              <a:t>pieņemt</a:t>
            </a:r>
            <a:r>
              <a:rPr lang="en-US">
                <a:ea typeface="+mn-lt"/>
                <a:cs typeface="+mn-lt"/>
              </a:rPr>
              <a:t> </a:t>
            </a:r>
            <a:r>
              <a:rPr lang="en-US" err="1">
                <a:ea typeface="+mn-lt"/>
                <a:cs typeface="+mn-lt"/>
              </a:rPr>
              <a:t>sarakstu</a:t>
            </a:r>
            <a:r>
              <a:rPr lang="en-US">
                <a:ea typeface="+mn-lt"/>
                <a:cs typeface="+mn-lt"/>
              </a:rPr>
              <a:t>, kas </a:t>
            </a:r>
            <a:r>
              <a:rPr lang="en-US" err="1">
                <a:ea typeface="+mn-lt"/>
                <a:cs typeface="+mn-lt"/>
              </a:rPr>
              <a:t>sastāv</a:t>
            </a:r>
            <a:r>
              <a:rPr lang="en-US">
                <a:ea typeface="+mn-lt"/>
                <a:cs typeface="+mn-lt"/>
              </a:rPr>
              <a:t> no </a:t>
            </a:r>
            <a:r>
              <a:rPr lang="en-US" err="1">
                <a:ea typeface="+mn-lt"/>
                <a:cs typeface="+mn-lt"/>
              </a:rPr>
              <a:t>kortežiem</a:t>
            </a:r>
            <a:r>
              <a:rPr lang="en-US">
                <a:ea typeface="+mn-lt"/>
                <a:cs typeface="+mn-lt"/>
              </a:rPr>
              <a:t> (</a:t>
            </a:r>
            <a:r>
              <a:rPr lang="en-US" err="1">
                <a:ea typeface="+mn-lt"/>
                <a:cs typeface="+mn-lt"/>
              </a:rPr>
              <a:t>vards</a:t>
            </a:r>
            <a:r>
              <a:rPr lang="en-US">
                <a:ea typeface="+mn-lt"/>
                <a:cs typeface="+mn-lt"/>
              </a:rPr>
              <a:t>, </a:t>
            </a:r>
            <a:r>
              <a:rPr lang="en-US" err="1">
                <a:ea typeface="+mn-lt"/>
                <a:cs typeface="+mn-lt"/>
              </a:rPr>
              <a:t>uzvards</a:t>
            </a:r>
            <a:r>
              <a:rPr lang="en-US">
                <a:ea typeface="+mn-lt"/>
                <a:cs typeface="+mn-lt"/>
              </a:rPr>
              <a:t>), kas </a:t>
            </a:r>
            <a:r>
              <a:rPr lang="en-US" err="1">
                <a:ea typeface="+mn-lt"/>
                <a:cs typeface="+mn-lt"/>
              </a:rPr>
              <a:t>saglabā</a:t>
            </a:r>
            <a:r>
              <a:rPr lang="en-US">
                <a:ea typeface="+mn-lt"/>
                <a:cs typeface="+mn-lt"/>
              </a:rPr>
              <a:t> </a:t>
            </a:r>
            <a:r>
              <a:rPr lang="en-US" err="1">
                <a:ea typeface="+mn-lt"/>
                <a:cs typeface="+mn-lt"/>
              </a:rPr>
              <a:t>visu</a:t>
            </a:r>
            <a:r>
              <a:rPr lang="en-US">
                <a:ea typeface="+mn-lt"/>
                <a:cs typeface="+mn-lt"/>
              </a:rPr>
              <a:t> </a:t>
            </a:r>
            <a:r>
              <a:rPr lang="en-US" err="1">
                <a:ea typeface="+mn-lt"/>
                <a:cs typeface="+mn-lt"/>
              </a:rPr>
              <a:t>sarakstu</a:t>
            </a:r>
            <a:r>
              <a:rPr lang="en-US">
                <a:ea typeface="+mn-lt"/>
                <a:cs typeface="+mn-lt"/>
              </a:rPr>
              <a:t> </a:t>
            </a:r>
            <a:r>
              <a:rPr lang="en-US" err="1">
                <a:ea typeface="+mn-lt"/>
                <a:cs typeface="+mn-lt"/>
              </a:rPr>
              <a:t>failā</a:t>
            </a:r>
            <a:r>
              <a:rPr lang="en-US">
                <a:ea typeface="+mn-lt"/>
                <a:cs typeface="+mn-lt"/>
              </a:rPr>
              <a:t> </a:t>
            </a:r>
            <a:r>
              <a:rPr lang="en-US" err="1">
                <a:ea typeface="+mn-lt"/>
                <a:cs typeface="+mn-lt"/>
              </a:rPr>
              <a:t>ar</a:t>
            </a:r>
            <a:r>
              <a:rPr lang="en-US">
                <a:ea typeface="+mn-lt"/>
                <a:cs typeface="+mn-lt"/>
              </a:rPr>
              <a:t> "w" </a:t>
            </a:r>
            <a:r>
              <a:rPr lang="en-US" err="1">
                <a:ea typeface="+mn-lt"/>
                <a:cs typeface="+mn-lt"/>
              </a:rPr>
              <a:t>parametru</a:t>
            </a:r>
            <a:r>
              <a:rPr lang="en-US">
                <a:ea typeface="+mn-lt"/>
                <a:cs typeface="+mn-lt"/>
              </a:rPr>
              <a:t>.</a:t>
            </a:r>
          </a:p>
          <a:p>
            <a:pPr>
              <a:buNone/>
            </a:pPr>
            <a:endParaRPr lang="en-US">
              <a:ea typeface="+mn-lt"/>
              <a:cs typeface="+mn-lt"/>
            </a:endParaRPr>
          </a:p>
          <a:p>
            <a:pPr>
              <a:buNone/>
            </a:pPr>
            <a:endParaRPr lang="en-US" b="1">
              <a:ea typeface="+mn-lt"/>
              <a:cs typeface="+mn-lt"/>
            </a:endParaRPr>
          </a:p>
          <a:p>
            <a:pPr marL="0" indent="0">
              <a:buNone/>
            </a:pPr>
            <a:endParaRPr lang="en-US">
              <a:ea typeface="Calibri"/>
              <a:cs typeface="Calibri"/>
            </a:endParaRPr>
          </a:p>
        </p:txBody>
      </p:sp>
    </p:spTree>
    <p:extLst>
      <p:ext uri="{BB962C8B-B14F-4D97-AF65-F5344CB8AC3E}">
        <p14:creationId xmlns:p14="http://schemas.microsoft.com/office/powerpoint/2010/main" val="130034673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A02-2E1B-491E-0FEE-E42F94DADA41}"/>
              </a:ext>
            </a:extLst>
          </p:cNvPr>
          <p:cNvSpPr>
            <a:spLocks noGrp="1"/>
          </p:cNvSpPr>
          <p:nvPr>
            <p:ph type="title"/>
          </p:nvPr>
        </p:nvSpPr>
        <p:spPr>
          <a:xfrm>
            <a:off x="838200" y="132808"/>
            <a:ext cx="10515600" cy="823758"/>
          </a:xfrm>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EEA9A3B2-C857-7774-9460-015AFFE0279F}"/>
              </a:ext>
            </a:extLst>
          </p:cNvPr>
          <p:cNvSpPr>
            <a:spLocks noGrp="1"/>
          </p:cNvSpPr>
          <p:nvPr>
            <p:ph idx="1"/>
          </p:nvPr>
        </p:nvSpPr>
        <p:spPr>
          <a:xfrm>
            <a:off x="838200" y="1072918"/>
            <a:ext cx="10515600" cy="5643020"/>
          </a:xfrm>
        </p:spPr>
        <p:txBody>
          <a:bodyPr vert="horz" lIns="91440" tIns="45720" rIns="91440" bIns="45720" rtlCol="0" anchor="t">
            <a:noAutofit/>
          </a:bodyPr>
          <a:lstStyle/>
          <a:p>
            <a:pPr>
              <a:buNone/>
            </a:pPr>
            <a:r>
              <a:rPr lang="en-US" sz="1200" b="1" err="1">
                <a:ea typeface="+mn-lt"/>
                <a:cs typeface="+mn-lt"/>
              </a:rPr>
              <a:t>Uzdevums</a:t>
            </a:r>
            <a:r>
              <a:rPr lang="en-US" sz="1200" b="1">
                <a:ea typeface="+mn-lt"/>
                <a:cs typeface="+mn-lt"/>
              </a:rPr>
              <a:t>:</a:t>
            </a:r>
            <a:endParaRPr lang="en-US" sz="1200">
              <a:ea typeface="Calibri"/>
              <a:cs typeface="Calibri"/>
            </a:endParaRPr>
          </a:p>
          <a:p>
            <a:pPr>
              <a:buNone/>
            </a:pPr>
            <a:r>
              <a:rPr lang="en-US" sz="1200" err="1">
                <a:ea typeface="+mn-lt"/>
                <a:cs typeface="+mn-lt"/>
              </a:rPr>
              <a:t>Izveido</a:t>
            </a:r>
            <a:r>
              <a:rPr lang="en-US" sz="1200">
                <a:ea typeface="+mn-lt"/>
                <a:cs typeface="+mn-lt"/>
              </a:rPr>
              <a:t> </a:t>
            </a:r>
            <a:r>
              <a:rPr lang="en-US" sz="1200" err="1">
                <a:ea typeface="+mn-lt"/>
                <a:cs typeface="+mn-lt"/>
              </a:rPr>
              <a:t>programmu</a:t>
            </a:r>
            <a:r>
              <a:rPr lang="en-US" sz="1200">
                <a:ea typeface="+mn-lt"/>
                <a:cs typeface="+mn-lt"/>
              </a:rPr>
              <a:t>, kas </a:t>
            </a:r>
            <a:r>
              <a:rPr lang="en-US" sz="1200" err="1">
                <a:ea typeface="+mn-lt"/>
                <a:cs typeface="+mn-lt"/>
              </a:rPr>
              <a:t>lasa</a:t>
            </a:r>
            <a:r>
              <a:rPr lang="en-US" sz="1200">
                <a:ea typeface="+mn-lt"/>
                <a:cs typeface="+mn-lt"/>
              </a:rPr>
              <a:t> </a:t>
            </a:r>
            <a:r>
              <a:rPr lang="en-US" sz="1200" err="1">
                <a:ea typeface="+mn-lt"/>
                <a:cs typeface="+mn-lt"/>
              </a:rPr>
              <a:t>produktu</a:t>
            </a:r>
            <a:r>
              <a:rPr lang="en-US" sz="1200">
                <a:ea typeface="+mn-lt"/>
                <a:cs typeface="+mn-lt"/>
              </a:rPr>
              <a:t> </a:t>
            </a:r>
            <a:r>
              <a:rPr lang="en-US" sz="1200" err="1">
                <a:ea typeface="+mn-lt"/>
                <a:cs typeface="+mn-lt"/>
              </a:rPr>
              <a:t>sarakstu</a:t>
            </a:r>
            <a:r>
              <a:rPr lang="en-US" sz="1200">
                <a:ea typeface="+mn-lt"/>
                <a:cs typeface="+mn-lt"/>
              </a:rPr>
              <a:t> no </a:t>
            </a:r>
            <a:r>
              <a:rPr lang="en-US" sz="1200">
                <a:latin typeface="Consolas"/>
                <a:ea typeface="Calibri" panose="020F0502020204030204"/>
                <a:cs typeface="Calibri" panose="020F0502020204030204"/>
              </a:rPr>
              <a:t>produkti.txt</a:t>
            </a:r>
            <a:r>
              <a:rPr lang="en-US" sz="1200">
                <a:ea typeface="+mn-lt"/>
                <a:cs typeface="+mn-lt"/>
              </a:rPr>
              <a:t>, </a:t>
            </a:r>
            <a:r>
              <a:rPr lang="en-US" sz="1200" err="1">
                <a:ea typeface="+mn-lt"/>
                <a:cs typeface="+mn-lt"/>
              </a:rPr>
              <a:t>aprēķina</a:t>
            </a:r>
            <a:r>
              <a:rPr lang="en-US" sz="1200">
                <a:ea typeface="+mn-lt"/>
                <a:cs typeface="+mn-lt"/>
              </a:rPr>
              <a:t> </a:t>
            </a:r>
            <a:r>
              <a:rPr lang="en-US" sz="1200" err="1">
                <a:ea typeface="+mn-lt"/>
                <a:cs typeface="+mn-lt"/>
              </a:rPr>
              <a:t>katra</a:t>
            </a:r>
            <a:r>
              <a:rPr lang="en-US" sz="1200">
                <a:ea typeface="+mn-lt"/>
                <a:cs typeface="+mn-lt"/>
              </a:rPr>
              <a:t> </a:t>
            </a:r>
            <a:r>
              <a:rPr lang="en-US" sz="1200" err="1">
                <a:ea typeface="+mn-lt"/>
                <a:cs typeface="+mn-lt"/>
              </a:rPr>
              <a:t>produkta</a:t>
            </a:r>
            <a:r>
              <a:rPr lang="en-US" sz="1200">
                <a:ea typeface="+mn-lt"/>
                <a:cs typeface="+mn-lt"/>
              </a:rPr>
              <a:t> </a:t>
            </a:r>
            <a:r>
              <a:rPr lang="en-US" sz="1200" err="1">
                <a:ea typeface="+mn-lt"/>
                <a:cs typeface="+mn-lt"/>
              </a:rPr>
              <a:t>kopējo</a:t>
            </a:r>
            <a:r>
              <a:rPr lang="en-US" sz="1200">
                <a:ea typeface="+mn-lt"/>
                <a:cs typeface="+mn-lt"/>
              </a:rPr>
              <a:t> </a:t>
            </a:r>
            <a:r>
              <a:rPr lang="en-US" sz="1200" err="1">
                <a:ea typeface="+mn-lt"/>
                <a:cs typeface="+mn-lt"/>
              </a:rPr>
              <a:t>cenu</a:t>
            </a:r>
            <a:r>
              <a:rPr lang="en-US" sz="1200">
                <a:ea typeface="+mn-lt"/>
                <a:cs typeface="+mn-lt"/>
              </a:rPr>
              <a:t> (</a:t>
            </a:r>
            <a:r>
              <a:rPr lang="en-US" sz="1200" err="1">
                <a:latin typeface="Consolas"/>
                <a:ea typeface="Calibri" panose="020F0502020204030204"/>
                <a:cs typeface="Calibri" panose="020F0502020204030204"/>
              </a:rPr>
              <a:t>daudzums</a:t>
            </a:r>
            <a:r>
              <a:rPr lang="en-US" sz="1200">
                <a:latin typeface="Consolas"/>
                <a:ea typeface="Calibri" panose="020F0502020204030204"/>
                <a:cs typeface="Calibri" panose="020F0502020204030204"/>
              </a:rPr>
              <a:t> * </a:t>
            </a:r>
            <a:r>
              <a:rPr lang="en-US" sz="1200" err="1">
                <a:latin typeface="Consolas"/>
                <a:ea typeface="Calibri" panose="020F0502020204030204"/>
                <a:cs typeface="Calibri" panose="020F0502020204030204"/>
              </a:rPr>
              <a:t>cena</a:t>
            </a:r>
            <a:r>
              <a:rPr lang="en-US" sz="1200">
                <a:ea typeface="+mn-lt"/>
                <a:cs typeface="+mn-lt"/>
              </a:rPr>
              <a:t>), un </a:t>
            </a:r>
            <a:r>
              <a:rPr lang="en-US" sz="1200" err="1">
                <a:ea typeface="+mn-lt"/>
                <a:cs typeface="+mn-lt"/>
              </a:rPr>
              <a:t>saglabā</a:t>
            </a:r>
            <a:r>
              <a:rPr lang="en-US" sz="1200">
                <a:ea typeface="+mn-lt"/>
                <a:cs typeface="+mn-lt"/>
              </a:rPr>
              <a:t> </a:t>
            </a:r>
            <a:r>
              <a:rPr lang="en-US" sz="1200" err="1">
                <a:ea typeface="+mn-lt"/>
                <a:cs typeface="+mn-lt"/>
              </a:rPr>
              <a:t>jaunu</a:t>
            </a:r>
            <a:r>
              <a:rPr lang="en-US" sz="1200">
                <a:ea typeface="+mn-lt"/>
                <a:cs typeface="+mn-lt"/>
              </a:rPr>
              <a:t> </a:t>
            </a:r>
            <a:r>
              <a:rPr lang="en-US" sz="1200" err="1">
                <a:ea typeface="+mn-lt"/>
                <a:cs typeface="+mn-lt"/>
              </a:rPr>
              <a:t>failu</a:t>
            </a:r>
            <a:r>
              <a:rPr lang="en-US" sz="1200">
                <a:ea typeface="+mn-lt"/>
                <a:cs typeface="+mn-lt"/>
              </a:rPr>
              <a:t> </a:t>
            </a:r>
            <a:r>
              <a:rPr lang="en-US" sz="1200">
                <a:latin typeface="Consolas"/>
                <a:ea typeface="Calibri" panose="020F0502020204030204"/>
                <a:cs typeface="Calibri" panose="020F0502020204030204"/>
              </a:rPr>
              <a:t>produkti_aprekins.txt</a:t>
            </a:r>
            <a:r>
              <a:rPr lang="en-US" sz="1200">
                <a:ea typeface="+mn-lt"/>
                <a:cs typeface="+mn-lt"/>
              </a:rPr>
              <a:t> </a:t>
            </a:r>
            <a:r>
              <a:rPr lang="en-US" sz="1200" err="1">
                <a:ea typeface="+mn-lt"/>
                <a:cs typeface="+mn-lt"/>
              </a:rPr>
              <a:t>ar</a:t>
            </a:r>
            <a:r>
              <a:rPr lang="en-US" sz="1200">
                <a:ea typeface="+mn-lt"/>
                <a:cs typeface="+mn-lt"/>
              </a:rPr>
              <a:t> </a:t>
            </a:r>
            <a:r>
              <a:rPr lang="en-US" sz="1200" err="1">
                <a:ea typeface="+mn-lt"/>
                <a:cs typeface="+mn-lt"/>
              </a:rPr>
              <a:t>papildus</a:t>
            </a:r>
            <a:r>
              <a:rPr lang="en-US" sz="1200">
                <a:ea typeface="+mn-lt"/>
                <a:cs typeface="+mn-lt"/>
              </a:rPr>
              <a:t> </a:t>
            </a:r>
            <a:r>
              <a:rPr lang="en-US" sz="1200" err="1">
                <a:ea typeface="+mn-lt"/>
                <a:cs typeface="+mn-lt"/>
              </a:rPr>
              <a:t>kolonu</a:t>
            </a:r>
            <a:r>
              <a:rPr lang="en-US" sz="1200">
                <a:ea typeface="+mn-lt"/>
                <a:cs typeface="+mn-lt"/>
              </a:rPr>
              <a:t> </a:t>
            </a:r>
            <a:r>
              <a:rPr lang="en-US" sz="1200" err="1">
                <a:latin typeface="Consolas"/>
                <a:ea typeface="Calibri" panose="020F0502020204030204"/>
                <a:cs typeface="Calibri" panose="020F0502020204030204"/>
              </a:rPr>
              <a:t>kopējā</a:t>
            </a:r>
            <a:r>
              <a:rPr lang="en-US" sz="1200">
                <a:latin typeface="Consolas"/>
                <a:ea typeface="Calibri" panose="020F0502020204030204"/>
                <a:cs typeface="Calibri" panose="020F0502020204030204"/>
              </a:rPr>
              <a:t> </a:t>
            </a:r>
            <a:r>
              <a:rPr lang="en-US" sz="1200" err="1">
                <a:latin typeface="Consolas"/>
                <a:ea typeface="Calibri" panose="020F0502020204030204"/>
                <a:cs typeface="Calibri" panose="020F0502020204030204"/>
              </a:rPr>
              <a:t>cena</a:t>
            </a:r>
            <a:r>
              <a:rPr lang="en-US" sz="1200">
                <a:ea typeface="+mn-lt"/>
                <a:cs typeface="+mn-lt"/>
              </a:rPr>
              <a:t>.</a:t>
            </a:r>
            <a:endParaRPr lang="en-US" sz="1200">
              <a:ea typeface="Calibri"/>
              <a:cs typeface="Calibri"/>
            </a:endParaRPr>
          </a:p>
          <a:p>
            <a:pPr>
              <a:buNone/>
            </a:pPr>
            <a:r>
              <a:rPr lang="en-US" sz="1200" b="1"/>
              <a:t>Soli pa </a:t>
            </a:r>
            <a:r>
              <a:rPr lang="en-US" sz="1200" b="1" err="1"/>
              <a:t>solim</a:t>
            </a:r>
            <a:r>
              <a:rPr lang="en-US" sz="1200" b="1"/>
              <a:t>:</a:t>
            </a:r>
            <a:endParaRPr lang="en-US" sz="1200">
              <a:ea typeface="Calibri"/>
              <a:cs typeface="Calibri"/>
            </a:endParaRPr>
          </a:p>
          <a:p>
            <a:pPr>
              <a:buFont typeface="Arial"/>
              <a:buChar char="•"/>
            </a:pPr>
            <a:r>
              <a:rPr lang="en-US" sz="1200" err="1">
                <a:ea typeface="+mn-lt"/>
                <a:cs typeface="+mn-lt"/>
              </a:rPr>
              <a:t>Izveido</a:t>
            </a:r>
            <a:r>
              <a:rPr lang="en-US" sz="1200">
                <a:ea typeface="+mn-lt"/>
                <a:cs typeface="+mn-lt"/>
              </a:rPr>
              <a:t> </a:t>
            </a:r>
            <a:r>
              <a:rPr lang="en-US" sz="1200" err="1">
                <a:ea typeface="+mn-lt"/>
                <a:cs typeface="+mn-lt"/>
              </a:rPr>
              <a:t>failu</a:t>
            </a:r>
            <a:r>
              <a:rPr lang="en-US" sz="1200">
                <a:ea typeface="+mn-lt"/>
                <a:cs typeface="+mn-lt"/>
              </a:rPr>
              <a:t> </a:t>
            </a:r>
            <a:r>
              <a:rPr lang="en-US" sz="1200">
                <a:latin typeface="Consolas"/>
                <a:ea typeface="Calibri" panose="020F0502020204030204"/>
                <a:cs typeface="Calibri" panose="020F0502020204030204"/>
              </a:rPr>
              <a:t>produkti.txt</a:t>
            </a:r>
            <a:r>
              <a:rPr lang="en-US" sz="1200">
                <a:ea typeface="+mn-lt"/>
                <a:cs typeface="+mn-lt"/>
              </a:rPr>
              <a:t>, kas </a:t>
            </a:r>
            <a:r>
              <a:rPr lang="en-US" sz="1200" err="1">
                <a:ea typeface="+mn-lt"/>
                <a:cs typeface="+mn-lt"/>
              </a:rPr>
              <a:t>satur</a:t>
            </a:r>
            <a:r>
              <a:rPr lang="en-US" sz="1200">
                <a:ea typeface="+mn-lt"/>
                <a:cs typeface="+mn-lt"/>
              </a:rPr>
              <a:t> </a:t>
            </a:r>
            <a:r>
              <a:rPr lang="en-US" sz="1200" err="1">
                <a:ea typeface="+mn-lt"/>
                <a:cs typeface="+mn-lt"/>
              </a:rPr>
              <a:t>produktus</a:t>
            </a:r>
            <a:r>
              <a:rPr lang="en-US" sz="1200">
                <a:ea typeface="+mn-lt"/>
                <a:cs typeface="+mn-lt"/>
              </a:rPr>
              <a:t> </a:t>
            </a:r>
            <a:r>
              <a:rPr lang="en-US" sz="1200" err="1">
                <a:ea typeface="+mn-lt"/>
                <a:cs typeface="+mn-lt"/>
              </a:rPr>
              <a:t>formātā</a:t>
            </a:r>
            <a:r>
              <a:rPr lang="en-US" sz="1200">
                <a:ea typeface="+mn-lt"/>
                <a:cs typeface="+mn-lt"/>
              </a:rPr>
              <a:t>:</a:t>
            </a:r>
            <a:endParaRPr lang="en-US" sz="1200">
              <a:ea typeface="Calibri"/>
              <a:cs typeface="Calibri"/>
            </a:endParaRPr>
          </a:p>
          <a:p>
            <a:pPr indent="0">
              <a:buNone/>
            </a:pPr>
            <a:r>
              <a:rPr lang="en-US" sz="1200" err="1">
                <a:latin typeface="Consolas"/>
                <a:ea typeface="Calibri" panose="020F0502020204030204"/>
                <a:cs typeface="Calibri" panose="020F0502020204030204"/>
              </a:rPr>
              <a:t>nosaukums</a:t>
            </a:r>
            <a:r>
              <a:rPr lang="en-US" sz="1200">
                <a:latin typeface="Consolas"/>
                <a:ea typeface="Calibri" panose="020F0502020204030204"/>
                <a:cs typeface="Calibri" panose="020F0502020204030204"/>
              </a:rPr>
              <a:t>, </a:t>
            </a:r>
            <a:r>
              <a:rPr lang="en-US" sz="1200" err="1">
                <a:latin typeface="Consolas"/>
                <a:ea typeface="Calibri" panose="020F0502020204030204"/>
                <a:cs typeface="Calibri" panose="020F0502020204030204"/>
              </a:rPr>
              <a:t>daudzums</a:t>
            </a:r>
            <a:r>
              <a:rPr lang="en-US" sz="1200">
                <a:latin typeface="Consolas"/>
                <a:ea typeface="Calibri" panose="020F0502020204030204"/>
                <a:cs typeface="Calibri" panose="020F0502020204030204"/>
              </a:rPr>
              <a:t>, </a:t>
            </a:r>
            <a:r>
              <a:rPr lang="en-US" sz="1200" err="1">
                <a:latin typeface="Consolas"/>
                <a:ea typeface="Calibri" panose="020F0502020204030204"/>
                <a:cs typeface="Calibri" panose="020F0502020204030204"/>
              </a:rPr>
              <a:t>cena</a:t>
            </a:r>
            <a:endParaRPr lang="en-US" sz="1200" err="1">
              <a:ea typeface="Calibri"/>
              <a:cs typeface="Calibri"/>
            </a:endParaRPr>
          </a:p>
          <a:p>
            <a:pPr>
              <a:buFont typeface="Arial"/>
              <a:buChar char="•"/>
            </a:pPr>
            <a:r>
              <a:rPr lang="en-US" sz="1200" err="1">
                <a:ea typeface="+mn-lt"/>
                <a:cs typeface="+mn-lt"/>
              </a:rPr>
              <a:t>Izveido</a:t>
            </a:r>
            <a:r>
              <a:rPr lang="en-US" sz="1200">
                <a:ea typeface="+mn-lt"/>
                <a:cs typeface="+mn-lt"/>
              </a:rPr>
              <a:t> Python </a:t>
            </a:r>
            <a:r>
              <a:rPr lang="en-US" sz="1200" err="1">
                <a:ea typeface="+mn-lt"/>
                <a:cs typeface="+mn-lt"/>
              </a:rPr>
              <a:t>programmu</a:t>
            </a:r>
            <a:r>
              <a:rPr lang="en-US" sz="1200">
                <a:ea typeface="+mn-lt"/>
                <a:cs typeface="+mn-lt"/>
              </a:rPr>
              <a:t>, kas </a:t>
            </a:r>
            <a:r>
              <a:rPr lang="en-US" sz="1200" err="1">
                <a:ea typeface="+mn-lt"/>
                <a:cs typeface="+mn-lt"/>
              </a:rPr>
              <a:t>nolasa</a:t>
            </a:r>
            <a:r>
              <a:rPr lang="en-US" sz="1200">
                <a:ea typeface="+mn-lt"/>
                <a:cs typeface="+mn-lt"/>
              </a:rPr>
              <a:t> </a:t>
            </a:r>
            <a:r>
              <a:rPr lang="en-US" sz="1200" err="1">
                <a:ea typeface="+mn-lt"/>
                <a:cs typeface="+mn-lt"/>
              </a:rPr>
              <a:t>šo</a:t>
            </a:r>
            <a:r>
              <a:rPr lang="en-US" sz="1200">
                <a:ea typeface="+mn-lt"/>
                <a:cs typeface="+mn-lt"/>
              </a:rPr>
              <a:t> </a:t>
            </a:r>
            <a:r>
              <a:rPr lang="en-US" sz="1200" err="1">
                <a:ea typeface="+mn-lt"/>
                <a:cs typeface="+mn-lt"/>
              </a:rPr>
              <a:t>failu</a:t>
            </a:r>
            <a:r>
              <a:rPr lang="en-US" sz="1200">
                <a:ea typeface="+mn-lt"/>
                <a:cs typeface="+mn-lt"/>
              </a:rPr>
              <a:t> un </a:t>
            </a:r>
            <a:r>
              <a:rPr lang="en-US" sz="1200" err="1">
                <a:ea typeface="+mn-lt"/>
                <a:cs typeface="+mn-lt"/>
              </a:rPr>
              <a:t>aprēķina</a:t>
            </a:r>
            <a:r>
              <a:rPr lang="en-US" sz="1200">
                <a:ea typeface="+mn-lt"/>
                <a:cs typeface="+mn-lt"/>
              </a:rPr>
              <a:t> </a:t>
            </a:r>
            <a:r>
              <a:rPr lang="en-US" sz="1200" err="1">
                <a:ea typeface="+mn-lt"/>
                <a:cs typeface="+mn-lt"/>
              </a:rPr>
              <a:t>kopējo</a:t>
            </a:r>
            <a:r>
              <a:rPr lang="en-US" sz="1200">
                <a:ea typeface="+mn-lt"/>
                <a:cs typeface="+mn-lt"/>
              </a:rPr>
              <a:t> </a:t>
            </a:r>
            <a:r>
              <a:rPr lang="en-US" sz="1200" err="1">
                <a:ea typeface="+mn-lt"/>
                <a:cs typeface="+mn-lt"/>
              </a:rPr>
              <a:t>cenu</a:t>
            </a:r>
            <a:r>
              <a:rPr lang="en-US" sz="1200">
                <a:ea typeface="+mn-lt"/>
                <a:cs typeface="+mn-lt"/>
              </a:rPr>
              <a:t> </a:t>
            </a:r>
            <a:r>
              <a:rPr lang="en-US" sz="1200" err="1">
                <a:ea typeface="+mn-lt"/>
                <a:cs typeface="+mn-lt"/>
              </a:rPr>
              <a:t>katram</a:t>
            </a:r>
            <a:r>
              <a:rPr lang="en-US" sz="1200">
                <a:ea typeface="+mn-lt"/>
                <a:cs typeface="+mn-lt"/>
              </a:rPr>
              <a:t> </a:t>
            </a:r>
            <a:r>
              <a:rPr lang="en-US" sz="1200" err="1">
                <a:ea typeface="+mn-lt"/>
                <a:cs typeface="+mn-lt"/>
              </a:rPr>
              <a:t>produktam</a:t>
            </a:r>
            <a:r>
              <a:rPr lang="en-US" sz="1200">
                <a:ea typeface="+mn-lt"/>
                <a:cs typeface="+mn-lt"/>
              </a:rPr>
              <a:t>.</a:t>
            </a:r>
            <a:endParaRPr lang="en-US" sz="1200">
              <a:ea typeface="Calibri"/>
              <a:cs typeface="Calibri"/>
            </a:endParaRPr>
          </a:p>
          <a:p>
            <a:pPr>
              <a:buFont typeface="Arial"/>
              <a:buChar char="•"/>
            </a:pPr>
            <a:r>
              <a:rPr lang="en-US" sz="1200" err="1">
                <a:ea typeface="+mn-lt"/>
                <a:cs typeface="+mn-lt"/>
              </a:rPr>
              <a:t>Saglabā</a:t>
            </a:r>
            <a:r>
              <a:rPr lang="en-US" sz="1200">
                <a:ea typeface="+mn-lt"/>
                <a:cs typeface="+mn-lt"/>
              </a:rPr>
              <a:t> datus </a:t>
            </a:r>
            <a:r>
              <a:rPr lang="en-US" sz="1200" err="1">
                <a:ea typeface="+mn-lt"/>
                <a:cs typeface="+mn-lt"/>
              </a:rPr>
              <a:t>jaunā</a:t>
            </a:r>
            <a:r>
              <a:rPr lang="en-US" sz="1200">
                <a:ea typeface="+mn-lt"/>
                <a:cs typeface="+mn-lt"/>
              </a:rPr>
              <a:t> </a:t>
            </a:r>
            <a:r>
              <a:rPr lang="en-US" sz="1200" err="1">
                <a:ea typeface="+mn-lt"/>
                <a:cs typeface="+mn-lt"/>
              </a:rPr>
              <a:t>failā</a:t>
            </a:r>
            <a:r>
              <a:rPr lang="en-US" sz="1200">
                <a:ea typeface="+mn-lt"/>
                <a:cs typeface="+mn-lt"/>
              </a:rPr>
              <a:t> </a:t>
            </a:r>
            <a:r>
              <a:rPr lang="en-US" sz="1200">
                <a:latin typeface="Consolas"/>
                <a:ea typeface="Calibri" panose="020F0502020204030204"/>
                <a:cs typeface="Calibri" panose="020F0502020204030204"/>
              </a:rPr>
              <a:t>produkti_aprekins.txt</a:t>
            </a:r>
            <a:r>
              <a:rPr lang="en-US" sz="1200">
                <a:ea typeface="+mn-lt"/>
                <a:cs typeface="+mn-lt"/>
              </a:rPr>
              <a:t> </a:t>
            </a:r>
            <a:r>
              <a:rPr lang="en-US" sz="1200" err="1">
                <a:ea typeface="+mn-lt"/>
                <a:cs typeface="+mn-lt"/>
              </a:rPr>
              <a:t>ar</a:t>
            </a:r>
            <a:r>
              <a:rPr lang="en-US" sz="1200">
                <a:ea typeface="+mn-lt"/>
                <a:cs typeface="+mn-lt"/>
              </a:rPr>
              <a:t> </a:t>
            </a:r>
            <a:r>
              <a:rPr lang="en-US" sz="1200" err="1">
                <a:ea typeface="+mn-lt"/>
                <a:cs typeface="+mn-lt"/>
              </a:rPr>
              <a:t>kolonnām</a:t>
            </a:r>
            <a:r>
              <a:rPr lang="en-US" sz="1200">
                <a:ea typeface="+mn-lt"/>
                <a:cs typeface="+mn-lt"/>
              </a:rPr>
              <a:t>: </a:t>
            </a:r>
            <a:r>
              <a:rPr lang="en-US" sz="1200" err="1">
                <a:latin typeface="Consolas"/>
                <a:ea typeface="Calibri" panose="020F0502020204030204"/>
                <a:cs typeface="Calibri" panose="020F0502020204030204"/>
              </a:rPr>
              <a:t>nosaukums</a:t>
            </a:r>
            <a:r>
              <a:rPr lang="en-US" sz="1200">
                <a:latin typeface="Consolas"/>
                <a:ea typeface="Calibri" panose="020F0502020204030204"/>
                <a:cs typeface="Calibri" panose="020F0502020204030204"/>
              </a:rPr>
              <a:t>, </a:t>
            </a:r>
            <a:r>
              <a:rPr lang="en-US" sz="1200" err="1">
                <a:latin typeface="Consolas"/>
                <a:ea typeface="Calibri" panose="020F0502020204030204"/>
                <a:cs typeface="Calibri" panose="020F0502020204030204"/>
              </a:rPr>
              <a:t>daudzums</a:t>
            </a:r>
            <a:r>
              <a:rPr lang="en-US" sz="1200">
                <a:latin typeface="Consolas"/>
                <a:ea typeface="Calibri" panose="020F0502020204030204"/>
                <a:cs typeface="Calibri" panose="020F0502020204030204"/>
              </a:rPr>
              <a:t>, </a:t>
            </a:r>
            <a:r>
              <a:rPr lang="en-US" sz="1200" err="1">
                <a:latin typeface="Consolas"/>
                <a:ea typeface="Calibri" panose="020F0502020204030204"/>
                <a:cs typeface="Calibri" panose="020F0502020204030204"/>
              </a:rPr>
              <a:t>cena</a:t>
            </a:r>
            <a:r>
              <a:rPr lang="en-US" sz="1200">
                <a:latin typeface="Consolas"/>
                <a:ea typeface="Calibri" panose="020F0502020204030204"/>
                <a:cs typeface="Calibri" panose="020F0502020204030204"/>
              </a:rPr>
              <a:t>, </a:t>
            </a:r>
            <a:r>
              <a:rPr lang="en-US" sz="1200" err="1">
                <a:latin typeface="Consolas"/>
                <a:ea typeface="Calibri" panose="020F0502020204030204"/>
                <a:cs typeface="Calibri" panose="020F0502020204030204"/>
              </a:rPr>
              <a:t>kopējā</a:t>
            </a:r>
            <a:r>
              <a:rPr lang="en-US" sz="1200">
                <a:latin typeface="Consolas"/>
                <a:ea typeface="Calibri" panose="020F0502020204030204"/>
                <a:cs typeface="Calibri" panose="020F0502020204030204"/>
              </a:rPr>
              <a:t> </a:t>
            </a:r>
            <a:r>
              <a:rPr lang="en-US" sz="1200" err="1">
                <a:latin typeface="Consolas"/>
                <a:ea typeface="Calibri" panose="020F0502020204030204"/>
                <a:cs typeface="Calibri" panose="020F0502020204030204"/>
              </a:rPr>
              <a:t>cena</a:t>
            </a:r>
            <a:r>
              <a:rPr lang="en-US" sz="1200">
                <a:ea typeface="+mn-lt"/>
                <a:cs typeface="+mn-lt"/>
              </a:rPr>
              <a:t>.</a:t>
            </a:r>
            <a:endParaRPr lang="en-US" sz="1200">
              <a:ea typeface="Calibri"/>
              <a:cs typeface="Calibri"/>
            </a:endParaRPr>
          </a:p>
          <a:p>
            <a:pPr indent="0">
              <a:buNone/>
            </a:pPr>
            <a:r>
              <a:rPr lang="en-US" sz="1200" b="1" err="1"/>
              <a:t>Piemērs</a:t>
            </a:r>
            <a:r>
              <a:rPr lang="en-US" sz="1200" b="1"/>
              <a:t> (</a:t>
            </a:r>
            <a:r>
              <a:rPr lang="en-US" sz="1200" b="1" err="1"/>
              <a:t>faila</a:t>
            </a:r>
            <a:r>
              <a:rPr lang="en-US" sz="1200" b="1"/>
              <a:t> </a:t>
            </a:r>
            <a:r>
              <a:rPr lang="en-US" sz="1200" b="1">
                <a:latin typeface="Consolas"/>
                <a:ea typeface="Calibri" panose="020F0502020204030204"/>
                <a:cs typeface="Calibri" panose="020F0502020204030204"/>
              </a:rPr>
              <a:t>produkti.txt</a:t>
            </a:r>
            <a:r>
              <a:rPr lang="en-US" sz="1200" b="1"/>
              <a:t> </a:t>
            </a:r>
            <a:r>
              <a:rPr lang="en-US" sz="1200" b="1" err="1"/>
              <a:t>saturs</a:t>
            </a:r>
            <a:r>
              <a:rPr lang="en-US" sz="1200" b="1"/>
              <a:t>):</a:t>
            </a:r>
            <a:endParaRPr lang="en-US" sz="1200">
              <a:ea typeface="Calibri"/>
              <a:cs typeface="Calibri"/>
            </a:endParaRPr>
          </a:p>
          <a:p>
            <a:pPr>
              <a:buNone/>
            </a:pPr>
            <a:endParaRPr lang="en-US" sz="1200">
              <a:latin typeface="Consolas"/>
              <a:ea typeface="Calibri" panose="020F0502020204030204"/>
              <a:cs typeface="Calibri" panose="020F0502020204030204"/>
            </a:endParaRPr>
          </a:p>
          <a:p>
            <a:pPr>
              <a:buNone/>
            </a:pPr>
            <a:endParaRPr lang="en-US" sz="1200">
              <a:latin typeface="Consolas"/>
              <a:ea typeface="Calibri" panose="020F0502020204030204"/>
              <a:cs typeface="Calibri" panose="020F0502020204030204"/>
            </a:endParaRPr>
          </a:p>
          <a:p>
            <a:pPr>
              <a:buNone/>
            </a:pPr>
            <a:endParaRPr lang="en-US" sz="1200">
              <a:latin typeface="Consolas"/>
              <a:ea typeface="Calibri" panose="020F0502020204030204"/>
              <a:cs typeface="Calibri" panose="020F0502020204030204"/>
            </a:endParaRPr>
          </a:p>
          <a:p>
            <a:pPr>
              <a:buNone/>
            </a:pPr>
            <a:r>
              <a:rPr lang="en-US" sz="1200">
                <a:latin typeface="Consolas"/>
                <a:ea typeface="Calibri" panose="020F0502020204030204"/>
                <a:cs typeface="Calibri" panose="020F0502020204030204"/>
              </a:rPr>
              <a:t>
</a:t>
            </a:r>
            <a:endParaRPr lang="en-US" sz="1200">
              <a:ea typeface="Calibri"/>
              <a:cs typeface="Calibri"/>
            </a:endParaRPr>
          </a:p>
          <a:p>
            <a:pPr>
              <a:buNone/>
            </a:pPr>
            <a:r>
              <a:rPr lang="en-US" sz="1200" b="1" err="1"/>
              <a:t>Piemērs</a:t>
            </a:r>
            <a:r>
              <a:rPr lang="en-US" sz="1200" b="1"/>
              <a:t> (</a:t>
            </a:r>
            <a:r>
              <a:rPr lang="en-US" sz="1200" b="1" err="1"/>
              <a:t>faila</a:t>
            </a:r>
            <a:r>
              <a:rPr lang="en-US" sz="1200" b="1"/>
              <a:t> </a:t>
            </a:r>
            <a:r>
              <a:rPr lang="en-US" sz="1200" b="1">
                <a:latin typeface="Consolas"/>
                <a:ea typeface="Calibri" panose="020F0502020204030204"/>
                <a:cs typeface="Calibri" panose="020F0502020204030204"/>
              </a:rPr>
              <a:t>produkti_aprekins.txt</a:t>
            </a:r>
            <a:r>
              <a:rPr lang="en-US" sz="1200" b="1"/>
              <a:t> </a:t>
            </a:r>
            <a:r>
              <a:rPr lang="en-US" sz="1200" b="1" err="1"/>
              <a:t>saturs</a:t>
            </a:r>
            <a:r>
              <a:rPr lang="en-US" sz="1200" b="1"/>
              <a:t> </a:t>
            </a:r>
            <a:r>
              <a:rPr lang="en-US" sz="1200" b="1" err="1"/>
              <a:t>pēc</a:t>
            </a:r>
            <a:r>
              <a:rPr lang="en-US" sz="1200" b="1"/>
              <a:t> </a:t>
            </a:r>
            <a:r>
              <a:rPr lang="en-US" sz="1200" b="1" err="1"/>
              <a:t>programmas</a:t>
            </a:r>
            <a:r>
              <a:rPr lang="en-US" sz="1200" b="1"/>
              <a:t> </a:t>
            </a:r>
            <a:r>
              <a:rPr lang="en-US" sz="1200" b="1" err="1"/>
              <a:t>izpildes</a:t>
            </a:r>
            <a:r>
              <a:rPr lang="en-US" sz="1200" b="1"/>
              <a:t>):</a:t>
            </a:r>
            <a:endParaRPr lang="en-US" sz="1200">
              <a:latin typeface="Calibri" panose="020F0502020204030204"/>
              <a:ea typeface="Calibri"/>
              <a:cs typeface="Calibri"/>
            </a:endParaRPr>
          </a:p>
          <a:p>
            <a:pPr>
              <a:buNone/>
            </a:pPr>
            <a:endParaRPr lang="en-US" sz="1200">
              <a:latin typeface="Consola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number of numbers on a white background&#10;&#10;AI-generated content may be incorrect.">
            <a:extLst>
              <a:ext uri="{FF2B5EF4-FFF2-40B4-BE49-F238E27FC236}">
                <a16:creationId xmlns:a16="http://schemas.microsoft.com/office/drawing/2014/main" id="{F063BDD3-E386-32CF-B111-61477DB2A4A2}"/>
              </a:ext>
            </a:extLst>
          </p:cNvPr>
          <p:cNvPicPr>
            <a:picLocks noChangeAspect="1"/>
          </p:cNvPicPr>
          <p:nvPr/>
        </p:nvPicPr>
        <p:blipFill>
          <a:blip r:embed="rId2"/>
          <a:stretch>
            <a:fillRect/>
          </a:stretch>
        </p:blipFill>
        <p:spPr>
          <a:xfrm>
            <a:off x="1222452" y="3554684"/>
            <a:ext cx="1104900" cy="1123950"/>
          </a:xfrm>
          <a:prstGeom prst="rect">
            <a:avLst/>
          </a:prstGeom>
        </p:spPr>
      </p:pic>
      <p:pic>
        <p:nvPicPr>
          <p:cNvPr id="5" name="Picture 4" descr="A black text on a white background&#10;&#10;AI-generated content may be incorrect.">
            <a:extLst>
              <a:ext uri="{FF2B5EF4-FFF2-40B4-BE49-F238E27FC236}">
                <a16:creationId xmlns:a16="http://schemas.microsoft.com/office/drawing/2014/main" id="{B80AF948-6B9F-7EB5-3623-104A4B5176DF}"/>
              </a:ext>
            </a:extLst>
          </p:cNvPr>
          <p:cNvPicPr>
            <a:picLocks noChangeAspect="1"/>
          </p:cNvPicPr>
          <p:nvPr/>
        </p:nvPicPr>
        <p:blipFill>
          <a:blip r:embed="rId3"/>
          <a:stretch>
            <a:fillRect/>
          </a:stretch>
        </p:blipFill>
        <p:spPr>
          <a:xfrm>
            <a:off x="1220129" y="5211569"/>
            <a:ext cx="1295400" cy="895350"/>
          </a:xfrm>
          <a:prstGeom prst="rect">
            <a:avLst/>
          </a:prstGeom>
        </p:spPr>
      </p:pic>
    </p:spTree>
    <p:extLst>
      <p:ext uri="{BB962C8B-B14F-4D97-AF65-F5344CB8AC3E}">
        <p14:creationId xmlns:p14="http://schemas.microsoft.com/office/powerpoint/2010/main" val="357856301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0CE1-9C69-87AB-2B4E-13923E0F7E2F}"/>
              </a:ext>
            </a:extLst>
          </p:cNvPr>
          <p:cNvSpPr>
            <a:spLocks noGrp="1"/>
          </p:cNvSpPr>
          <p:nvPr>
            <p:ph type="title"/>
          </p:nvPr>
        </p:nvSpPr>
        <p:spPr/>
        <p:txBody>
          <a:bodyPr/>
          <a:lstStyle/>
          <a:p>
            <a:r>
              <a:rPr lang="en-US" err="1">
                <a:ea typeface="Calibri Light"/>
                <a:cs typeface="Calibri Light"/>
              </a:rPr>
              <a:t>Darbs</a:t>
            </a:r>
            <a:r>
              <a:rPr lang="en-US">
                <a:ea typeface="Calibri Light"/>
                <a:cs typeface="Calibri Light"/>
              </a:rPr>
              <a:t> </a:t>
            </a:r>
            <a:r>
              <a:rPr lang="en-US" err="1">
                <a:ea typeface="Calibri Light"/>
                <a:cs typeface="Calibri Light"/>
              </a:rPr>
              <a:t>ar</a:t>
            </a:r>
            <a:r>
              <a:rPr lang="en-US">
                <a:ea typeface="Calibri Light"/>
                <a:cs typeface="Calibri Light"/>
              </a:rPr>
              <a:t> csv </a:t>
            </a:r>
            <a:r>
              <a:rPr lang="en-US" err="1">
                <a:ea typeface="Calibri Light"/>
                <a:cs typeface="Calibri Light"/>
              </a:rPr>
              <a:t>failiem</a:t>
            </a:r>
            <a:endParaRPr lang="en-US" err="1"/>
          </a:p>
        </p:txBody>
      </p:sp>
      <p:sp>
        <p:nvSpPr>
          <p:cNvPr id="3" name="Content Placeholder 2">
            <a:extLst>
              <a:ext uri="{FF2B5EF4-FFF2-40B4-BE49-F238E27FC236}">
                <a16:creationId xmlns:a16="http://schemas.microsoft.com/office/drawing/2014/main" id="{DCA396EF-5504-1324-8DB6-F8E7DFA4F7E5}"/>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rPr>
              <a:t>Datu </a:t>
            </a:r>
            <a:r>
              <a:rPr lang="en-US" err="1">
                <a:ea typeface="Calibri" panose="020F0502020204030204"/>
                <a:cs typeface="Calibri" panose="020F0502020204030204"/>
              </a:rPr>
              <a:t>piemērs</a:t>
            </a:r>
            <a:r>
              <a:rPr lang="en-US">
                <a:ea typeface="Calibri" panose="020F0502020204030204"/>
                <a:cs typeface="Calibri" panose="020F0502020204030204"/>
              </a:rPr>
              <a:t>: </a:t>
            </a:r>
            <a:br>
              <a:rPr lang="en-US">
                <a:ea typeface="Calibri" panose="020F0502020204030204"/>
                <a:cs typeface="Calibri" panose="020F0502020204030204"/>
              </a:rPr>
            </a:br>
            <a:endParaRPr lang="en-US">
              <a:ea typeface="Calibri" panose="020F0502020204030204"/>
              <a:cs typeface="Calibri" panose="020F0502020204030204"/>
            </a:endParaRPr>
          </a:p>
          <a:p>
            <a:pPr marL="0" indent="0">
              <a:buNone/>
            </a:pPr>
            <a:r>
              <a:rPr lang="en-US" sz="2000" err="1">
                <a:ea typeface="+mn-lt"/>
                <a:cs typeface="+mn-lt"/>
              </a:rPr>
              <a:t>Vards,Vecums,Pilseta</a:t>
            </a:r>
            <a:r>
              <a:rPr lang="en-US" sz="2000">
                <a:ea typeface="+mn-lt"/>
                <a:cs typeface="+mn-lt"/>
              </a:rPr>
              <a:t> </a:t>
            </a:r>
          </a:p>
          <a:p>
            <a:pPr marL="0" indent="0">
              <a:buNone/>
            </a:pPr>
            <a:r>
              <a:rPr lang="en-US" sz="2000">
                <a:ea typeface="+mn-lt"/>
                <a:cs typeface="+mn-lt"/>
              </a:rPr>
              <a:t>Anna,25,Rīga</a:t>
            </a:r>
          </a:p>
          <a:p>
            <a:pPr marL="0" indent="0">
              <a:buNone/>
            </a:pPr>
            <a:r>
              <a:rPr lang="en-US" sz="2000">
                <a:ea typeface="+mn-lt"/>
                <a:cs typeface="+mn-lt"/>
              </a:rPr>
              <a:t>Jānis,32,Ventspils </a:t>
            </a:r>
          </a:p>
          <a:p>
            <a:pPr marL="0" indent="0">
              <a:buNone/>
            </a:pPr>
            <a:r>
              <a:rPr lang="en-US" sz="2000">
                <a:ea typeface="+mn-lt"/>
                <a:cs typeface="+mn-lt"/>
              </a:rPr>
              <a:t>Liene,28,Rīga</a:t>
            </a:r>
          </a:p>
          <a:p>
            <a:pPr marL="0" indent="0">
              <a:buNone/>
            </a:pPr>
            <a:r>
              <a:rPr lang="en-US" sz="2000">
                <a:ea typeface="+mn-lt"/>
                <a:cs typeface="+mn-lt"/>
              </a:rPr>
              <a:t>Pēteris,40,Daugavpils</a:t>
            </a:r>
          </a:p>
          <a:p>
            <a:pPr marL="0" indent="0">
              <a:buNone/>
            </a:pPr>
            <a:r>
              <a:rPr lang="en-US" sz="2000">
                <a:ea typeface="+mn-lt"/>
                <a:cs typeface="+mn-lt"/>
              </a:rPr>
              <a:t>Zane,29,Jelgava</a:t>
            </a:r>
          </a:p>
          <a:p>
            <a:pPr marL="0" indent="0">
              <a:buNone/>
            </a:pPr>
            <a:r>
              <a:rPr lang="en-US" sz="2000">
                <a:ea typeface="+mn-lt"/>
                <a:cs typeface="+mn-lt"/>
              </a:rPr>
              <a:t>,,</a:t>
            </a:r>
          </a:p>
          <a:p>
            <a:pPr marL="0" indent="0">
              <a:buNone/>
            </a:pPr>
            <a:r>
              <a:rPr lang="en-US" sz="2000" err="1">
                <a:ea typeface="+mn-lt"/>
                <a:cs typeface="+mn-lt"/>
              </a:rPr>
              <a:t>Juris,nav,Liepāja</a:t>
            </a:r>
            <a:endParaRPr lang="en-US" sz="2000" err="1">
              <a:ea typeface="Calibri"/>
              <a:cs typeface="Calibri"/>
            </a:endParaRPr>
          </a:p>
        </p:txBody>
      </p:sp>
    </p:spTree>
    <p:extLst>
      <p:ext uri="{BB962C8B-B14F-4D97-AF65-F5344CB8AC3E}">
        <p14:creationId xmlns:p14="http://schemas.microsoft.com/office/powerpoint/2010/main" val="297470312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mputer screen with white and red text&#10;&#10;AI-generated content may be incorrect.">
            <a:extLst>
              <a:ext uri="{FF2B5EF4-FFF2-40B4-BE49-F238E27FC236}">
                <a16:creationId xmlns:a16="http://schemas.microsoft.com/office/drawing/2014/main" id="{4727019F-5BA2-8A34-B08A-FCF7F56F1C8C}"/>
              </a:ext>
            </a:extLst>
          </p:cNvPr>
          <p:cNvPicPr>
            <a:picLocks noGrp="1" noChangeAspect="1"/>
          </p:cNvPicPr>
          <p:nvPr>
            <p:ph idx="1"/>
          </p:nvPr>
        </p:nvPicPr>
        <p:blipFill>
          <a:blip r:embed="rId2"/>
          <a:stretch>
            <a:fillRect/>
          </a:stretch>
        </p:blipFill>
        <p:spPr>
          <a:xfrm>
            <a:off x="1895354" y="316867"/>
            <a:ext cx="8401291" cy="6047410"/>
          </a:xfrm>
        </p:spPr>
      </p:pic>
    </p:spTree>
    <p:extLst>
      <p:ext uri="{BB962C8B-B14F-4D97-AF65-F5344CB8AC3E}">
        <p14:creationId xmlns:p14="http://schemas.microsoft.com/office/powerpoint/2010/main" val="118976029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mputer screen shot of text&#10;&#10;AI-generated content may be incorrect.">
            <a:extLst>
              <a:ext uri="{FF2B5EF4-FFF2-40B4-BE49-F238E27FC236}">
                <a16:creationId xmlns:a16="http://schemas.microsoft.com/office/drawing/2014/main" id="{3C5A4A8E-71B4-A1D7-291B-B0840431C950}"/>
              </a:ext>
            </a:extLst>
          </p:cNvPr>
          <p:cNvPicPr>
            <a:picLocks noGrp="1" noChangeAspect="1"/>
          </p:cNvPicPr>
          <p:nvPr>
            <p:ph idx="1"/>
          </p:nvPr>
        </p:nvPicPr>
        <p:blipFill>
          <a:blip r:embed="rId2"/>
          <a:stretch>
            <a:fillRect/>
          </a:stretch>
        </p:blipFill>
        <p:spPr>
          <a:xfrm>
            <a:off x="2570152" y="398080"/>
            <a:ext cx="7042048" cy="6068249"/>
          </a:xfrm>
        </p:spPr>
      </p:pic>
    </p:spTree>
    <p:extLst>
      <p:ext uri="{BB962C8B-B14F-4D97-AF65-F5344CB8AC3E}">
        <p14:creationId xmlns:p14="http://schemas.microsoft.com/office/powerpoint/2010/main" val="7642623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8FA2A-7DA1-E100-A901-67790641819F}"/>
              </a:ext>
            </a:extLst>
          </p:cNvPr>
          <p:cNvSpPr>
            <a:spLocks noGrp="1"/>
          </p:cNvSpPr>
          <p:nvPr>
            <p:ph type="title"/>
          </p:nvPr>
        </p:nvSpPr>
        <p:spPr>
          <a:xfrm>
            <a:off x="838200" y="365125"/>
            <a:ext cx="10515600" cy="688956"/>
          </a:xfrm>
        </p:spPr>
        <p:txBody>
          <a:bodyPr>
            <a:normAutofit fontScale="90000"/>
          </a:bodyPr>
          <a:lstStyle/>
          <a:p>
            <a:r>
              <a:rPr lang="en-US">
                <a:ea typeface="Calibri Light"/>
                <a:cs typeface="Calibri Light"/>
              </a:rPr>
              <a:t>Datu </a:t>
            </a:r>
            <a:r>
              <a:rPr lang="en-US" err="1">
                <a:ea typeface="Calibri Light"/>
                <a:cs typeface="Calibri Light"/>
              </a:rPr>
              <a:t>dzēšana</a:t>
            </a:r>
            <a:r>
              <a:rPr lang="en-US">
                <a:ea typeface="Calibri Light"/>
                <a:cs typeface="Calibri Light"/>
              </a:rPr>
              <a:t> (</a:t>
            </a:r>
            <a:r>
              <a:rPr lang="en-US" err="1">
                <a:ea typeface="Calibri Light"/>
                <a:cs typeface="Calibri Light"/>
              </a:rPr>
              <a:t>pārrakstīšanas</a:t>
            </a:r>
            <a:r>
              <a:rPr lang="en-US">
                <a:ea typeface="Calibri Light"/>
                <a:cs typeface="Calibri Light"/>
              </a:rPr>
              <a:t> </a:t>
            </a:r>
            <a:r>
              <a:rPr lang="en-US" err="1">
                <a:ea typeface="Calibri Light"/>
                <a:cs typeface="Calibri Light"/>
              </a:rPr>
              <a:t>metode</a:t>
            </a:r>
            <a:r>
              <a:rPr lang="en-US">
                <a:ea typeface="Calibri Light"/>
                <a:cs typeface="Calibri Light"/>
              </a:rPr>
              <a:t>)</a:t>
            </a:r>
            <a:endParaRPr lang="en-US" err="1"/>
          </a:p>
        </p:txBody>
      </p:sp>
      <p:pic>
        <p:nvPicPr>
          <p:cNvPr id="4" name="Content Placeholder 3" descr="A computer screen shot of a program&#10;&#10;AI-generated content may be incorrect.">
            <a:extLst>
              <a:ext uri="{FF2B5EF4-FFF2-40B4-BE49-F238E27FC236}">
                <a16:creationId xmlns:a16="http://schemas.microsoft.com/office/drawing/2014/main" id="{A0C8BDEB-8F42-66E7-1A0E-833C0C21805A}"/>
              </a:ext>
            </a:extLst>
          </p:cNvPr>
          <p:cNvPicPr>
            <a:picLocks noGrp="1" noChangeAspect="1"/>
          </p:cNvPicPr>
          <p:nvPr>
            <p:ph idx="1"/>
          </p:nvPr>
        </p:nvPicPr>
        <p:blipFill>
          <a:blip r:embed="rId2"/>
          <a:stretch>
            <a:fillRect/>
          </a:stretch>
        </p:blipFill>
        <p:spPr>
          <a:xfrm>
            <a:off x="2051293" y="1147101"/>
            <a:ext cx="8090962" cy="5470819"/>
          </a:xfrm>
        </p:spPr>
      </p:pic>
    </p:spTree>
    <p:extLst>
      <p:ext uri="{BB962C8B-B14F-4D97-AF65-F5344CB8AC3E}">
        <p14:creationId xmlns:p14="http://schemas.microsoft.com/office/powerpoint/2010/main" val="3693715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AAF8-8D3D-689C-3381-7B3871187725}"/>
              </a:ext>
            </a:extLst>
          </p:cNvPr>
          <p:cNvSpPr>
            <a:spLocks noGrp="1"/>
          </p:cNvSpPr>
          <p:nvPr>
            <p:ph type="title"/>
          </p:nvPr>
        </p:nvSpPr>
        <p:spPr>
          <a:xfrm>
            <a:off x="838200" y="365125"/>
            <a:ext cx="10515600" cy="563564"/>
          </a:xfrm>
        </p:spPr>
        <p:txBody>
          <a:bodyPr>
            <a:normAutofit fontScale="90000"/>
          </a:bodyPr>
          <a:lstStyle/>
          <a:p>
            <a:r>
              <a:rPr lang="en-US" err="1">
                <a:ea typeface="Calibri Light"/>
                <a:cs typeface="Calibri Light"/>
              </a:rPr>
              <a:t>Kolonnas</a:t>
            </a:r>
            <a:r>
              <a:rPr lang="en-US">
                <a:ea typeface="Calibri Light"/>
                <a:cs typeface="Calibri Light"/>
              </a:rPr>
              <a:t> </a:t>
            </a:r>
            <a:r>
              <a:rPr lang="en-US" err="1">
                <a:ea typeface="Calibri Light"/>
                <a:cs typeface="Calibri Light"/>
              </a:rPr>
              <a:t>dzēšana</a:t>
            </a:r>
            <a:endParaRPr lang="en-US" err="1"/>
          </a:p>
        </p:txBody>
      </p:sp>
      <p:pic>
        <p:nvPicPr>
          <p:cNvPr id="4" name="Content Placeholder 3" descr="A computer screen shot of a program&#10;&#10;AI-generated content may be incorrect.">
            <a:extLst>
              <a:ext uri="{FF2B5EF4-FFF2-40B4-BE49-F238E27FC236}">
                <a16:creationId xmlns:a16="http://schemas.microsoft.com/office/drawing/2014/main" id="{63BE57A2-1B1C-A27B-1D0D-3F53F4CC883B}"/>
              </a:ext>
            </a:extLst>
          </p:cNvPr>
          <p:cNvPicPr>
            <a:picLocks noGrp="1" noChangeAspect="1"/>
          </p:cNvPicPr>
          <p:nvPr>
            <p:ph idx="1"/>
          </p:nvPr>
        </p:nvPicPr>
        <p:blipFill>
          <a:blip r:embed="rId2"/>
          <a:stretch>
            <a:fillRect/>
          </a:stretch>
        </p:blipFill>
        <p:spPr>
          <a:xfrm>
            <a:off x="5074189" y="360570"/>
            <a:ext cx="6208841" cy="6058364"/>
          </a:xfrm>
        </p:spPr>
      </p:pic>
    </p:spTree>
    <p:extLst>
      <p:ext uri="{BB962C8B-B14F-4D97-AF65-F5344CB8AC3E}">
        <p14:creationId xmlns:p14="http://schemas.microsoft.com/office/powerpoint/2010/main" val="4278899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121D-FCEA-4EB3-9B69-6D135F0DC30C}"/>
              </a:ext>
            </a:extLst>
          </p:cNvPr>
          <p:cNvSpPr>
            <a:spLocks noGrp="1"/>
          </p:cNvSpPr>
          <p:nvPr>
            <p:ph type="title"/>
          </p:nvPr>
        </p:nvSpPr>
        <p:spPr/>
        <p:txBody>
          <a:bodyPr/>
          <a:lstStyle/>
          <a:p>
            <a:r>
              <a:rPr lang="lv-LV"/>
              <a:t>Sagatave 10. praktiskajam uzdevumam</a:t>
            </a:r>
          </a:p>
        </p:txBody>
      </p:sp>
      <p:sp>
        <p:nvSpPr>
          <p:cNvPr id="3" name="Content Placeholder 2">
            <a:extLst>
              <a:ext uri="{FF2B5EF4-FFF2-40B4-BE49-F238E27FC236}">
                <a16:creationId xmlns:a16="http://schemas.microsoft.com/office/drawing/2014/main" id="{C04382D5-20A9-4D0E-B6DF-A6A893916F29}"/>
              </a:ext>
            </a:extLst>
          </p:cNvPr>
          <p:cNvSpPr>
            <a:spLocks noGrp="1"/>
          </p:cNvSpPr>
          <p:nvPr>
            <p:ph idx="1"/>
          </p:nvPr>
        </p:nvSpPr>
        <p:spPr/>
        <p:txBody>
          <a:bodyPr/>
          <a:lstStyle/>
          <a:p>
            <a:pPr marL="0" indent="0">
              <a:buNone/>
            </a:pPr>
            <a:r>
              <a:rPr lang="lv-LV" err="1"/>
              <a:t>Can_we_count_it</a:t>
            </a:r>
            <a:r>
              <a:rPr lang="lv-LV"/>
              <a:t> = [{‘s’ : </a:t>
            </a:r>
            <a:r>
              <a:rPr lang="lv-LV" err="1"/>
              <a:t>False</a:t>
            </a:r>
            <a:r>
              <a:rPr lang="lv-LV"/>
              <a:t>}, ‘’</a:t>
            </a:r>
            <a:r>
              <a:rPr lang="lv-LV" err="1"/>
              <a:t>sassafrass</a:t>
            </a:r>
            <a:r>
              <a:rPr lang="lv-LV"/>
              <a:t>’’, 18, [‘’a’’, ‘’c’’, ‘’s’’, ‘’d’’, ‘’s’’]]</a:t>
            </a:r>
          </a:p>
        </p:txBody>
      </p:sp>
    </p:spTree>
    <p:extLst>
      <p:ext uri="{BB962C8B-B14F-4D97-AF65-F5344CB8AC3E}">
        <p14:creationId xmlns:p14="http://schemas.microsoft.com/office/powerpoint/2010/main" val="108304133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3780-50E8-659F-69B6-651A50A2EAA5}"/>
              </a:ext>
            </a:extLst>
          </p:cNvPr>
          <p:cNvSpPr>
            <a:spLocks noGrp="1"/>
          </p:cNvSpPr>
          <p:nvPr>
            <p:ph type="title"/>
          </p:nvPr>
        </p:nvSpPr>
        <p:spPr>
          <a:xfrm>
            <a:off x="838200" y="365125"/>
            <a:ext cx="10515600" cy="653693"/>
          </a:xfrm>
        </p:spPr>
        <p:txBody>
          <a:bodyPr>
            <a:normAutofit fontScale="90000"/>
          </a:bodyPr>
          <a:lstStyle/>
          <a:p>
            <a:r>
              <a:rPr lang="en-US" err="1">
                <a:ea typeface="Calibri Light"/>
                <a:cs typeface="Calibri Light"/>
              </a:rPr>
              <a:t>Kolonnas</a:t>
            </a:r>
            <a:r>
              <a:rPr lang="en-US">
                <a:ea typeface="Calibri Light"/>
                <a:cs typeface="Calibri Light"/>
              </a:rPr>
              <a:t> </a:t>
            </a:r>
            <a:r>
              <a:rPr lang="en-US" err="1">
                <a:ea typeface="Calibri Light"/>
                <a:cs typeface="Calibri Light"/>
              </a:rPr>
              <a:t>pievienošana</a:t>
            </a:r>
            <a:endParaRPr lang="en-US" err="1"/>
          </a:p>
        </p:txBody>
      </p:sp>
      <p:pic>
        <p:nvPicPr>
          <p:cNvPr id="4" name="Content Placeholder 3" descr="A computer screen shot of a program code&#10;&#10;AI-generated content may be incorrect.">
            <a:extLst>
              <a:ext uri="{FF2B5EF4-FFF2-40B4-BE49-F238E27FC236}">
                <a16:creationId xmlns:a16="http://schemas.microsoft.com/office/drawing/2014/main" id="{71F3A836-0351-3B09-BF77-389885A482FC}"/>
              </a:ext>
            </a:extLst>
          </p:cNvPr>
          <p:cNvPicPr>
            <a:picLocks noGrp="1" noChangeAspect="1"/>
          </p:cNvPicPr>
          <p:nvPr>
            <p:ph idx="1"/>
          </p:nvPr>
        </p:nvPicPr>
        <p:blipFill>
          <a:blip r:embed="rId2"/>
          <a:stretch>
            <a:fillRect/>
          </a:stretch>
        </p:blipFill>
        <p:spPr>
          <a:xfrm>
            <a:off x="2614690" y="1021338"/>
            <a:ext cx="6952767" cy="5626984"/>
          </a:xfrm>
        </p:spPr>
      </p:pic>
    </p:spTree>
    <p:extLst>
      <p:ext uri="{BB962C8B-B14F-4D97-AF65-F5344CB8AC3E}">
        <p14:creationId xmlns:p14="http://schemas.microsoft.com/office/powerpoint/2010/main" val="14356289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B477-37B6-83DC-23DB-4F142744A309}"/>
              </a:ext>
            </a:extLst>
          </p:cNvPr>
          <p:cNvSpPr>
            <a:spLocks noGrp="1"/>
          </p:cNvSpPr>
          <p:nvPr>
            <p:ph type="title"/>
          </p:nvPr>
        </p:nvSpPr>
        <p:spPr>
          <a:xfrm>
            <a:off x="838200" y="365125"/>
            <a:ext cx="10515600" cy="708247"/>
          </a:xfrm>
        </p:spPr>
        <p:txBody>
          <a:bodyPr/>
          <a:lstStyle/>
          <a:p>
            <a:r>
              <a:rPr lang="en-US">
                <a:ea typeface="Calibri Light"/>
                <a:cs typeface="Calibri Light"/>
              </a:rPr>
              <a:t>Datu </a:t>
            </a:r>
            <a:r>
              <a:rPr lang="en-US" err="1">
                <a:ea typeface="Calibri Light"/>
                <a:cs typeface="Calibri Light"/>
              </a:rPr>
              <a:t>filtrēšana</a:t>
            </a:r>
            <a:r>
              <a:rPr lang="en-US">
                <a:ea typeface="Calibri Light"/>
                <a:cs typeface="Calibri Light"/>
              </a:rPr>
              <a:t> (</a:t>
            </a:r>
            <a:r>
              <a:rPr lang="en-US" err="1">
                <a:ea typeface="Calibri Light"/>
                <a:cs typeface="Calibri Light"/>
              </a:rPr>
              <a:t>atlasīšana</a:t>
            </a:r>
            <a:r>
              <a:rPr lang="en-US">
                <a:ea typeface="Calibri Light"/>
                <a:cs typeface="Calibri Light"/>
              </a:rPr>
              <a:t>)</a:t>
            </a:r>
          </a:p>
        </p:txBody>
      </p:sp>
      <p:pic>
        <p:nvPicPr>
          <p:cNvPr id="4" name="Content Placeholder 3" descr="A screenshot of a computer program&#10;&#10;AI-generated content may be incorrect.">
            <a:extLst>
              <a:ext uri="{FF2B5EF4-FFF2-40B4-BE49-F238E27FC236}">
                <a16:creationId xmlns:a16="http://schemas.microsoft.com/office/drawing/2014/main" id="{0E8C7F35-DCE6-2FA5-52C8-5189AB073E75}"/>
              </a:ext>
            </a:extLst>
          </p:cNvPr>
          <p:cNvPicPr>
            <a:picLocks noGrp="1" noChangeAspect="1"/>
          </p:cNvPicPr>
          <p:nvPr>
            <p:ph idx="1"/>
          </p:nvPr>
        </p:nvPicPr>
        <p:blipFill>
          <a:blip r:embed="rId2"/>
          <a:stretch>
            <a:fillRect/>
          </a:stretch>
        </p:blipFill>
        <p:spPr>
          <a:xfrm>
            <a:off x="1982905" y="1066446"/>
            <a:ext cx="8223450" cy="5628913"/>
          </a:xfrm>
        </p:spPr>
      </p:pic>
    </p:spTree>
    <p:extLst>
      <p:ext uri="{BB962C8B-B14F-4D97-AF65-F5344CB8AC3E}">
        <p14:creationId xmlns:p14="http://schemas.microsoft.com/office/powerpoint/2010/main" val="52366046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C29F4-C0B0-53DE-A1F9-F2DF3944379B}"/>
              </a:ext>
            </a:extLst>
          </p:cNvPr>
          <p:cNvSpPr>
            <a:spLocks noGrp="1"/>
          </p:cNvSpPr>
          <p:nvPr>
            <p:ph type="title"/>
          </p:nvPr>
        </p:nvSpPr>
        <p:spPr>
          <a:xfrm>
            <a:off x="838200" y="365125"/>
            <a:ext cx="10515600" cy="602146"/>
          </a:xfrm>
        </p:spPr>
        <p:txBody>
          <a:bodyPr>
            <a:normAutofit fontScale="90000"/>
          </a:bodyPr>
          <a:lstStyle/>
          <a:p>
            <a:r>
              <a:rPr lang="en-US">
                <a:ea typeface="Calibri Light"/>
                <a:cs typeface="Calibri Light"/>
              </a:rPr>
              <a:t>Datu </a:t>
            </a:r>
            <a:r>
              <a:rPr lang="en-US" err="1">
                <a:ea typeface="Calibri Light"/>
                <a:cs typeface="Calibri Light"/>
              </a:rPr>
              <a:t>meklēšana</a:t>
            </a:r>
          </a:p>
        </p:txBody>
      </p:sp>
      <p:pic>
        <p:nvPicPr>
          <p:cNvPr id="4" name="Content Placeholder 3" descr="A computer screen with white and blue text&#10;&#10;AI-generated content may be incorrect.">
            <a:extLst>
              <a:ext uri="{FF2B5EF4-FFF2-40B4-BE49-F238E27FC236}">
                <a16:creationId xmlns:a16="http://schemas.microsoft.com/office/drawing/2014/main" id="{8443ADFD-139D-74CB-BC1B-1BB9F62AABCE}"/>
              </a:ext>
            </a:extLst>
          </p:cNvPr>
          <p:cNvPicPr>
            <a:picLocks noGrp="1" noChangeAspect="1"/>
          </p:cNvPicPr>
          <p:nvPr>
            <p:ph idx="1"/>
          </p:nvPr>
        </p:nvPicPr>
        <p:blipFill>
          <a:blip r:embed="rId2"/>
          <a:stretch>
            <a:fillRect/>
          </a:stretch>
        </p:blipFill>
        <p:spPr>
          <a:xfrm>
            <a:off x="2261235" y="1078527"/>
            <a:ext cx="7678058" cy="5492844"/>
          </a:xfrm>
        </p:spPr>
      </p:pic>
    </p:spTree>
    <p:extLst>
      <p:ext uri="{BB962C8B-B14F-4D97-AF65-F5344CB8AC3E}">
        <p14:creationId xmlns:p14="http://schemas.microsoft.com/office/powerpoint/2010/main" val="24423629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27BA6-FEA3-A66B-FFEC-154D58C191B8}"/>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751DC451-CAF2-F8A6-07C8-066CBC32E43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Fails</a:t>
            </a:r>
          </a:p>
          <a:p>
            <a:pPr marL="0" indent="0">
              <a:buNone/>
            </a:pPr>
            <a:endParaRPr lang="en-US">
              <a:ea typeface="Calibri"/>
              <a:cs typeface="Calibri"/>
            </a:endParaRPr>
          </a:p>
          <a:p>
            <a:pPr marL="0" indent="0">
              <a:buNone/>
            </a:pPr>
            <a:r>
              <a:rPr lang="en-US">
                <a:ea typeface="Calibri"/>
                <a:cs typeface="Calibri"/>
                <a:hlinkClick r:id="rId3"/>
              </a:rPr>
              <a:t>Uzdevumi</a:t>
            </a:r>
            <a:endParaRPr lang="en-US">
              <a:ea typeface="Calibri"/>
              <a:cs typeface="Calibri"/>
            </a:endParaRPr>
          </a:p>
        </p:txBody>
      </p:sp>
    </p:spTree>
    <p:extLst>
      <p:ext uri="{BB962C8B-B14F-4D97-AF65-F5344CB8AC3E}">
        <p14:creationId xmlns:p14="http://schemas.microsoft.com/office/powerpoint/2010/main" val="265319716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24FF1-1168-DA22-A548-25C93ECBBB59}"/>
              </a:ext>
            </a:extLst>
          </p:cNvPr>
          <p:cNvSpPr>
            <a:spLocks noGrp="1"/>
          </p:cNvSpPr>
          <p:nvPr>
            <p:ph type="title"/>
          </p:nvPr>
        </p:nvSpPr>
        <p:spPr/>
        <p:txBody>
          <a:bodyPr/>
          <a:lstStyle/>
          <a:p>
            <a:r>
              <a:rPr lang="en-US" err="1">
                <a:ea typeface="Calibri Light"/>
                <a:cs typeface="Calibri Light"/>
              </a:rPr>
              <a:t>Programmatūras</a:t>
            </a:r>
            <a:r>
              <a:rPr lang="en-US">
                <a:ea typeface="Calibri Light"/>
                <a:cs typeface="Calibri Light"/>
              </a:rPr>
              <a:t> </a:t>
            </a:r>
            <a:r>
              <a:rPr lang="en-US" err="1">
                <a:ea typeface="Calibri Light"/>
                <a:cs typeface="Calibri Light"/>
              </a:rPr>
              <a:t>prasību</a:t>
            </a:r>
            <a:r>
              <a:rPr lang="en-US">
                <a:ea typeface="Calibri Light"/>
                <a:cs typeface="Calibri Light"/>
              </a:rPr>
              <a:t> </a:t>
            </a:r>
            <a:r>
              <a:rPr lang="en-US" err="1">
                <a:ea typeface="Calibri Light"/>
                <a:cs typeface="Calibri Light"/>
              </a:rPr>
              <a:t>specifikācija</a:t>
            </a:r>
            <a:endParaRPr lang="en-US" err="1"/>
          </a:p>
        </p:txBody>
      </p:sp>
      <p:sp>
        <p:nvSpPr>
          <p:cNvPr id="3" name="Content Placeholder 2">
            <a:extLst>
              <a:ext uri="{FF2B5EF4-FFF2-40B4-BE49-F238E27FC236}">
                <a16:creationId xmlns:a16="http://schemas.microsoft.com/office/drawing/2014/main" id="{8B065333-1D80-AF95-BCFE-B84B7D2A7811}"/>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https://www.visc.gov.lv/lv/media/28305/download?attachment</a:t>
            </a:r>
          </a:p>
          <a:p>
            <a:pPr marL="0" indent="0">
              <a:buNone/>
            </a:pPr>
            <a:endParaRPr lang="en-US">
              <a:ea typeface="Calibri"/>
              <a:cs typeface="Calibri"/>
            </a:endParaRPr>
          </a:p>
          <a:p>
            <a:pPr marL="0" indent="0">
              <a:buNone/>
            </a:pPr>
            <a:endParaRPr lang="en-US">
              <a:ea typeface="Calibri"/>
              <a:cs typeface="Calibri"/>
            </a:endParaRPr>
          </a:p>
          <a:p>
            <a:pPr marL="0" indent="0">
              <a:buNone/>
            </a:pPr>
            <a:r>
              <a:rPr lang="en-US">
                <a:ea typeface="Calibri"/>
                <a:cs typeface="Calibri"/>
                <a:hlinkClick r:id="rId3"/>
              </a:rPr>
              <a:t>Vērtēšanas kritēriji</a:t>
            </a:r>
            <a:endParaRPr lang="en-US">
              <a:ea typeface="Calibri"/>
              <a:cs typeface="Calibri"/>
            </a:endParaRPr>
          </a:p>
          <a:p>
            <a:pPr marL="0" indent="0">
              <a:buNone/>
            </a:pPr>
            <a:endParaRPr lang="en-US">
              <a:ea typeface="Calibri"/>
              <a:cs typeface="Calibri"/>
            </a:endParaRPr>
          </a:p>
          <a:p>
            <a:pPr marL="0" indent="0">
              <a:buNone/>
            </a:pPr>
            <a:endParaRPr lang="en-US">
              <a:ea typeface="Calibri"/>
              <a:cs typeface="Calibri"/>
            </a:endParaRPr>
          </a:p>
          <a:p>
            <a:pPr marL="0" indent="0">
              <a:buNone/>
            </a:pPr>
            <a:r>
              <a:rPr lang="en-US" err="1">
                <a:ea typeface="Calibri"/>
                <a:cs typeface="Calibri"/>
              </a:rPr>
              <a:t>Darbu</a:t>
            </a:r>
            <a:r>
              <a:rPr lang="en-US">
                <a:ea typeface="Calibri"/>
                <a:cs typeface="Calibri"/>
              </a:rPr>
              <a:t> </a:t>
            </a:r>
            <a:r>
              <a:rPr lang="en-US" err="1">
                <a:ea typeface="Calibri"/>
                <a:cs typeface="Calibri"/>
              </a:rPr>
              <a:t>piemēri</a:t>
            </a:r>
            <a:r>
              <a:rPr lang="en-US">
                <a:ea typeface="Calibri"/>
                <a:cs typeface="Calibri"/>
              </a:rPr>
              <a:t> </a:t>
            </a:r>
            <a:r>
              <a:rPr lang="en-US" err="1">
                <a:ea typeface="Calibri"/>
                <a:cs typeface="Calibri"/>
              </a:rPr>
              <a:t>ir</a:t>
            </a:r>
            <a:r>
              <a:rPr lang="en-US">
                <a:ea typeface="Calibri"/>
                <a:cs typeface="Calibri"/>
              </a:rPr>
              <a:t> </a:t>
            </a:r>
            <a:r>
              <a:rPr lang="en-US" err="1">
                <a:ea typeface="Calibri"/>
                <a:cs typeface="Calibri"/>
              </a:rPr>
              <a:t>redzami</a:t>
            </a:r>
            <a:r>
              <a:rPr lang="en-US">
                <a:ea typeface="Calibri"/>
                <a:cs typeface="Calibri"/>
              </a:rPr>
              <a:t> GitHub -&gt; </a:t>
            </a:r>
            <a:r>
              <a:rPr lang="en-US" err="1">
                <a:ea typeface="Calibri"/>
                <a:cs typeface="Calibri"/>
              </a:rPr>
              <a:t>Prorgammesana_II</a:t>
            </a:r>
            <a:r>
              <a:rPr lang="en-US">
                <a:ea typeface="Calibri"/>
                <a:cs typeface="Calibri"/>
              </a:rPr>
              <a:t> -&gt; </a:t>
            </a:r>
            <a:r>
              <a:rPr lang="en-US" err="1">
                <a:ea typeface="Calibri"/>
                <a:cs typeface="Calibri"/>
              </a:rPr>
              <a:t>kolekcija</a:t>
            </a:r>
            <a:endParaRPr lang="en-US">
              <a:ea typeface="Calibri"/>
              <a:cs typeface="Calibri"/>
            </a:endParaRPr>
          </a:p>
        </p:txBody>
      </p:sp>
    </p:spTree>
    <p:extLst>
      <p:ext uri="{BB962C8B-B14F-4D97-AF65-F5344CB8AC3E}">
        <p14:creationId xmlns:p14="http://schemas.microsoft.com/office/powerpoint/2010/main" val="232484039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AFF855-0A21-12DF-71C0-360CAE66181B}"/>
              </a:ext>
            </a:extLst>
          </p:cNvPr>
          <p:cNvSpPr txBox="1"/>
          <p:nvPr/>
        </p:nvSpPr>
        <p:spPr>
          <a:xfrm>
            <a:off x="840059" y="245327"/>
            <a:ext cx="8160833"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dbl" err="1">
                <a:solidFill>
                  <a:srgbClr val="002060"/>
                </a:solidFill>
                <a:highlight>
                  <a:srgbClr val="FFFFFF"/>
                </a:highlight>
                <a:latin typeface="Times New Roman"/>
                <a:cs typeface="Times New Roman"/>
              </a:rPr>
              <a:t>Prezentācijas</a:t>
            </a:r>
            <a:r>
              <a:rPr lang="en-US" sz="2400" b="1" u="dbl">
                <a:solidFill>
                  <a:srgbClr val="002060"/>
                </a:solidFill>
                <a:highlight>
                  <a:srgbClr val="FFFFFF"/>
                </a:highlight>
                <a:latin typeface="Times New Roman"/>
                <a:cs typeface="Times New Roman"/>
              </a:rPr>
              <a:t> </a:t>
            </a:r>
            <a:r>
              <a:rPr lang="en-US" sz="2400" b="1" u="dbl" err="1">
                <a:solidFill>
                  <a:srgbClr val="002060"/>
                </a:solidFill>
                <a:highlight>
                  <a:srgbClr val="FFFFFF"/>
                </a:highlight>
                <a:latin typeface="Times New Roman"/>
                <a:cs typeface="Times New Roman"/>
              </a:rPr>
              <a:t>vērtēšanas</a:t>
            </a:r>
            <a:r>
              <a:rPr lang="en-US" sz="2400" b="1" u="dbl">
                <a:solidFill>
                  <a:srgbClr val="002060"/>
                </a:solidFill>
                <a:highlight>
                  <a:srgbClr val="FFFFFF"/>
                </a:highlight>
                <a:latin typeface="Times New Roman"/>
                <a:cs typeface="Times New Roman"/>
              </a:rPr>
              <a:t> </a:t>
            </a:r>
            <a:r>
              <a:rPr lang="en-US" sz="2400" b="1" u="dbl" err="1">
                <a:solidFill>
                  <a:srgbClr val="002060"/>
                </a:solidFill>
                <a:highlight>
                  <a:srgbClr val="FFFFFF"/>
                </a:highlight>
                <a:latin typeface="Times New Roman"/>
                <a:cs typeface="Times New Roman"/>
              </a:rPr>
              <a:t>kritēriji</a:t>
            </a:r>
            <a:r>
              <a:rPr lang="en-US" sz="2400" b="1" u="dbl">
                <a:solidFill>
                  <a:srgbClr val="002060"/>
                </a:solidFill>
                <a:highlight>
                  <a:srgbClr val="FFFFFF"/>
                </a:highlight>
                <a:latin typeface="Times New Roman"/>
                <a:cs typeface="Times New Roman"/>
              </a:rPr>
              <a:t>:</a:t>
            </a:r>
          </a:p>
          <a:p>
            <a:endParaRPr lang="en-US" sz="1400" b="1">
              <a:solidFill>
                <a:srgbClr val="002060"/>
              </a:solidFill>
              <a:highlight>
                <a:srgbClr val="FFFFFF"/>
              </a:highlight>
              <a:latin typeface="Times New Roman"/>
              <a:cs typeface="Times New Roman"/>
            </a:endParaRPr>
          </a:p>
        </p:txBody>
      </p:sp>
      <p:graphicFrame>
        <p:nvGraphicFramePr>
          <p:cNvPr id="10" name="Content Placeholder 9">
            <a:extLst>
              <a:ext uri="{FF2B5EF4-FFF2-40B4-BE49-F238E27FC236}">
                <a16:creationId xmlns:a16="http://schemas.microsoft.com/office/drawing/2014/main" id="{6DD0D053-C9BE-5E49-7556-B2C8C1C2743B}"/>
              </a:ext>
            </a:extLst>
          </p:cNvPr>
          <p:cNvGraphicFramePr>
            <a:graphicFrameLocks noGrp="1"/>
          </p:cNvGraphicFramePr>
          <p:nvPr>
            <p:ph idx="1"/>
            <p:extLst>
              <p:ext uri="{D42A27DB-BD31-4B8C-83A1-F6EECF244321}">
                <p14:modId xmlns:p14="http://schemas.microsoft.com/office/powerpoint/2010/main" val="2358955368"/>
              </p:ext>
            </p:extLst>
          </p:nvPr>
        </p:nvGraphicFramePr>
        <p:xfrm>
          <a:off x="838200" y="1825625"/>
          <a:ext cx="10515600" cy="3749022"/>
        </p:xfrm>
        <a:graphic>
          <a:graphicData uri="http://schemas.openxmlformats.org/drawingml/2006/table">
            <a:tbl>
              <a:tblPr bandRow="1">
                <a:tableStyleId>{5C22544A-7EE6-4342-B048-85BDC9FD1C3A}</a:tableStyleId>
              </a:tblPr>
              <a:tblGrid>
                <a:gridCol w="10515600">
                  <a:extLst>
                    <a:ext uri="{9D8B030D-6E8A-4147-A177-3AD203B41FA5}">
                      <a16:colId xmlns:a16="http://schemas.microsoft.com/office/drawing/2014/main" val="3144959404"/>
                    </a:ext>
                  </a:extLst>
                </a:gridCol>
              </a:tblGrid>
              <a:tr h="365760">
                <a:tc>
                  <a:txBody>
                    <a:bodyPr/>
                    <a:lstStyle/>
                    <a:p>
                      <a:pPr algn="just" rtl="0" fontAlgn="base">
                        <a:lnSpc>
                          <a:spcPts val="1350"/>
                        </a:lnSpc>
                        <a:buNone/>
                      </a:pPr>
                      <a:r>
                        <a:rPr lang="en-US" sz="1200" b="1" i="0" err="1">
                          <a:solidFill>
                            <a:srgbClr val="002060"/>
                          </a:solidFill>
                          <a:effectLst/>
                          <a:latin typeface="Calibri"/>
                        </a:rPr>
                        <a:t>Punkti</a:t>
                      </a:r>
                      <a:r>
                        <a:rPr lang="en-US" sz="1200" b="1" i="0">
                          <a:solidFill>
                            <a:srgbClr val="002060"/>
                          </a:solidFill>
                          <a:effectLst/>
                          <a:latin typeface="Calibri"/>
                        </a:rPr>
                        <a:t>, </a:t>
                      </a:r>
                      <a:r>
                        <a:rPr lang="en-US" sz="1200" b="1" i="0" err="1">
                          <a:solidFill>
                            <a:srgbClr val="002060"/>
                          </a:solidFill>
                          <a:effectLst/>
                          <a:latin typeface="Calibri"/>
                        </a:rPr>
                        <a:t>apraksts</a:t>
                      </a:r>
                      <a:endParaRPr lang="en-US" b="0" i="0" err="1">
                        <a:solidFill>
                          <a:srgbClr val="000000"/>
                        </a:solidFill>
                        <a:effectLst/>
                        <a:latin typeface="Calibri"/>
                      </a:endParaRPr>
                    </a:p>
                  </a:txBody>
                  <a:tcPr marL="64294" marR="64294">
                    <a:lnL w="11906" cap="flat" cmpd="sng" algn="ctr">
                      <a:solidFill>
                        <a:srgbClr val="000000"/>
                      </a:solidFill>
                      <a:prstDash val="solid"/>
                      <a:round/>
                      <a:headEnd type="none" w="med" len="med"/>
                      <a:tailEnd type="none" w="med" len="med"/>
                    </a:lnL>
                    <a:lnR w="11906" cap="flat" cmpd="sng" algn="ctr">
                      <a:solidFill>
                        <a:srgbClr val="000000"/>
                      </a:solidFill>
                      <a:prstDash val="solid"/>
                      <a:round/>
                      <a:headEnd type="none" w="med" len="med"/>
                      <a:tailEnd type="none" w="med" len="med"/>
                    </a:lnR>
                    <a:lnT w="11906" cap="flat" cmpd="sng" algn="ctr">
                      <a:solidFill>
                        <a:srgbClr val="000000"/>
                      </a:solidFill>
                      <a:prstDash val="solid"/>
                      <a:round/>
                      <a:headEnd type="none" w="med" len="med"/>
                      <a:tailEnd type="none" w="med" len="med"/>
                    </a:lnT>
                    <a:lnB w="11906"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9257389"/>
                  </a:ext>
                </a:extLst>
              </a:tr>
              <a:tr h="589274">
                <a:tc>
                  <a:txBody>
                    <a:bodyPr/>
                    <a:lstStyle/>
                    <a:p>
                      <a:pPr algn="just" rtl="0" fontAlgn="base">
                        <a:lnSpc>
                          <a:spcPts val="1350"/>
                        </a:lnSpc>
                        <a:buNone/>
                      </a:pPr>
                      <a:r>
                        <a:rPr lang="lv-LV" sz="1200" b="1" i="0">
                          <a:solidFill>
                            <a:srgbClr val="000000"/>
                          </a:solidFill>
                          <a:effectLst/>
                          <a:latin typeface="Calibri"/>
                        </a:rPr>
                        <a:t>0 – 5 punkti</a:t>
                      </a:r>
                      <a:endParaRPr lang="lv-LV" b="0" i="0">
                        <a:solidFill>
                          <a:srgbClr val="000000"/>
                        </a:solidFill>
                        <a:effectLst/>
                        <a:latin typeface="Calibri"/>
                      </a:endParaRPr>
                    </a:p>
                    <a:p>
                      <a:pPr algn="l" rtl="0" fontAlgn="base">
                        <a:lnSpc>
                          <a:spcPts val="1350"/>
                        </a:lnSpc>
                        <a:buNone/>
                      </a:pPr>
                      <a:r>
                        <a:rPr lang="lv-LV" sz="1200" b="0" i="0">
                          <a:solidFill>
                            <a:srgbClr val="000000"/>
                          </a:solidFill>
                          <a:effectLst/>
                          <a:latin typeface="Times New Roman"/>
                        </a:rPr>
                        <a:t>Saturā iekļautā informācija atklāj PPS darba būtību un aktualitāti; stāstījums ir secīgs un loģisks.</a:t>
                      </a:r>
                      <a:endParaRPr lang="lv-LV" b="0" i="0">
                        <a:solidFill>
                          <a:srgbClr val="000000"/>
                        </a:solidFill>
                        <a:effectLst/>
                        <a:latin typeface="Times New Roman"/>
                      </a:endParaRPr>
                    </a:p>
                  </a:txBody>
                  <a:tcPr marL="64294" marR="64294">
                    <a:lnL w="11906" cap="flat" cmpd="sng" algn="ctr">
                      <a:solidFill>
                        <a:srgbClr val="000000"/>
                      </a:solidFill>
                      <a:prstDash val="solid"/>
                      <a:round/>
                      <a:headEnd type="none" w="med" len="med"/>
                      <a:tailEnd type="none" w="med" len="med"/>
                    </a:lnL>
                    <a:lnR w="11906" cap="flat" cmpd="sng" algn="ctr">
                      <a:solidFill>
                        <a:srgbClr val="000000"/>
                      </a:solidFill>
                      <a:prstDash val="solid"/>
                      <a:round/>
                      <a:headEnd type="none" w="med" len="med"/>
                      <a:tailEnd type="none" w="med" len="med"/>
                    </a:lnR>
                    <a:lnT w="11906" cap="flat" cmpd="sng" algn="ctr">
                      <a:solidFill>
                        <a:srgbClr val="000000"/>
                      </a:solidFill>
                      <a:prstDash val="solid"/>
                      <a:round/>
                      <a:headEnd type="none" w="med" len="med"/>
                      <a:tailEnd type="none" w="med" len="med"/>
                    </a:lnT>
                    <a:lnB w="11906"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5825954"/>
                  </a:ext>
                </a:extLst>
              </a:tr>
              <a:tr h="589274">
                <a:tc>
                  <a:txBody>
                    <a:bodyPr/>
                    <a:lstStyle/>
                    <a:p>
                      <a:pPr algn="just" rtl="0" fontAlgn="base">
                        <a:lnSpc>
                          <a:spcPts val="1350"/>
                        </a:lnSpc>
                        <a:buNone/>
                      </a:pPr>
                      <a:r>
                        <a:rPr lang="en-US" sz="1200" b="1" i="0">
                          <a:solidFill>
                            <a:srgbClr val="000000"/>
                          </a:solidFill>
                          <a:effectLst/>
                          <a:latin typeface="Calibri"/>
                        </a:rPr>
                        <a:t>0 – 5 </a:t>
                      </a:r>
                      <a:r>
                        <a:rPr lang="en-US" sz="1200" b="1" i="0" err="1">
                          <a:solidFill>
                            <a:srgbClr val="000000"/>
                          </a:solidFill>
                          <a:effectLst/>
                          <a:latin typeface="Calibri"/>
                        </a:rPr>
                        <a:t>punkti</a:t>
                      </a:r>
                      <a:endParaRPr lang="en-US" b="0" i="0" err="1">
                        <a:solidFill>
                          <a:srgbClr val="000000"/>
                        </a:solidFill>
                        <a:effectLst/>
                        <a:latin typeface="Calibri"/>
                      </a:endParaRPr>
                    </a:p>
                    <a:p>
                      <a:pPr algn="l" rtl="0" fontAlgn="base">
                        <a:lnSpc>
                          <a:spcPts val="1350"/>
                        </a:lnSpc>
                        <a:buNone/>
                      </a:pPr>
                      <a:r>
                        <a:rPr lang="en-US" sz="1200" b="0" i="0" err="1">
                          <a:solidFill>
                            <a:srgbClr val="000000"/>
                          </a:solidFill>
                          <a:effectLst/>
                          <a:latin typeface="Times New Roman"/>
                        </a:rPr>
                        <a:t>Datorprezentācija</a:t>
                      </a:r>
                      <a:r>
                        <a:rPr lang="en-US" sz="1200" b="0" i="0">
                          <a:solidFill>
                            <a:srgbClr val="000000"/>
                          </a:solidFill>
                          <a:effectLst/>
                          <a:latin typeface="Times New Roman"/>
                        </a:rPr>
                        <a:t> </a:t>
                      </a:r>
                      <a:r>
                        <a:rPr lang="en-US" sz="1200" b="0" i="0" err="1">
                          <a:solidFill>
                            <a:srgbClr val="000000"/>
                          </a:solidFill>
                          <a:effectLst/>
                          <a:latin typeface="Times New Roman"/>
                        </a:rPr>
                        <a:t>ir</a:t>
                      </a:r>
                      <a:r>
                        <a:rPr lang="en-US" sz="1200" b="0" i="0">
                          <a:solidFill>
                            <a:srgbClr val="000000"/>
                          </a:solidFill>
                          <a:effectLst/>
                          <a:latin typeface="Times New Roman"/>
                        </a:rPr>
                        <a:t> </a:t>
                      </a:r>
                      <a:r>
                        <a:rPr lang="en-US" sz="1200" b="0" i="0" err="1">
                          <a:solidFill>
                            <a:srgbClr val="000000"/>
                          </a:solidFill>
                          <a:effectLst/>
                          <a:latin typeface="Times New Roman"/>
                        </a:rPr>
                        <a:t>vizuāli</a:t>
                      </a:r>
                      <a:r>
                        <a:rPr lang="en-US" sz="1200" b="0" i="0">
                          <a:solidFill>
                            <a:srgbClr val="000000"/>
                          </a:solidFill>
                          <a:effectLst/>
                          <a:latin typeface="Times New Roman"/>
                        </a:rPr>
                        <a:t> </a:t>
                      </a:r>
                      <a:r>
                        <a:rPr lang="en-US" sz="1200" b="0" i="0" err="1">
                          <a:solidFill>
                            <a:srgbClr val="000000"/>
                          </a:solidFill>
                          <a:effectLst/>
                          <a:latin typeface="Times New Roman"/>
                        </a:rPr>
                        <a:t>estētiski</a:t>
                      </a:r>
                      <a:r>
                        <a:rPr lang="en-US" sz="1200" b="0" i="0">
                          <a:solidFill>
                            <a:srgbClr val="000000"/>
                          </a:solidFill>
                          <a:effectLst/>
                          <a:latin typeface="Times New Roman"/>
                        </a:rPr>
                        <a:t> </a:t>
                      </a:r>
                      <a:r>
                        <a:rPr lang="en-US" sz="1200" b="0" i="0" err="1">
                          <a:solidFill>
                            <a:srgbClr val="000000"/>
                          </a:solidFill>
                          <a:effectLst/>
                          <a:latin typeface="Times New Roman"/>
                        </a:rPr>
                        <a:t>noformēta</a:t>
                      </a:r>
                      <a:r>
                        <a:rPr lang="en-US" sz="1200" b="0" i="0">
                          <a:solidFill>
                            <a:srgbClr val="000000"/>
                          </a:solidFill>
                          <a:effectLst/>
                          <a:latin typeface="Times New Roman"/>
                        </a:rPr>
                        <a:t> un </a:t>
                      </a:r>
                      <a:r>
                        <a:rPr lang="en-US" sz="1200" b="0" i="0" err="1">
                          <a:solidFill>
                            <a:srgbClr val="000000"/>
                          </a:solidFill>
                          <a:effectLst/>
                          <a:latin typeface="Times New Roman"/>
                        </a:rPr>
                        <a:t>viegli</a:t>
                      </a:r>
                      <a:r>
                        <a:rPr lang="en-US" sz="1200" b="0" i="0">
                          <a:solidFill>
                            <a:srgbClr val="000000"/>
                          </a:solidFill>
                          <a:effectLst/>
                          <a:latin typeface="Times New Roman"/>
                        </a:rPr>
                        <a:t> </a:t>
                      </a:r>
                      <a:r>
                        <a:rPr lang="en-US" sz="1200" b="0" i="0" err="1">
                          <a:solidFill>
                            <a:srgbClr val="000000"/>
                          </a:solidFill>
                          <a:effectLst/>
                          <a:latin typeface="Times New Roman"/>
                        </a:rPr>
                        <a:t>uztverama</a:t>
                      </a:r>
                      <a:r>
                        <a:rPr lang="en-US" sz="1200" b="0" i="0">
                          <a:solidFill>
                            <a:srgbClr val="000000"/>
                          </a:solidFill>
                          <a:effectLst/>
                          <a:latin typeface="Times New Roman"/>
                        </a:rPr>
                        <a:t>.</a:t>
                      </a:r>
                      <a:endParaRPr lang="en-US" b="0" i="0">
                        <a:solidFill>
                          <a:srgbClr val="000000"/>
                        </a:solidFill>
                        <a:effectLst/>
                        <a:latin typeface="Times New Roman"/>
                      </a:endParaRPr>
                    </a:p>
                  </a:txBody>
                  <a:tcPr marL="64294" marR="64294">
                    <a:lnL w="11906" cap="flat" cmpd="sng" algn="ctr">
                      <a:solidFill>
                        <a:srgbClr val="000000"/>
                      </a:solidFill>
                      <a:prstDash val="solid"/>
                      <a:round/>
                      <a:headEnd type="none" w="med" len="med"/>
                      <a:tailEnd type="none" w="med" len="med"/>
                    </a:lnL>
                    <a:lnR w="11906" cap="flat" cmpd="sng" algn="ctr">
                      <a:solidFill>
                        <a:srgbClr val="000000"/>
                      </a:solidFill>
                      <a:prstDash val="solid"/>
                      <a:round/>
                      <a:headEnd type="none" w="med" len="med"/>
                      <a:tailEnd type="none" w="med" len="med"/>
                    </a:lnR>
                    <a:lnT w="11906" cap="flat" cmpd="sng" algn="ctr">
                      <a:solidFill>
                        <a:srgbClr val="000000"/>
                      </a:solidFill>
                      <a:prstDash val="solid"/>
                      <a:round/>
                      <a:headEnd type="none" w="med" len="med"/>
                      <a:tailEnd type="none" w="med" len="med"/>
                    </a:lnT>
                    <a:lnB w="11906"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0709731"/>
                  </a:ext>
                </a:extLst>
              </a:tr>
              <a:tr h="772154">
                <a:tc>
                  <a:txBody>
                    <a:bodyPr/>
                    <a:lstStyle/>
                    <a:p>
                      <a:pPr algn="just" rtl="0" fontAlgn="base">
                        <a:lnSpc>
                          <a:spcPts val="1350"/>
                        </a:lnSpc>
                        <a:buNone/>
                      </a:pPr>
                      <a:r>
                        <a:rPr lang="lv-LV" sz="1200" b="1" i="0">
                          <a:solidFill>
                            <a:srgbClr val="000000"/>
                          </a:solidFill>
                          <a:effectLst/>
                          <a:latin typeface="Calibri"/>
                        </a:rPr>
                        <a:t>0 – 5 punkti</a:t>
                      </a:r>
                      <a:endParaRPr lang="lv-LV" b="0" i="0">
                        <a:solidFill>
                          <a:srgbClr val="000000"/>
                        </a:solidFill>
                        <a:effectLst/>
                        <a:latin typeface="Calibri"/>
                      </a:endParaRPr>
                    </a:p>
                    <a:p>
                      <a:pPr algn="l" rtl="0" fontAlgn="base">
                        <a:lnSpc>
                          <a:spcPts val="1350"/>
                        </a:lnSpc>
                        <a:buNone/>
                      </a:pPr>
                      <a:r>
                        <a:rPr lang="lv-LV" sz="1200" b="0" i="0">
                          <a:solidFill>
                            <a:srgbClr val="000000"/>
                          </a:solidFill>
                          <a:effectLst/>
                          <a:latin typeface="Times New Roman"/>
                        </a:rPr>
                        <a:t>Uzstāšanās ilgums atbilst laika limitam; uzstāšanās ir loģiska, pārliecinoša, ir ievērots zinātniskās valodas stils.</a:t>
                      </a:r>
                      <a:endParaRPr lang="lv-LV" b="0" i="0">
                        <a:solidFill>
                          <a:srgbClr val="000000"/>
                        </a:solidFill>
                        <a:effectLst/>
                        <a:latin typeface="Times New Roman"/>
                      </a:endParaRPr>
                    </a:p>
                  </a:txBody>
                  <a:tcPr marL="64294" marR="64294">
                    <a:lnL w="11906" cap="flat" cmpd="sng" algn="ctr">
                      <a:solidFill>
                        <a:srgbClr val="000000"/>
                      </a:solidFill>
                      <a:prstDash val="solid"/>
                      <a:round/>
                      <a:headEnd type="none" w="med" len="med"/>
                      <a:tailEnd type="none" w="med" len="med"/>
                    </a:lnL>
                    <a:lnR w="11906" cap="flat" cmpd="sng" algn="ctr">
                      <a:solidFill>
                        <a:srgbClr val="000000"/>
                      </a:solidFill>
                      <a:prstDash val="solid"/>
                      <a:round/>
                      <a:headEnd type="none" w="med" len="med"/>
                      <a:tailEnd type="none" w="med" len="med"/>
                    </a:lnR>
                    <a:lnT w="11906" cap="flat" cmpd="sng" algn="ctr">
                      <a:solidFill>
                        <a:srgbClr val="000000"/>
                      </a:solidFill>
                      <a:prstDash val="solid"/>
                      <a:round/>
                      <a:headEnd type="none" w="med" len="med"/>
                      <a:tailEnd type="none" w="med" len="med"/>
                    </a:lnT>
                    <a:lnB w="11906"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9710858"/>
                  </a:ext>
                </a:extLst>
              </a:tr>
              <a:tr h="1432560">
                <a:tc>
                  <a:txBody>
                    <a:bodyPr/>
                    <a:lstStyle/>
                    <a:p>
                      <a:pPr algn="just" rtl="0" fontAlgn="base">
                        <a:lnSpc>
                          <a:spcPts val="1350"/>
                        </a:lnSpc>
                        <a:buNone/>
                      </a:pPr>
                      <a:r>
                        <a:rPr lang="lv-LV" sz="1200" b="1" i="0">
                          <a:solidFill>
                            <a:srgbClr val="000000"/>
                          </a:solidFill>
                          <a:effectLst/>
                          <a:latin typeface="Calibri"/>
                        </a:rPr>
                        <a:t>0– 5 punkti</a:t>
                      </a:r>
                      <a:endParaRPr lang="lv-LV" b="0" i="0">
                        <a:solidFill>
                          <a:srgbClr val="000000"/>
                        </a:solidFill>
                        <a:effectLst/>
                        <a:latin typeface="Calibri"/>
                      </a:endParaRPr>
                    </a:p>
                    <a:p>
                      <a:pPr algn="just" rtl="0" fontAlgn="base">
                        <a:lnSpc>
                          <a:spcPts val="1350"/>
                        </a:lnSpc>
                        <a:buNone/>
                      </a:pPr>
                      <a:r>
                        <a:rPr lang="lv-LV" sz="1200" b="0" i="0">
                          <a:solidFill>
                            <a:srgbClr val="000000"/>
                          </a:solidFill>
                          <a:effectLst/>
                          <a:latin typeface="Calibri"/>
                        </a:rPr>
                        <a:t>Skolēns spēj loģiski un pārliecinoši atbildēt uz visiem jautājumiem;</a:t>
                      </a:r>
                      <a:endParaRPr lang="lv-LV" b="0" i="0">
                        <a:solidFill>
                          <a:srgbClr val="000000"/>
                        </a:solidFill>
                        <a:effectLst/>
                        <a:latin typeface="Calibri"/>
                      </a:endParaRPr>
                    </a:p>
                    <a:p>
                      <a:pPr algn="just" rtl="0" fontAlgn="base">
                        <a:lnSpc>
                          <a:spcPts val="1350"/>
                        </a:lnSpc>
                        <a:buNone/>
                      </a:pPr>
                      <a:r>
                        <a:rPr lang="lv-LV" sz="1200" b="0" i="0">
                          <a:solidFill>
                            <a:srgbClr val="000000"/>
                          </a:solidFill>
                          <a:effectLst/>
                          <a:latin typeface="Calibri"/>
                        </a:rPr>
                        <a:t>Atbildes ir labi argumentētas;</a:t>
                      </a:r>
                      <a:endParaRPr lang="lv-LV" b="0" i="0">
                        <a:solidFill>
                          <a:srgbClr val="000000"/>
                        </a:solidFill>
                        <a:effectLst/>
                        <a:latin typeface="Calibri"/>
                      </a:endParaRPr>
                    </a:p>
                    <a:p>
                      <a:pPr algn="just" rtl="0" fontAlgn="base">
                        <a:lnSpc>
                          <a:spcPts val="1350"/>
                        </a:lnSpc>
                        <a:buNone/>
                      </a:pPr>
                      <a:r>
                        <a:rPr lang="lv-LV" sz="1200" b="0" i="0">
                          <a:solidFill>
                            <a:srgbClr val="000000"/>
                          </a:solidFill>
                          <a:effectLst/>
                          <a:latin typeface="Calibri"/>
                        </a:rPr>
                        <a:t>Atbildes liecina par kompetenci un erudīciju izvēlētajā</a:t>
                      </a:r>
                      <a:endParaRPr lang="lv-LV" b="0" i="0">
                        <a:solidFill>
                          <a:srgbClr val="000000"/>
                        </a:solidFill>
                        <a:effectLst/>
                        <a:latin typeface="Calibri"/>
                      </a:endParaRPr>
                    </a:p>
                  </a:txBody>
                  <a:tcPr marL="64294" marR="64294">
                    <a:lnL w="11906" cap="flat" cmpd="sng" algn="ctr">
                      <a:solidFill>
                        <a:srgbClr val="000000"/>
                      </a:solidFill>
                      <a:prstDash val="solid"/>
                      <a:round/>
                      <a:headEnd type="none" w="med" len="med"/>
                      <a:tailEnd type="none" w="med" len="med"/>
                    </a:lnL>
                    <a:lnR w="11906" cap="flat" cmpd="sng" algn="ctr">
                      <a:solidFill>
                        <a:srgbClr val="000000"/>
                      </a:solidFill>
                      <a:prstDash val="solid"/>
                      <a:round/>
                      <a:headEnd type="none" w="med" len="med"/>
                      <a:tailEnd type="none" w="med" len="med"/>
                    </a:lnR>
                    <a:lnT w="11906" cap="flat" cmpd="sng" algn="ctr">
                      <a:solidFill>
                        <a:srgbClr val="000000"/>
                      </a:solidFill>
                      <a:prstDash val="solid"/>
                      <a:round/>
                      <a:headEnd type="none" w="med" len="med"/>
                      <a:tailEnd type="none" w="med" len="med"/>
                    </a:lnT>
                    <a:lnB w="11906"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6318075"/>
                  </a:ext>
                </a:extLst>
              </a:tr>
            </a:tbl>
          </a:graphicData>
        </a:graphic>
      </p:graphicFrame>
    </p:spTree>
    <p:extLst>
      <p:ext uri="{BB962C8B-B14F-4D97-AF65-F5344CB8AC3E}">
        <p14:creationId xmlns:p14="http://schemas.microsoft.com/office/powerpoint/2010/main" val="158824602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100-654F-5D28-9683-30BA2DCC2DCC}"/>
              </a:ext>
            </a:extLst>
          </p:cNvPr>
          <p:cNvSpPr>
            <a:spLocks noGrp="1"/>
          </p:cNvSpPr>
          <p:nvPr>
            <p:ph type="title"/>
          </p:nvPr>
        </p:nvSpPr>
        <p:spPr>
          <a:xfrm>
            <a:off x="838200" y="365125"/>
            <a:ext cx="10515600" cy="712246"/>
          </a:xfrm>
        </p:spPr>
        <p:txBody>
          <a:bodyPr/>
          <a:lstStyle/>
          <a:p>
            <a:r>
              <a:rPr lang="en-US" err="1">
                <a:ea typeface="Calibri Light"/>
                <a:cs typeface="Calibri Light"/>
              </a:rPr>
              <a:t>Atkārtojums</a:t>
            </a:r>
            <a:r>
              <a:rPr lang="en-US">
                <a:ea typeface="Calibri Light"/>
                <a:cs typeface="Calibri Light"/>
              </a:rPr>
              <a:t> par OOP</a:t>
            </a:r>
            <a:endParaRPr lang="en-US"/>
          </a:p>
        </p:txBody>
      </p:sp>
      <p:sp>
        <p:nvSpPr>
          <p:cNvPr id="3" name="Content Placeholder 2">
            <a:extLst>
              <a:ext uri="{FF2B5EF4-FFF2-40B4-BE49-F238E27FC236}">
                <a16:creationId xmlns:a16="http://schemas.microsoft.com/office/drawing/2014/main" id="{B9F24DAD-CF30-52AD-0329-C6FB8D460036}"/>
              </a:ext>
            </a:extLst>
          </p:cNvPr>
          <p:cNvSpPr>
            <a:spLocks noGrp="1"/>
          </p:cNvSpPr>
          <p:nvPr>
            <p:ph idx="1"/>
          </p:nvPr>
        </p:nvSpPr>
        <p:spPr/>
        <p:txBody>
          <a:bodyPr vert="horz" lIns="91440" tIns="45720" rIns="91440" bIns="45720" rtlCol="0" anchor="t">
            <a:normAutofit/>
          </a:bodyPr>
          <a:lstStyle/>
          <a:p>
            <a:pPr>
              <a:buNone/>
            </a:pPr>
            <a:r>
              <a:rPr lang="en-US">
                <a:ea typeface="+mn-lt"/>
                <a:cs typeface="+mn-lt"/>
              </a:rPr>
              <a:t>1.1. Klase un Objekts (Class &amp; Object)</a:t>
            </a:r>
            <a:endParaRPr lang="en-US"/>
          </a:p>
          <a:p>
            <a:pPr>
              <a:buFont typeface="Arial"/>
              <a:buChar char="•"/>
            </a:pPr>
            <a:r>
              <a:rPr lang="en-US" b="1">
                <a:ea typeface="+mn-lt"/>
                <a:cs typeface="+mn-lt"/>
              </a:rPr>
              <a:t>Klase (Class):</a:t>
            </a:r>
            <a:r>
              <a:rPr lang="en-US">
                <a:ea typeface="+mn-lt"/>
                <a:cs typeface="+mn-lt"/>
              </a:rPr>
              <a:t> Tas </a:t>
            </a:r>
            <a:r>
              <a:rPr lang="en-US" err="1">
                <a:ea typeface="+mn-lt"/>
                <a:cs typeface="+mn-lt"/>
              </a:rPr>
              <a:t>ir</a:t>
            </a:r>
            <a:r>
              <a:rPr lang="en-US">
                <a:ea typeface="+mn-lt"/>
                <a:cs typeface="+mn-lt"/>
              </a:rPr>
              <a:t> "</a:t>
            </a:r>
            <a:r>
              <a:rPr lang="en-US" err="1">
                <a:ea typeface="+mn-lt"/>
                <a:cs typeface="+mn-lt"/>
              </a:rPr>
              <a:t>rasējums</a:t>
            </a:r>
            <a:r>
              <a:rPr lang="en-US">
                <a:ea typeface="+mn-lt"/>
                <a:cs typeface="+mn-lt"/>
              </a:rPr>
              <a:t>" </a:t>
            </a:r>
            <a:r>
              <a:rPr lang="en-US" err="1">
                <a:ea typeface="+mn-lt"/>
                <a:cs typeface="+mn-lt"/>
              </a:rPr>
              <a:t>vai</a:t>
            </a:r>
            <a:r>
              <a:rPr lang="en-US">
                <a:ea typeface="+mn-lt"/>
                <a:cs typeface="+mn-lt"/>
              </a:rPr>
              <a:t> "</a:t>
            </a:r>
            <a:r>
              <a:rPr lang="en-US" err="1">
                <a:ea typeface="+mn-lt"/>
                <a:cs typeface="+mn-lt"/>
              </a:rPr>
              <a:t>šablons</a:t>
            </a:r>
            <a:r>
              <a:rPr lang="en-US">
                <a:ea typeface="+mn-lt"/>
                <a:cs typeface="+mn-lt"/>
              </a:rPr>
              <a:t>", </a:t>
            </a:r>
            <a:r>
              <a:rPr lang="en-US" err="1">
                <a:ea typeface="+mn-lt"/>
                <a:cs typeface="+mn-lt"/>
              </a:rPr>
              <a:t>pēc</a:t>
            </a:r>
            <a:r>
              <a:rPr lang="en-US">
                <a:ea typeface="+mn-lt"/>
                <a:cs typeface="+mn-lt"/>
              </a:rPr>
              <a:t> </a:t>
            </a:r>
            <a:r>
              <a:rPr lang="en-US" err="1">
                <a:ea typeface="+mn-lt"/>
                <a:cs typeface="+mn-lt"/>
              </a:rPr>
              <a:t>kura</a:t>
            </a:r>
            <a:r>
              <a:rPr lang="en-US">
                <a:ea typeface="+mn-lt"/>
                <a:cs typeface="+mn-lt"/>
              </a:rPr>
              <a:t> </a:t>
            </a:r>
            <a:r>
              <a:rPr lang="en-US" err="1">
                <a:ea typeface="+mn-lt"/>
                <a:cs typeface="+mn-lt"/>
              </a:rPr>
              <a:t>tiek</a:t>
            </a:r>
            <a:r>
              <a:rPr lang="en-US">
                <a:ea typeface="+mn-lt"/>
                <a:cs typeface="+mn-lt"/>
              </a:rPr>
              <a:t> </a:t>
            </a:r>
            <a:r>
              <a:rPr lang="en-US" err="1">
                <a:ea typeface="+mn-lt"/>
                <a:cs typeface="+mn-lt"/>
              </a:rPr>
              <a:t>veidoti</a:t>
            </a:r>
            <a:r>
              <a:rPr lang="en-US">
                <a:ea typeface="+mn-lt"/>
                <a:cs typeface="+mn-lt"/>
              </a:rPr>
              <a:t> </a:t>
            </a:r>
            <a:r>
              <a:rPr lang="en-US" err="1">
                <a:ea typeface="+mn-lt"/>
                <a:cs typeface="+mn-lt"/>
              </a:rPr>
              <a:t>objekti</a:t>
            </a:r>
            <a:r>
              <a:rPr lang="en-US">
                <a:ea typeface="+mn-lt"/>
                <a:cs typeface="+mn-lt"/>
              </a:rPr>
              <a:t>. Klase </a:t>
            </a:r>
            <a:r>
              <a:rPr lang="en-US" err="1">
                <a:ea typeface="+mn-lt"/>
                <a:cs typeface="+mn-lt"/>
              </a:rPr>
              <a:t>apraksta</a:t>
            </a:r>
            <a:r>
              <a:rPr lang="en-US">
                <a:ea typeface="+mn-lt"/>
                <a:cs typeface="+mn-lt"/>
              </a:rPr>
              <a:t>, </a:t>
            </a:r>
            <a:r>
              <a:rPr lang="en-US" err="1">
                <a:ea typeface="+mn-lt"/>
                <a:cs typeface="+mn-lt"/>
              </a:rPr>
              <a:t>kādas</a:t>
            </a:r>
            <a:r>
              <a:rPr lang="en-US">
                <a:ea typeface="+mn-lt"/>
                <a:cs typeface="+mn-lt"/>
              </a:rPr>
              <a:t> </a:t>
            </a:r>
            <a:r>
              <a:rPr lang="en-US" err="1">
                <a:ea typeface="+mn-lt"/>
                <a:cs typeface="+mn-lt"/>
              </a:rPr>
              <a:t>īpašības</a:t>
            </a:r>
            <a:r>
              <a:rPr lang="en-US">
                <a:ea typeface="+mn-lt"/>
                <a:cs typeface="+mn-lt"/>
              </a:rPr>
              <a:t> (</a:t>
            </a:r>
            <a:r>
              <a:rPr lang="en-US" err="1">
                <a:ea typeface="+mn-lt"/>
                <a:cs typeface="+mn-lt"/>
              </a:rPr>
              <a:t>atribūtus</a:t>
            </a:r>
            <a:r>
              <a:rPr lang="en-US">
                <a:ea typeface="+mn-lt"/>
                <a:cs typeface="+mn-lt"/>
              </a:rPr>
              <a:t>) un </a:t>
            </a:r>
            <a:r>
              <a:rPr lang="en-US" err="1">
                <a:ea typeface="+mn-lt"/>
                <a:cs typeface="+mn-lt"/>
              </a:rPr>
              <a:t>kādas</a:t>
            </a:r>
            <a:r>
              <a:rPr lang="en-US">
                <a:ea typeface="+mn-lt"/>
                <a:cs typeface="+mn-lt"/>
              </a:rPr>
              <a:t> </a:t>
            </a:r>
            <a:r>
              <a:rPr lang="en-US" err="1">
                <a:ea typeface="+mn-lt"/>
                <a:cs typeface="+mn-lt"/>
              </a:rPr>
              <a:t>darbības</a:t>
            </a:r>
            <a:r>
              <a:rPr lang="en-US">
                <a:ea typeface="+mn-lt"/>
                <a:cs typeface="+mn-lt"/>
              </a:rPr>
              <a:t> (</a:t>
            </a:r>
            <a:r>
              <a:rPr lang="en-US" err="1">
                <a:ea typeface="+mn-lt"/>
                <a:cs typeface="+mn-lt"/>
              </a:rPr>
              <a:t>metodes</a:t>
            </a:r>
            <a:r>
              <a:rPr lang="en-US">
                <a:ea typeface="+mn-lt"/>
                <a:cs typeface="+mn-lt"/>
              </a:rPr>
              <a:t>) </a:t>
            </a:r>
            <a:r>
              <a:rPr lang="en-US" err="1">
                <a:ea typeface="+mn-lt"/>
                <a:cs typeface="+mn-lt"/>
              </a:rPr>
              <a:t>objektiem</a:t>
            </a:r>
            <a:r>
              <a:rPr lang="en-US">
                <a:ea typeface="+mn-lt"/>
                <a:cs typeface="+mn-lt"/>
              </a:rPr>
              <a:t> </a:t>
            </a:r>
            <a:r>
              <a:rPr lang="en-US" err="1">
                <a:ea typeface="+mn-lt"/>
                <a:cs typeface="+mn-lt"/>
              </a:rPr>
              <a:t>būs</a:t>
            </a:r>
            <a:r>
              <a:rPr lang="en-US">
                <a:ea typeface="+mn-lt"/>
                <a:cs typeface="+mn-lt"/>
              </a:rPr>
              <a:t>.</a:t>
            </a:r>
            <a:endParaRPr lang="en-US"/>
          </a:p>
          <a:p>
            <a:pPr marL="971550" lvl="1" indent="-285750">
              <a:buFont typeface="Arial"/>
              <a:buChar char="•"/>
            </a:pPr>
            <a:r>
              <a:rPr lang="en-US" i="1">
                <a:ea typeface="+mn-lt"/>
                <a:cs typeface="+mn-lt"/>
              </a:rPr>
              <a:t>Analogs:</a:t>
            </a:r>
            <a:r>
              <a:rPr lang="en-US">
                <a:ea typeface="+mn-lt"/>
                <a:cs typeface="+mn-lt"/>
              </a:rPr>
              <a:t> </a:t>
            </a:r>
            <a:r>
              <a:rPr lang="en-US" err="1">
                <a:ea typeface="+mn-lt"/>
                <a:cs typeface="+mn-lt"/>
              </a:rPr>
              <a:t>Automašīnas</a:t>
            </a:r>
            <a:r>
              <a:rPr lang="en-US">
                <a:ea typeface="+mn-lt"/>
                <a:cs typeface="+mn-lt"/>
              </a:rPr>
              <a:t> </a:t>
            </a:r>
            <a:r>
              <a:rPr lang="en-US" err="1">
                <a:ea typeface="+mn-lt"/>
                <a:cs typeface="+mn-lt"/>
              </a:rPr>
              <a:t>rasējums</a:t>
            </a:r>
            <a:r>
              <a:rPr lang="en-US">
                <a:ea typeface="+mn-lt"/>
                <a:cs typeface="+mn-lt"/>
              </a:rPr>
              <a:t>.</a:t>
            </a:r>
            <a:endParaRPr lang="en-US"/>
          </a:p>
          <a:p>
            <a:pPr>
              <a:buFont typeface="Arial"/>
              <a:buChar char="•"/>
            </a:pPr>
            <a:r>
              <a:rPr lang="en-US" b="1" err="1">
                <a:ea typeface="+mn-lt"/>
                <a:cs typeface="+mn-lt"/>
              </a:rPr>
              <a:t>Objekts</a:t>
            </a:r>
            <a:r>
              <a:rPr lang="en-US" b="1">
                <a:ea typeface="+mn-lt"/>
                <a:cs typeface="+mn-lt"/>
              </a:rPr>
              <a:t> (Object):</a:t>
            </a:r>
            <a:r>
              <a:rPr lang="en-US">
                <a:ea typeface="+mn-lt"/>
                <a:cs typeface="+mn-lt"/>
              </a:rPr>
              <a:t> Tas </a:t>
            </a:r>
            <a:r>
              <a:rPr lang="en-US" err="1">
                <a:ea typeface="+mn-lt"/>
                <a:cs typeface="+mn-lt"/>
              </a:rPr>
              <a:t>ir</a:t>
            </a:r>
            <a:r>
              <a:rPr lang="en-US">
                <a:ea typeface="+mn-lt"/>
                <a:cs typeface="+mn-lt"/>
              </a:rPr>
              <a:t> </a:t>
            </a:r>
            <a:r>
              <a:rPr lang="en-US" err="1">
                <a:ea typeface="+mn-lt"/>
                <a:cs typeface="+mn-lt"/>
              </a:rPr>
              <a:t>konkrēts</a:t>
            </a:r>
            <a:r>
              <a:rPr lang="en-US">
                <a:ea typeface="+mn-lt"/>
                <a:cs typeface="+mn-lt"/>
              </a:rPr>
              <a:t> </a:t>
            </a:r>
            <a:r>
              <a:rPr lang="en-US" err="1">
                <a:ea typeface="+mn-lt"/>
                <a:cs typeface="+mn-lt"/>
              </a:rPr>
              <a:t>klases</a:t>
            </a:r>
            <a:r>
              <a:rPr lang="en-US">
                <a:ea typeface="+mn-lt"/>
                <a:cs typeface="+mn-lt"/>
              </a:rPr>
              <a:t> "</a:t>
            </a:r>
            <a:r>
              <a:rPr lang="en-US" err="1">
                <a:ea typeface="+mn-lt"/>
                <a:cs typeface="+mn-lt"/>
              </a:rPr>
              <a:t>eksemplārs</a:t>
            </a:r>
            <a:r>
              <a:rPr lang="en-US">
                <a:ea typeface="+mn-lt"/>
                <a:cs typeface="+mn-lt"/>
              </a:rPr>
              <a:t>", kas </a:t>
            </a:r>
            <a:r>
              <a:rPr lang="en-US" err="1">
                <a:ea typeface="+mn-lt"/>
                <a:cs typeface="+mn-lt"/>
              </a:rPr>
              <a:t>izveidots</a:t>
            </a:r>
            <a:r>
              <a:rPr lang="en-US">
                <a:ea typeface="+mn-lt"/>
                <a:cs typeface="+mn-lt"/>
              </a:rPr>
              <a:t> </a:t>
            </a:r>
            <a:r>
              <a:rPr lang="en-US" err="1">
                <a:ea typeface="+mn-lt"/>
                <a:cs typeface="+mn-lt"/>
              </a:rPr>
              <a:t>pēc</a:t>
            </a:r>
            <a:r>
              <a:rPr lang="en-US">
                <a:ea typeface="+mn-lt"/>
                <a:cs typeface="+mn-lt"/>
              </a:rPr>
              <a:t> </a:t>
            </a:r>
            <a:r>
              <a:rPr lang="en-US" err="1">
                <a:ea typeface="+mn-lt"/>
                <a:cs typeface="+mn-lt"/>
              </a:rPr>
              <a:t>tās</a:t>
            </a:r>
            <a:r>
              <a:rPr lang="en-US">
                <a:ea typeface="+mn-lt"/>
                <a:cs typeface="+mn-lt"/>
              </a:rPr>
              <a:t> </a:t>
            </a:r>
            <a:r>
              <a:rPr lang="en-US" err="1">
                <a:ea typeface="+mn-lt"/>
                <a:cs typeface="+mn-lt"/>
              </a:rPr>
              <a:t>rasējuma</a:t>
            </a:r>
            <a:r>
              <a:rPr lang="en-US">
                <a:ea typeface="+mn-lt"/>
                <a:cs typeface="+mn-lt"/>
              </a:rPr>
              <a:t>. </a:t>
            </a:r>
            <a:r>
              <a:rPr lang="en-US" err="1">
                <a:ea typeface="+mn-lt"/>
                <a:cs typeface="+mn-lt"/>
              </a:rPr>
              <a:t>Katram</a:t>
            </a:r>
            <a:r>
              <a:rPr lang="en-US">
                <a:ea typeface="+mn-lt"/>
                <a:cs typeface="+mn-lt"/>
              </a:rPr>
              <a:t> </a:t>
            </a:r>
            <a:r>
              <a:rPr lang="en-US" err="1">
                <a:ea typeface="+mn-lt"/>
                <a:cs typeface="+mn-lt"/>
              </a:rPr>
              <a:t>objektam</a:t>
            </a:r>
            <a:r>
              <a:rPr lang="en-US">
                <a:ea typeface="+mn-lt"/>
                <a:cs typeface="+mn-lt"/>
              </a:rPr>
              <a:t> </a:t>
            </a:r>
            <a:r>
              <a:rPr lang="en-US" err="1">
                <a:ea typeface="+mn-lt"/>
                <a:cs typeface="+mn-lt"/>
              </a:rPr>
              <a:t>ir</a:t>
            </a:r>
            <a:r>
              <a:rPr lang="en-US">
                <a:ea typeface="+mn-lt"/>
                <a:cs typeface="+mn-lt"/>
              </a:rPr>
              <a:t> </a:t>
            </a:r>
            <a:r>
              <a:rPr lang="en-US" err="1">
                <a:ea typeface="+mn-lt"/>
                <a:cs typeface="+mn-lt"/>
              </a:rPr>
              <a:t>savas</a:t>
            </a:r>
            <a:r>
              <a:rPr lang="en-US">
                <a:ea typeface="+mn-lt"/>
                <a:cs typeface="+mn-lt"/>
              </a:rPr>
              <a:t> </a:t>
            </a:r>
            <a:r>
              <a:rPr lang="en-US" err="1">
                <a:ea typeface="+mn-lt"/>
                <a:cs typeface="+mn-lt"/>
              </a:rPr>
              <a:t>atribūtu</a:t>
            </a:r>
            <a:r>
              <a:rPr lang="en-US">
                <a:ea typeface="+mn-lt"/>
                <a:cs typeface="+mn-lt"/>
              </a:rPr>
              <a:t> </a:t>
            </a:r>
            <a:r>
              <a:rPr lang="en-US" err="1">
                <a:ea typeface="+mn-lt"/>
                <a:cs typeface="+mn-lt"/>
              </a:rPr>
              <a:t>vērtības</a:t>
            </a:r>
            <a:r>
              <a:rPr lang="en-US">
                <a:ea typeface="+mn-lt"/>
                <a:cs typeface="+mn-lt"/>
              </a:rPr>
              <a:t>.</a:t>
            </a:r>
            <a:endParaRPr lang="en-US"/>
          </a:p>
          <a:p>
            <a:pPr marL="971550" lvl="1" indent="-285750">
              <a:buFont typeface="Arial"/>
              <a:buChar char="•"/>
            </a:pPr>
            <a:r>
              <a:rPr lang="en-US" i="1">
                <a:ea typeface="+mn-lt"/>
                <a:cs typeface="+mn-lt"/>
              </a:rPr>
              <a:t>Analogs:</a:t>
            </a:r>
            <a:r>
              <a:rPr lang="en-US">
                <a:ea typeface="+mn-lt"/>
                <a:cs typeface="+mn-lt"/>
              </a:rPr>
              <a:t> </a:t>
            </a:r>
            <a:r>
              <a:rPr lang="en-US" err="1">
                <a:ea typeface="+mn-lt"/>
                <a:cs typeface="+mn-lt"/>
              </a:rPr>
              <a:t>Konkrēta</a:t>
            </a:r>
            <a:r>
              <a:rPr lang="en-US">
                <a:ea typeface="+mn-lt"/>
                <a:cs typeface="+mn-lt"/>
              </a:rPr>
              <a:t>, </a:t>
            </a:r>
            <a:r>
              <a:rPr lang="en-US" err="1">
                <a:ea typeface="+mn-lt"/>
                <a:cs typeface="+mn-lt"/>
              </a:rPr>
              <a:t>sarkana</a:t>
            </a:r>
            <a:r>
              <a:rPr lang="en-US">
                <a:ea typeface="+mn-lt"/>
                <a:cs typeface="+mn-lt"/>
              </a:rPr>
              <a:t> "Volvo XC60" </a:t>
            </a:r>
            <a:r>
              <a:rPr lang="en-US" err="1">
                <a:ea typeface="+mn-lt"/>
                <a:cs typeface="+mn-lt"/>
              </a:rPr>
              <a:t>automašīna</a:t>
            </a:r>
            <a:r>
              <a:rPr lang="en-US">
                <a:ea typeface="+mn-lt"/>
                <a:cs typeface="+mn-lt"/>
              </a:rPr>
              <a:t>, kas </a:t>
            </a:r>
            <a:r>
              <a:rPr lang="en-US" err="1">
                <a:ea typeface="+mn-lt"/>
                <a:cs typeface="+mn-lt"/>
              </a:rPr>
              <a:t>izveidota</a:t>
            </a:r>
            <a:r>
              <a:rPr lang="en-US">
                <a:ea typeface="+mn-lt"/>
                <a:cs typeface="+mn-lt"/>
              </a:rPr>
              <a:t> </a:t>
            </a:r>
            <a:r>
              <a:rPr lang="en-US" err="1">
                <a:ea typeface="+mn-lt"/>
                <a:cs typeface="+mn-lt"/>
              </a:rPr>
              <a:t>pēc</a:t>
            </a:r>
            <a:r>
              <a:rPr lang="en-US">
                <a:ea typeface="+mn-lt"/>
                <a:cs typeface="+mn-lt"/>
              </a:rPr>
              <a:t> </a:t>
            </a:r>
            <a:r>
              <a:rPr lang="en-US" err="1">
                <a:ea typeface="+mn-lt"/>
                <a:cs typeface="+mn-lt"/>
              </a:rPr>
              <a:t>rasējuma</a:t>
            </a:r>
            <a:r>
              <a:rPr lang="en-US">
                <a:ea typeface="+mn-lt"/>
                <a:cs typeface="+mn-lt"/>
              </a:rPr>
              <a:t>.</a:t>
            </a:r>
            <a:endParaRPr lang="en-US"/>
          </a:p>
          <a:p>
            <a:pPr marL="0" indent="0">
              <a:buNone/>
            </a:pPr>
            <a:endParaRPr lang="en-US">
              <a:ea typeface="Calibri" panose="020F0502020204030204"/>
              <a:cs typeface="Calibri" panose="020F0502020204030204"/>
            </a:endParaRPr>
          </a:p>
        </p:txBody>
      </p:sp>
      <p:sp>
        <p:nvSpPr>
          <p:cNvPr id="5" name="Title 1">
            <a:extLst>
              <a:ext uri="{FF2B5EF4-FFF2-40B4-BE49-F238E27FC236}">
                <a16:creationId xmlns:a16="http://schemas.microsoft.com/office/drawing/2014/main" id="{D385035B-BEF5-210A-CECC-CD66C467C695}"/>
              </a:ext>
            </a:extLst>
          </p:cNvPr>
          <p:cNvSpPr txBox="1">
            <a:spLocks/>
          </p:cNvSpPr>
          <p:nvPr/>
        </p:nvSpPr>
        <p:spPr>
          <a:xfrm>
            <a:off x="841917" y="935696"/>
            <a:ext cx="10515600" cy="712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ea typeface="Calibri Light"/>
                <a:cs typeface="Calibri Light"/>
              </a:rPr>
              <a:t>OOP </a:t>
            </a:r>
            <a:r>
              <a:rPr lang="en-US" err="1">
                <a:ea typeface="Calibri Light"/>
                <a:cs typeface="Calibri Light"/>
              </a:rPr>
              <a:t>Teorija</a:t>
            </a:r>
            <a:r>
              <a:rPr lang="en-US">
                <a:ea typeface="Calibri Light"/>
                <a:cs typeface="Calibri Light"/>
              </a:rPr>
              <a:t> </a:t>
            </a:r>
          </a:p>
        </p:txBody>
      </p:sp>
    </p:spTree>
    <p:extLst>
      <p:ext uri="{BB962C8B-B14F-4D97-AF65-F5344CB8AC3E}">
        <p14:creationId xmlns:p14="http://schemas.microsoft.com/office/powerpoint/2010/main" val="11951005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CB8483-6089-C15D-C851-2645AE473BE7}"/>
              </a:ext>
            </a:extLst>
          </p:cNvPr>
          <p:cNvSpPr>
            <a:spLocks noGrp="1"/>
          </p:cNvSpPr>
          <p:nvPr>
            <p:ph idx="1"/>
          </p:nvPr>
        </p:nvSpPr>
        <p:spPr>
          <a:xfrm>
            <a:off x="838200" y="366674"/>
            <a:ext cx="10515600" cy="5810289"/>
          </a:xfrm>
        </p:spPr>
        <p:txBody>
          <a:bodyPr vert="horz" lIns="91440" tIns="45720" rIns="91440" bIns="45720" rtlCol="0" anchor="t">
            <a:normAutofit/>
          </a:bodyPr>
          <a:lstStyle/>
          <a:p>
            <a:pPr>
              <a:buNone/>
            </a:pPr>
            <a:r>
              <a:rPr lang="en-US">
                <a:ea typeface="+mn-lt"/>
                <a:cs typeface="+mn-lt"/>
              </a:rPr>
              <a:t>1.2. </a:t>
            </a:r>
            <a:r>
              <a:rPr lang="en-US" err="1">
                <a:ea typeface="+mn-lt"/>
                <a:cs typeface="+mn-lt"/>
              </a:rPr>
              <a:t>Atribūti</a:t>
            </a:r>
            <a:r>
              <a:rPr lang="en-US">
                <a:ea typeface="+mn-lt"/>
                <a:cs typeface="+mn-lt"/>
              </a:rPr>
              <a:t> un Metodes (Attributes &amp; Methods)</a:t>
            </a:r>
            <a:endParaRPr lang="en-US"/>
          </a:p>
          <a:p>
            <a:pPr>
              <a:buFont typeface="Arial"/>
              <a:buChar char="•"/>
            </a:pPr>
            <a:r>
              <a:rPr lang="en-US" b="1" err="1">
                <a:ea typeface="+mn-lt"/>
                <a:cs typeface="+mn-lt"/>
              </a:rPr>
              <a:t>Atribūti</a:t>
            </a:r>
            <a:r>
              <a:rPr lang="en-US" b="1">
                <a:ea typeface="+mn-lt"/>
                <a:cs typeface="+mn-lt"/>
              </a:rPr>
              <a:t> (Attributes / Properties):</a:t>
            </a:r>
            <a:r>
              <a:rPr lang="en-US">
                <a:ea typeface="+mn-lt"/>
                <a:cs typeface="+mn-lt"/>
              </a:rPr>
              <a:t> </a:t>
            </a:r>
            <a:r>
              <a:rPr lang="en-US" err="1">
                <a:ea typeface="+mn-lt"/>
                <a:cs typeface="+mn-lt"/>
              </a:rPr>
              <a:t>Mainīgie</a:t>
            </a:r>
            <a:r>
              <a:rPr lang="en-US">
                <a:ea typeface="+mn-lt"/>
                <a:cs typeface="+mn-lt"/>
              </a:rPr>
              <a:t>, kas </a:t>
            </a:r>
            <a:r>
              <a:rPr lang="en-US" err="1">
                <a:ea typeface="+mn-lt"/>
                <a:cs typeface="+mn-lt"/>
              </a:rPr>
              <a:t>pieder</a:t>
            </a:r>
            <a:r>
              <a:rPr lang="en-US">
                <a:ea typeface="+mn-lt"/>
                <a:cs typeface="+mn-lt"/>
              </a:rPr>
              <a:t> </a:t>
            </a:r>
            <a:r>
              <a:rPr lang="en-US" err="1">
                <a:ea typeface="+mn-lt"/>
                <a:cs typeface="+mn-lt"/>
              </a:rPr>
              <a:t>klasei</a:t>
            </a:r>
            <a:r>
              <a:rPr lang="en-US">
                <a:ea typeface="+mn-lt"/>
                <a:cs typeface="+mn-lt"/>
              </a:rPr>
              <a:t> un </a:t>
            </a:r>
            <a:r>
              <a:rPr lang="en-US" err="1">
                <a:ea typeface="+mn-lt"/>
                <a:cs typeface="+mn-lt"/>
              </a:rPr>
              <a:t>glabā</a:t>
            </a:r>
            <a:r>
              <a:rPr lang="en-US">
                <a:ea typeface="+mn-lt"/>
                <a:cs typeface="+mn-lt"/>
              </a:rPr>
              <a:t> </a:t>
            </a:r>
            <a:r>
              <a:rPr lang="en-US" err="1">
                <a:ea typeface="+mn-lt"/>
                <a:cs typeface="+mn-lt"/>
              </a:rPr>
              <a:t>objekta</a:t>
            </a:r>
            <a:r>
              <a:rPr lang="en-US">
                <a:ea typeface="+mn-lt"/>
                <a:cs typeface="+mn-lt"/>
              </a:rPr>
              <a:t> </a:t>
            </a:r>
            <a:r>
              <a:rPr lang="en-US" err="1">
                <a:ea typeface="+mn-lt"/>
                <a:cs typeface="+mn-lt"/>
              </a:rPr>
              <a:t>stāvokli</a:t>
            </a:r>
            <a:r>
              <a:rPr lang="en-US">
                <a:ea typeface="+mn-lt"/>
                <a:cs typeface="+mn-lt"/>
              </a:rPr>
              <a:t> </a:t>
            </a:r>
            <a:r>
              <a:rPr lang="en-US" err="1">
                <a:ea typeface="+mn-lt"/>
                <a:cs typeface="+mn-lt"/>
              </a:rPr>
              <a:t>vai</a:t>
            </a:r>
            <a:r>
              <a:rPr lang="en-US">
                <a:ea typeface="+mn-lt"/>
                <a:cs typeface="+mn-lt"/>
              </a:rPr>
              <a:t> datus. Tie </a:t>
            </a:r>
            <a:r>
              <a:rPr lang="en-US" err="1">
                <a:ea typeface="+mn-lt"/>
                <a:cs typeface="+mn-lt"/>
              </a:rPr>
              <a:t>ir</a:t>
            </a:r>
            <a:r>
              <a:rPr lang="en-US">
                <a:ea typeface="+mn-lt"/>
                <a:cs typeface="+mn-lt"/>
              </a:rPr>
              <a:t> </a:t>
            </a:r>
            <a:r>
              <a:rPr lang="en-US" err="1">
                <a:ea typeface="+mn-lt"/>
                <a:cs typeface="+mn-lt"/>
              </a:rPr>
              <a:t>kā</a:t>
            </a:r>
            <a:r>
              <a:rPr lang="en-US">
                <a:ea typeface="+mn-lt"/>
                <a:cs typeface="+mn-lt"/>
              </a:rPr>
              <a:t> "</a:t>
            </a:r>
            <a:r>
              <a:rPr lang="en-US" err="1">
                <a:ea typeface="+mn-lt"/>
                <a:cs typeface="+mn-lt"/>
              </a:rPr>
              <a:t>īpašības</a:t>
            </a:r>
            <a:r>
              <a:rPr lang="en-US">
                <a:ea typeface="+mn-lt"/>
                <a:cs typeface="+mn-lt"/>
              </a:rPr>
              <a:t> </a:t>
            </a:r>
            <a:r>
              <a:rPr lang="en-US" err="1">
                <a:ea typeface="+mn-lt"/>
                <a:cs typeface="+mn-lt"/>
              </a:rPr>
              <a:t>vārdi</a:t>
            </a:r>
            <a:r>
              <a:rPr lang="en-US">
                <a:ea typeface="+mn-lt"/>
                <a:cs typeface="+mn-lt"/>
              </a:rPr>
              <a:t>", kas </a:t>
            </a:r>
            <a:r>
              <a:rPr lang="en-US" err="1">
                <a:ea typeface="+mn-lt"/>
                <a:cs typeface="+mn-lt"/>
              </a:rPr>
              <a:t>raksturo</a:t>
            </a:r>
            <a:r>
              <a:rPr lang="en-US">
                <a:ea typeface="+mn-lt"/>
                <a:cs typeface="+mn-lt"/>
              </a:rPr>
              <a:t> </a:t>
            </a:r>
            <a:r>
              <a:rPr lang="en-US" err="1">
                <a:ea typeface="+mn-lt"/>
                <a:cs typeface="+mn-lt"/>
              </a:rPr>
              <a:t>objektu</a:t>
            </a:r>
            <a:r>
              <a:rPr lang="en-US">
                <a:ea typeface="+mn-lt"/>
                <a:cs typeface="+mn-lt"/>
              </a:rPr>
              <a:t>.</a:t>
            </a:r>
            <a:endParaRPr lang="en-US"/>
          </a:p>
          <a:p>
            <a:pPr marL="971550" lvl="1" indent="-285750">
              <a:buFont typeface="Arial"/>
              <a:buChar char="•"/>
            </a:pPr>
            <a:r>
              <a:rPr lang="en-US" i="1" err="1">
                <a:ea typeface="+mn-lt"/>
                <a:cs typeface="+mn-lt"/>
              </a:rPr>
              <a:t>Piemērs</a:t>
            </a:r>
            <a:r>
              <a:rPr lang="en-US" i="1">
                <a:ea typeface="+mn-lt"/>
                <a:cs typeface="+mn-lt"/>
              </a:rPr>
              <a:t>:</a:t>
            </a:r>
            <a:r>
              <a:rPr lang="en-US">
                <a:ea typeface="+mn-lt"/>
                <a:cs typeface="+mn-lt"/>
              </a:rPr>
              <a:t> </a:t>
            </a:r>
            <a:r>
              <a:rPr lang="en-US" err="1">
                <a:ea typeface="+mn-lt"/>
                <a:cs typeface="+mn-lt"/>
              </a:rPr>
              <a:t>Klasei</a:t>
            </a:r>
            <a:r>
              <a:rPr lang="en-US">
                <a:ea typeface="+mn-lt"/>
                <a:cs typeface="+mn-lt"/>
              </a:rPr>
              <a:t> Suns </a:t>
            </a:r>
            <a:r>
              <a:rPr lang="en-US" err="1">
                <a:ea typeface="+mn-lt"/>
                <a:cs typeface="+mn-lt"/>
              </a:rPr>
              <a:t>varētu</a:t>
            </a:r>
            <a:r>
              <a:rPr lang="en-US">
                <a:ea typeface="+mn-lt"/>
                <a:cs typeface="+mn-lt"/>
              </a:rPr>
              <a:t> </a:t>
            </a:r>
            <a:r>
              <a:rPr lang="en-US" err="1">
                <a:ea typeface="+mn-lt"/>
                <a:cs typeface="+mn-lt"/>
              </a:rPr>
              <a:t>būt</a:t>
            </a:r>
            <a:r>
              <a:rPr lang="en-US">
                <a:ea typeface="+mn-lt"/>
                <a:cs typeface="+mn-lt"/>
              </a:rPr>
              <a:t> </a:t>
            </a:r>
            <a:r>
              <a:rPr lang="en-US" err="1">
                <a:ea typeface="+mn-lt"/>
                <a:cs typeface="+mn-lt"/>
              </a:rPr>
              <a:t>atribūti</a:t>
            </a:r>
            <a:r>
              <a:rPr lang="en-US">
                <a:ea typeface="+mn-lt"/>
                <a:cs typeface="+mn-lt"/>
              </a:rPr>
              <a:t> </a:t>
            </a:r>
            <a:r>
              <a:rPr lang="en-US" err="1">
                <a:ea typeface="+mn-lt"/>
                <a:cs typeface="+mn-lt"/>
              </a:rPr>
              <a:t>vards</a:t>
            </a:r>
            <a:r>
              <a:rPr lang="en-US">
                <a:ea typeface="+mn-lt"/>
                <a:cs typeface="+mn-lt"/>
              </a:rPr>
              <a:t>, </a:t>
            </a:r>
            <a:r>
              <a:rPr lang="en-US" err="1">
                <a:ea typeface="+mn-lt"/>
                <a:cs typeface="+mn-lt"/>
              </a:rPr>
              <a:t>vecums</a:t>
            </a:r>
            <a:r>
              <a:rPr lang="en-US">
                <a:ea typeface="+mn-lt"/>
                <a:cs typeface="+mn-lt"/>
              </a:rPr>
              <a:t>, </a:t>
            </a:r>
            <a:r>
              <a:rPr lang="en-US" err="1">
                <a:ea typeface="+mn-lt"/>
                <a:cs typeface="+mn-lt"/>
              </a:rPr>
              <a:t>skirne</a:t>
            </a:r>
            <a:r>
              <a:rPr lang="en-US">
                <a:ea typeface="+mn-lt"/>
                <a:cs typeface="+mn-lt"/>
              </a:rPr>
              <a:t>.</a:t>
            </a:r>
            <a:endParaRPr lang="en-US"/>
          </a:p>
          <a:p>
            <a:pPr>
              <a:buFont typeface="Arial"/>
              <a:buChar char="•"/>
            </a:pPr>
            <a:r>
              <a:rPr lang="en-US" b="1" err="1">
                <a:ea typeface="+mn-lt"/>
                <a:cs typeface="+mn-lt"/>
              </a:rPr>
              <a:t>Metodes</a:t>
            </a:r>
            <a:r>
              <a:rPr lang="en-US" b="1">
                <a:ea typeface="+mn-lt"/>
                <a:cs typeface="+mn-lt"/>
              </a:rPr>
              <a:t> (Methods):</a:t>
            </a:r>
            <a:r>
              <a:rPr lang="en-US">
                <a:ea typeface="+mn-lt"/>
                <a:cs typeface="+mn-lt"/>
              </a:rPr>
              <a:t> </a:t>
            </a:r>
            <a:r>
              <a:rPr lang="en-US" err="1">
                <a:ea typeface="+mn-lt"/>
                <a:cs typeface="+mn-lt"/>
              </a:rPr>
              <a:t>Funkcijas</a:t>
            </a:r>
            <a:r>
              <a:rPr lang="en-US">
                <a:ea typeface="+mn-lt"/>
                <a:cs typeface="+mn-lt"/>
              </a:rPr>
              <a:t>, kas </a:t>
            </a:r>
            <a:r>
              <a:rPr lang="en-US" err="1">
                <a:ea typeface="+mn-lt"/>
                <a:cs typeface="+mn-lt"/>
              </a:rPr>
              <a:t>pieder</a:t>
            </a:r>
            <a:r>
              <a:rPr lang="en-US">
                <a:ea typeface="+mn-lt"/>
                <a:cs typeface="+mn-lt"/>
              </a:rPr>
              <a:t> </a:t>
            </a:r>
            <a:r>
              <a:rPr lang="en-US" err="1">
                <a:ea typeface="+mn-lt"/>
                <a:cs typeface="+mn-lt"/>
              </a:rPr>
              <a:t>klasei</a:t>
            </a:r>
            <a:r>
              <a:rPr lang="en-US">
                <a:ea typeface="+mn-lt"/>
                <a:cs typeface="+mn-lt"/>
              </a:rPr>
              <a:t> un </a:t>
            </a:r>
            <a:r>
              <a:rPr lang="en-US" err="1">
                <a:ea typeface="+mn-lt"/>
                <a:cs typeface="+mn-lt"/>
              </a:rPr>
              <a:t>definē</a:t>
            </a:r>
            <a:r>
              <a:rPr lang="en-US">
                <a:ea typeface="+mn-lt"/>
                <a:cs typeface="+mn-lt"/>
              </a:rPr>
              <a:t> </a:t>
            </a:r>
            <a:r>
              <a:rPr lang="en-US" err="1">
                <a:ea typeface="+mn-lt"/>
                <a:cs typeface="+mn-lt"/>
              </a:rPr>
              <a:t>objekta</a:t>
            </a:r>
            <a:r>
              <a:rPr lang="en-US">
                <a:ea typeface="+mn-lt"/>
                <a:cs typeface="+mn-lt"/>
              </a:rPr>
              <a:t> "</a:t>
            </a:r>
            <a:r>
              <a:rPr lang="en-US" err="1">
                <a:ea typeface="+mn-lt"/>
                <a:cs typeface="+mn-lt"/>
              </a:rPr>
              <a:t>uzvedību</a:t>
            </a:r>
            <a:r>
              <a:rPr lang="en-US">
                <a:ea typeface="+mn-lt"/>
                <a:cs typeface="+mn-lt"/>
              </a:rPr>
              <a:t>" </a:t>
            </a:r>
            <a:r>
              <a:rPr lang="en-US" err="1">
                <a:ea typeface="+mn-lt"/>
                <a:cs typeface="+mn-lt"/>
              </a:rPr>
              <a:t>vai</a:t>
            </a:r>
            <a:r>
              <a:rPr lang="en-US">
                <a:ea typeface="+mn-lt"/>
                <a:cs typeface="+mn-lt"/>
              </a:rPr>
              <a:t> </a:t>
            </a:r>
            <a:r>
              <a:rPr lang="en-US" err="1">
                <a:ea typeface="+mn-lt"/>
                <a:cs typeface="+mn-lt"/>
              </a:rPr>
              <a:t>darbības</a:t>
            </a:r>
            <a:r>
              <a:rPr lang="en-US">
                <a:ea typeface="+mn-lt"/>
                <a:cs typeface="+mn-lt"/>
              </a:rPr>
              <a:t>, ko </a:t>
            </a:r>
            <a:r>
              <a:rPr lang="en-US" err="1">
                <a:ea typeface="+mn-lt"/>
                <a:cs typeface="+mn-lt"/>
              </a:rPr>
              <a:t>tas</a:t>
            </a:r>
            <a:r>
              <a:rPr lang="en-US">
                <a:ea typeface="+mn-lt"/>
                <a:cs typeface="+mn-lt"/>
              </a:rPr>
              <a:t> var </a:t>
            </a:r>
            <a:r>
              <a:rPr lang="en-US" err="1">
                <a:ea typeface="+mn-lt"/>
                <a:cs typeface="+mn-lt"/>
              </a:rPr>
              <a:t>veikt</a:t>
            </a:r>
            <a:r>
              <a:rPr lang="en-US">
                <a:ea typeface="+mn-lt"/>
                <a:cs typeface="+mn-lt"/>
              </a:rPr>
              <a:t>. </a:t>
            </a:r>
            <a:r>
              <a:rPr lang="en-US" err="1">
                <a:ea typeface="+mn-lt"/>
                <a:cs typeface="+mn-lt"/>
              </a:rPr>
              <a:t>Tās</a:t>
            </a:r>
            <a:r>
              <a:rPr lang="en-US">
                <a:ea typeface="+mn-lt"/>
                <a:cs typeface="+mn-lt"/>
              </a:rPr>
              <a:t> </a:t>
            </a:r>
            <a:r>
              <a:rPr lang="en-US" err="1">
                <a:ea typeface="+mn-lt"/>
                <a:cs typeface="+mn-lt"/>
              </a:rPr>
              <a:t>parasti</a:t>
            </a:r>
            <a:r>
              <a:rPr lang="en-US">
                <a:ea typeface="+mn-lt"/>
                <a:cs typeface="+mn-lt"/>
              </a:rPr>
              <a:t> </a:t>
            </a:r>
            <a:r>
              <a:rPr lang="en-US" err="1">
                <a:ea typeface="+mn-lt"/>
                <a:cs typeface="+mn-lt"/>
              </a:rPr>
              <a:t>strādā</a:t>
            </a:r>
            <a:r>
              <a:rPr lang="en-US">
                <a:ea typeface="+mn-lt"/>
                <a:cs typeface="+mn-lt"/>
              </a:rPr>
              <a:t> </a:t>
            </a:r>
            <a:r>
              <a:rPr lang="en-US" err="1">
                <a:ea typeface="+mn-lt"/>
                <a:cs typeface="+mn-lt"/>
              </a:rPr>
              <a:t>ar</a:t>
            </a:r>
            <a:r>
              <a:rPr lang="en-US">
                <a:ea typeface="+mn-lt"/>
                <a:cs typeface="+mn-lt"/>
              </a:rPr>
              <a:t> </a:t>
            </a:r>
            <a:r>
              <a:rPr lang="en-US" err="1">
                <a:ea typeface="+mn-lt"/>
                <a:cs typeface="+mn-lt"/>
              </a:rPr>
              <a:t>objekta</a:t>
            </a:r>
            <a:r>
              <a:rPr lang="en-US">
                <a:ea typeface="+mn-lt"/>
                <a:cs typeface="+mn-lt"/>
              </a:rPr>
              <a:t> </a:t>
            </a:r>
            <a:r>
              <a:rPr lang="en-US" err="1">
                <a:ea typeface="+mn-lt"/>
                <a:cs typeface="+mn-lt"/>
              </a:rPr>
              <a:t>atribūtiem</a:t>
            </a:r>
            <a:r>
              <a:rPr lang="en-US">
                <a:ea typeface="+mn-lt"/>
                <a:cs typeface="+mn-lt"/>
              </a:rPr>
              <a:t>.</a:t>
            </a:r>
            <a:endParaRPr lang="en-US"/>
          </a:p>
          <a:p>
            <a:pPr marL="971550" lvl="1" indent="-285750">
              <a:buFont typeface="Arial"/>
              <a:buChar char="•"/>
            </a:pPr>
            <a:r>
              <a:rPr lang="en-US" i="1" err="1">
                <a:ea typeface="+mn-lt"/>
                <a:cs typeface="+mn-lt"/>
              </a:rPr>
              <a:t>Piemērs</a:t>
            </a:r>
            <a:r>
              <a:rPr lang="en-US" i="1">
                <a:ea typeface="+mn-lt"/>
                <a:cs typeface="+mn-lt"/>
              </a:rPr>
              <a:t>:</a:t>
            </a:r>
            <a:r>
              <a:rPr lang="en-US">
                <a:ea typeface="+mn-lt"/>
                <a:cs typeface="+mn-lt"/>
              </a:rPr>
              <a:t> </a:t>
            </a:r>
            <a:r>
              <a:rPr lang="en-US" err="1">
                <a:ea typeface="+mn-lt"/>
                <a:cs typeface="+mn-lt"/>
              </a:rPr>
              <a:t>Klasei</a:t>
            </a:r>
            <a:r>
              <a:rPr lang="en-US">
                <a:ea typeface="+mn-lt"/>
                <a:cs typeface="+mn-lt"/>
              </a:rPr>
              <a:t> Suns </a:t>
            </a:r>
            <a:r>
              <a:rPr lang="en-US" err="1">
                <a:ea typeface="+mn-lt"/>
                <a:cs typeface="+mn-lt"/>
              </a:rPr>
              <a:t>varētu</a:t>
            </a:r>
            <a:r>
              <a:rPr lang="en-US">
                <a:ea typeface="+mn-lt"/>
                <a:cs typeface="+mn-lt"/>
              </a:rPr>
              <a:t> </a:t>
            </a:r>
            <a:r>
              <a:rPr lang="en-US" err="1">
                <a:ea typeface="+mn-lt"/>
                <a:cs typeface="+mn-lt"/>
              </a:rPr>
              <a:t>būt</a:t>
            </a:r>
            <a:r>
              <a:rPr lang="en-US">
                <a:ea typeface="+mn-lt"/>
                <a:cs typeface="+mn-lt"/>
              </a:rPr>
              <a:t> </a:t>
            </a:r>
            <a:r>
              <a:rPr lang="en-US" err="1">
                <a:ea typeface="+mn-lt"/>
                <a:cs typeface="+mn-lt"/>
              </a:rPr>
              <a:t>metodes</a:t>
            </a:r>
            <a:r>
              <a:rPr lang="en-US">
                <a:ea typeface="+mn-lt"/>
                <a:cs typeface="+mn-lt"/>
              </a:rPr>
              <a:t> </a:t>
            </a:r>
            <a:r>
              <a:rPr lang="en-US" err="1">
                <a:ea typeface="+mn-lt"/>
                <a:cs typeface="+mn-lt"/>
              </a:rPr>
              <a:t>riet</a:t>
            </a:r>
            <a:r>
              <a:rPr lang="en-US">
                <a:ea typeface="+mn-lt"/>
                <a:cs typeface="+mn-lt"/>
              </a:rPr>
              <a:t>(), </a:t>
            </a:r>
            <a:r>
              <a:rPr lang="en-US" err="1">
                <a:ea typeface="+mn-lt"/>
                <a:cs typeface="+mn-lt"/>
              </a:rPr>
              <a:t>sedet</a:t>
            </a:r>
            <a:r>
              <a:rPr lang="en-US">
                <a:ea typeface="+mn-lt"/>
                <a:cs typeface="+mn-lt"/>
              </a:rPr>
              <a:t>(), </a:t>
            </a:r>
            <a:r>
              <a:rPr lang="en-US" err="1">
                <a:ea typeface="+mn-lt"/>
                <a:cs typeface="+mn-lt"/>
              </a:rPr>
              <a:t>attelot_info</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18689949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044ABD-10DF-0917-66D6-B8CEDAB63795}"/>
              </a:ext>
            </a:extLst>
          </p:cNvPr>
          <p:cNvSpPr>
            <a:spLocks noGrp="1"/>
          </p:cNvSpPr>
          <p:nvPr>
            <p:ph idx="1"/>
          </p:nvPr>
        </p:nvSpPr>
        <p:spPr>
          <a:xfrm>
            <a:off x="838200" y="338796"/>
            <a:ext cx="10515600" cy="5838167"/>
          </a:xfrm>
        </p:spPr>
        <p:txBody>
          <a:bodyPr vert="horz" lIns="91440" tIns="45720" rIns="91440" bIns="45720" rtlCol="0" anchor="t">
            <a:normAutofit/>
          </a:bodyPr>
          <a:lstStyle/>
          <a:p>
            <a:pPr>
              <a:buNone/>
            </a:pPr>
            <a:r>
              <a:rPr lang="en-US">
                <a:ea typeface="+mn-lt"/>
                <a:cs typeface="+mn-lt"/>
              </a:rPr>
              <a:t>1.3. </a:t>
            </a:r>
            <a:r>
              <a:rPr lang="en-US" err="1">
                <a:ea typeface="+mn-lt"/>
                <a:cs typeface="+mn-lt"/>
              </a:rPr>
              <a:t>Konstruktors</a:t>
            </a:r>
            <a:r>
              <a:rPr lang="en-US">
                <a:ea typeface="+mn-lt"/>
                <a:cs typeface="+mn-lt"/>
              </a:rPr>
              <a:t> (Constructor)</a:t>
            </a:r>
            <a:endParaRPr lang="en-US"/>
          </a:p>
          <a:p>
            <a:pPr>
              <a:buNone/>
            </a:pPr>
            <a:r>
              <a:rPr lang="en-US" err="1">
                <a:ea typeface="+mn-lt"/>
                <a:cs typeface="+mn-lt"/>
              </a:rPr>
              <a:t>Konstruktors</a:t>
            </a:r>
            <a:r>
              <a:rPr lang="en-US">
                <a:ea typeface="+mn-lt"/>
                <a:cs typeface="+mn-lt"/>
              </a:rPr>
              <a:t> </a:t>
            </a:r>
            <a:r>
              <a:rPr lang="en-US" err="1">
                <a:ea typeface="+mn-lt"/>
                <a:cs typeface="+mn-lt"/>
              </a:rPr>
              <a:t>ir</a:t>
            </a:r>
            <a:r>
              <a:rPr lang="en-US">
                <a:ea typeface="+mn-lt"/>
                <a:cs typeface="+mn-lt"/>
              </a:rPr>
              <a:t> </a:t>
            </a:r>
            <a:r>
              <a:rPr lang="en-US" err="1">
                <a:ea typeface="+mn-lt"/>
                <a:cs typeface="+mn-lt"/>
              </a:rPr>
              <a:t>īpaša</a:t>
            </a:r>
            <a:r>
              <a:rPr lang="en-US">
                <a:ea typeface="+mn-lt"/>
                <a:cs typeface="+mn-lt"/>
              </a:rPr>
              <a:t> </a:t>
            </a:r>
            <a:r>
              <a:rPr lang="en-US" err="1">
                <a:ea typeface="+mn-lt"/>
                <a:cs typeface="+mn-lt"/>
              </a:rPr>
              <a:t>metode</a:t>
            </a:r>
            <a:r>
              <a:rPr lang="en-US">
                <a:ea typeface="+mn-lt"/>
                <a:cs typeface="+mn-lt"/>
              </a:rPr>
              <a:t>, kas </a:t>
            </a:r>
            <a:r>
              <a:rPr lang="en-US" err="1">
                <a:ea typeface="+mn-lt"/>
                <a:cs typeface="+mn-lt"/>
              </a:rPr>
              <a:t>tiek</a:t>
            </a:r>
            <a:r>
              <a:rPr lang="en-US">
                <a:ea typeface="+mn-lt"/>
                <a:cs typeface="+mn-lt"/>
              </a:rPr>
              <a:t> </a:t>
            </a:r>
            <a:r>
              <a:rPr lang="en-US" err="1">
                <a:ea typeface="+mn-lt"/>
                <a:cs typeface="+mn-lt"/>
              </a:rPr>
              <a:t>automātiski</a:t>
            </a:r>
            <a:r>
              <a:rPr lang="en-US">
                <a:ea typeface="+mn-lt"/>
                <a:cs typeface="+mn-lt"/>
              </a:rPr>
              <a:t> </a:t>
            </a:r>
            <a:r>
              <a:rPr lang="en-US" err="1">
                <a:ea typeface="+mn-lt"/>
                <a:cs typeface="+mn-lt"/>
              </a:rPr>
              <a:t>izsaukta</a:t>
            </a:r>
            <a:r>
              <a:rPr lang="en-US">
                <a:ea typeface="+mn-lt"/>
                <a:cs typeface="+mn-lt"/>
              </a:rPr>
              <a:t> </a:t>
            </a:r>
            <a:r>
              <a:rPr lang="en-US" err="1">
                <a:ea typeface="+mn-lt"/>
                <a:cs typeface="+mn-lt"/>
              </a:rPr>
              <a:t>brīdī</a:t>
            </a:r>
            <a:r>
              <a:rPr lang="en-US">
                <a:ea typeface="+mn-lt"/>
                <a:cs typeface="+mn-lt"/>
              </a:rPr>
              <a:t>, </a:t>
            </a:r>
            <a:r>
              <a:rPr lang="en-US" err="1">
                <a:ea typeface="+mn-lt"/>
                <a:cs typeface="+mn-lt"/>
              </a:rPr>
              <a:t>kad</a:t>
            </a:r>
            <a:r>
              <a:rPr lang="en-US">
                <a:ea typeface="+mn-lt"/>
                <a:cs typeface="+mn-lt"/>
              </a:rPr>
              <a:t> </a:t>
            </a:r>
            <a:r>
              <a:rPr lang="en-US" err="1">
                <a:ea typeface="+mn-lt"/>
                <a:cs typeface="+mn-lt"/>
              </a:rPr>
              <a:t>tiek</a:t>
            </a:r>
            <a:r>
              <a:rPr lang="en-US">
                <a:ea typeface="+mn-lt"/>
                <a:cs typeface="+mn-lt"/>
              </a:rPr>
              <a:t> </a:t>
            </a:r>
            <a:r>
              <a:rPr lang="en-US" err="1">
                <a:ea typeface="+mn-lt"/>
                <a:cs typeface="+mn-lt"/>
              </a:rPr>
              <a:t>veidots</a:t>
            </a:r>
            <a:r>
              <a:rPr lang="en-US">
                <a:ea typeface="+mn-lt"/>
                <a:cs typeface="+mn-lt"/>
              </a:rPr>
              <a:t> </a:t>
            </a:r>
            <a:r>
              <a:rPr lang="en-US" err="1">
                <a:ea typeface="+mn-lt"/>
                <a:cs typeface="+mn-lt"/>
              </a:rPr>
              <a:t>jauns</a:t>
            </a:r>
            <a:r>
              <a:rPr lang="en-US">
                <a:ea typeface="+mn-lt"/>
                <a:cs typeface="+mn-lt"/>
              </a:rPr>
              <a:t> </a:t>
            </a:r>
            <a:r>
              <a:rPr lang="en-US" err="1">
                <a:ea typeface="+mn-lt"/>
                <a:cs typeface="+mn-lt"/>
              </a:rPr>
              <a:t>objekts</a:t>
            </a:r>
            <a:r>
              <a:rPr lang="en-US">
                <a:ea typeface="+mn-lt"/>
                <a:cs typeface="+mn-lt"/>
              </a:rPr>
              <a:t>. </a:t>
            </a:r>
            <a:r>
              <a:rPr lang="en-US" err="1">
                <a:ea typeface="+mn-lt"/>
                <a:cs typeface="+mn-lt"/>
              </a:rPr>
              <a:t>Tās</a:t>
            </a:r>
            <a:r>
              <a:rPr lang="en-US">
                <a:ea typeface="+mn-lt"/>
                <a:cs typeface="+mn-lt"/>
              </a:rPr>
              <a:t> </a:t>
            </a:r>
            <a:r>
              <a:rPr lang="en-US" err="1">
                <a:ea typeface="+mn-lt"/>
                <a:cs typeface="+mn-lt"/>
              </a:rPr>
              <a:t>galvenais</a:t>
            </a:r>
            <a:r>
              <a:rPr lang="en-US">
                <a:ea typeface="+mn-lt"/>
                <a:cs typeface="+mn-lt"/>
              </a:rPr>
              <a:t> </a:t>
            </a:r>
            <a:r>
              <a:rPr lang="en-US" err="1">
                <a:ea typeface="+mn-lt"/>
                <a:cs typeface="+mn-lt"/>
              </a:rPr>
              <a:t>uzdevums</a:t>
            </a:r>
            <a:r>
              <a:rPr lang="en-US">
                <a:ea typeface="+mn-lt"/>
                <a:cs typeface="+mn-lt"/>
              </a:rPr>
              <a:t> </a:t>
            </a:r>
            <a:r>
              <a:rPr lang="en-US" err="1">
                <a:ea typeface="+mn-lt"/>
                <a:cs typeface="+mn-lt"/>
              </a:rPr>
              <a:t>ir</a:t>
            </a:r>
            <a:r>
              <a:rPr lang="en-US">
                <a:ea typeface="+mn-lt"/>
                <a:cs typeface="+mn-lt"/>
              </a:rPr>
              <a:t> </a:t>
            </a:r>
            <a:r>
              <a:rPr lang="en-US" b="1" err="1">
                <a:ea typeface="+mn-lt"/>
                <a:cs typeface="+mn-lt"/>
              </a:rPr>
              <a:t>inicializēt</a:t>
            </a:r>
            <a:r>
              <a:rPr lang="en-US">
                <a:ea typeface="+mn-lt"/>
                <a:cs typeface="+mn-lt"/>
              </a:rPr>
              <a:t> </a:t>
            </a:r>
            <a:r>
              <a:rPr lang="en-US" err="1">
                <a:ea typeface="+mn-lt"/>
                <a:cs typeface="+mn-lt"/>
              </a:rPr>
              <a:t>objekta</a:t>
            </a:r>
            <a:r>
              <a:rPr lang="en-US">
                <a:ea typeface="+mn-lt"/>
                <a:cs typeface="+mn-lt"/>
              </a:rPr>
              <a:t> </a:t>
            </a:r>
            <a:r>
              <a:rPr lang="en-US" err="1">
                <a:ea typeface="+mn-lt"/>
                <a:cs typeface="+mn-lt"/>
              </a:rPr>
              <a:t>atribūtus</a:t>
            </a:r>
            <a:r>
              <a:rPr lang="en-US">
                <a:ea typeface="+mn-lt"/>
                <a:cs typeface="+mn-lt"/>
              </a:rPr>
              <a:t>, </a:t>
            </a:r>
            <a:r>
              <a:rPr lang="en-US" err="1">
                <a:ea typeface="+mn-lt"/>
                <a:cs typeface="+mn-lt"/>
              </a:rPr>
              <a:t>piešķirot</a:t>
            </a:r>
            <a:r>
              <a:rPr lang="en-US">
                <a:ea typeface="+mn-lt"/>
                <a:cs typeface="+mn-lt"/>
              </a:rPr>
              <a:t> </a:t>
            </a:r>
            <a:r>
              <a:rPr lang="en-US" err="1">
                <a:ea typeface="+mn-lt"/>
                <a:cs typeface="+mn-lt"/>
              </a:rPr>
              <a:t>tiem</a:t>
            </a:r>
            <a:r>
              <a:rPr lang="en-US">
                <a:ea typeface="+mn-lt"/>
                <a:cs typeface="+mn-lt"/>
              </a:rPr>
              <a:t> </a:t>
            </a:r>
            <a:r>
              <a:rPr lang="en-US" err="1">
                <a:ea typeface="+mn-lt"/>
                <a:cs typeface="+mn-lt"/>
              </a:rPr>
              <a:t>sākuma</a:t>
            </a:r>
            <a:r>
              <a:rPr lang="en-US">
                <a:ea typeface="+mn-lt"/>
                <a:cs typeface="+mn-lt"/>
              </a:rPr>
              <a:t> </a:t>
            </a:r>
            <a:r>
              <a:rPr lang="en-US" err="1">
                <a:ea typeface="+mn-lt"/>
                <a:cs typeface="+mn-lt"/>
              </a:rPr>
              <a:t>vērtības</a:t>
            </a:r>
            <a:r>
              <a:rPr lang="en-US">
                <a:ea typeface="+mn-lt"/>
                <a:cs typeface="+mn-lt"/>
              </a:rPr>
              <a:t>.</a:t>
            </a:r>
            <a:endParaRPr lang="en-US"/>
          </a:p>
          <a:p>
            <a:pPr>
              <a:buFont typeface="Arial"/>
              <a:buChar char="•"/>
            </a:pPr>
            <a:r>
              <a:rPr lang="en-US" err="1">
                <a:ea typeface="+mn-lt"/>
                <a:cs typeface="+mn-lt"/>
              </a:rPr>
              <a:t>Daudzās</a:t>
            </a:r>
            <a:r>
              <a:rPr lang="en-US">
                <a:ea typeface="+mn-lt"/>
                <a:cs typeface="+mn-lt"/>
              </a:rPr>
              <a:t> </a:t>
            </a:r>
            <a:r>
              <a:rPr lang="en-US" err="1">
                <a:ea typeface="+mn-lt"/>
                <a:cs typeface="+mn-lt"/>
              </a:rPr>
              <a:t>valodās</a:t>
            </a:r>
            <a:r>
              <a:rPr lang="en-US">
                <a:ea typeface="+mn-lt"/>
                <a:cs typeface="+mn-lt"/>
              </a:rPr>
              <a:t> (C#, Java) </a:t>
            </a:r>
            <a:r>
              <a:rPr lang="en-US" err="1">
                <a:ea typeface="+mn-lt"/>
                <a:cs typeface="+mn-lt"/>
              </a:rPr>
              <a:t>konstruktora</a:t>
            </a:r>
            <a:r>
              <a:rPr lang="en-US">
                <a:ea typeface="+mn-lt"/>
                <a:cs typeface="+mn-lt"/>
              </a:rPr>
              <a:t> </a:t>
            </a:r>
            <a:r>
              <a:rPr lang="en-US" err="1">
                <a:ea typeface="+mn-lt"/>
                <a:cs typeface="+mn-lt"/>
              </a:rPr>
              <a:t>nosaukums</a:t>
            </a:r>
            <a:r>
              <a:rPr lang="en-US">
                <a:ea typeface="+mn-lt"/>
                <a:cs typeface="+mn-lt"/>
              </a:rPr>
              <a:t> </a:t>
            </a:r>
            <a:r>
              <a:rPr lang="en-US" err="1">
                <a:ea typeface="+mn-lt"/>
                <a:cs typeface="+mn-lt"/>
              </a:rPr>
              <a:t>sakrīt</a:t>
            </a:r>
            <a:r>
              <a:rPr lang="en-US">
                <a:ea typeface="+mn-lt"/>
                <a:cs typeface="+mn-lt"/>
              </a:rPr>
              <a:t> </a:t>
            </a:r>
            <a:r>
              <a:rPr lang="en-US" err="1">
                <a:ea typeface="+mn-lt"/>
                <a:cs typeface="+mn-lt"/>
              </a:rPr>
              <a:t>ar</a:t>
            </a:r>
            <a:r>
              <a:rPr lang="en-US">
                <a:ea typeface="+mn-lt"/>
                <a:cs typeface="+mn-lt"/>
              </a:rPr>
              <a:t> </a:t>
            </a:r>
            <a:r>
              <a:rPr lang="en-US" err="1">
                <a:ea typeface="+mn-lt"/>
                <a:cs typeface="+mn-lt"/>
              </a:rPr>
              <a:t>klases</a:t>
            </a:r>
            <a:r>
              <a:rPr lang="en-US">
                <a:ea typeface="+mn-lt"/>
                <a:cs typeface="+mn-lt"/>
              </a:rPr>
              <a:t> </a:t>
            </a:r>
            <a:r>
              <a:rPr lang="en-US" err="1">
                <a:ea typeface="+mn-lt"/>
                <a:cs typeface="+mn-lt"/>
              </a:rPr>
              <a:t>nosaukumu</a:t>
            </a:r>
            <a:r>
              <a:rPr lang="en-US">
                <a:ea typeface="+mn-lt"/>
                <a:cs typeface="+mn-lt"/>
              </a:rPr>
              <a:t>.</a:t>
            </a:r>
            <a:endParaRPr lang="en-US"/>
          </a:p>
          <a:p>
            <a:pPr>
              <a:buFont typeface="Arial"/>
              <a:buChar char="•"/>
            </a:pPr>
            <a:r>
              <a:rPr lang="en-US">
                <a:ea typeface="+mn-lt"/>
                <a:cs typeface="+mn-lt"/>
              </a:rPr>
              <a:t>Python </a:t>
            </a:r>
            <a:r>
              <a:rPr lang="en-US" err="1">
                <a:ea typeface="+mn-lt"/>
                <a:cs typeface="+mn-lt"/>
              </a:rPr>
              <a:t>valodā</a:t>
            </a:r>
            <a:r>
              <a:rPr lang="en-US">
                <a:ea typeface="+mn-lt"/>
                <a:cs typeface="+mn-lt"/>
              </a:rPr>
              <a:t> to </a:t>
            </a:r>
            <a:r>
              <a:rPr lang="en-US" err="1">
                <a:ea typeface="+mn-lt"/>
                <a:cs typeface="+mn-lt"/>
              </a:rPr>
              <a:t>sauc</a:t>
            </a:r>
            <a:r>
              <a:rPr lang="en-US">
                <a:ea typeface="+mn-lt"/>
                <a:cs typeface="+mn-lt"/>
              </a:rPr>
              <a:t> __</a:t>
            </a:r>
            <a:r>
              <a:rPr lang="en-US" err="1">
                <a:ea typeface="+mn-lt"/>
                <a:cs typeface="+mn-lt"/>
              </a:rPr>
              <a:t>init</a:t>
            </a:r>
            <a:r>
              <a:rPr lang="en-US">
                <a:ea typeface="+mn-lt"/>
                <a:cs typeface="+mn-lt"/>
              </a:rPr>
              <a:t>__.</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2644929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474F-5492-AA4E-05EB-58E7CCC624DE}"/>
              </a:ext>
            </a:extLst>
          </p:cNvPr>
          <p:cNvSpPr>
            <a:spLocks noGrp="1"/>
          </p:cNvSpPr>
          <p:nvPr>
            <p:ph type="title"/>
          </p:nvPr>
        </p:nvSpPr>
        <p:spPr>
          <a:xfrm>
            <a:off x="838200" y="2710"/>
            <a:ext cx="10515600" cy="1325563"/>
          </a:xfrm>
        </p:spPr>
        <p:txBody>
          <a:bodyPr/>
          <a:lstStyle/>
          <a:p>
            <a:r>
              <a:rPr lang="en-US" err="1">
                <a:ea typeface="Calibri Light"/>
                <a:cs typeface="Calibri Light"/>
              </a:rPr>
              <a:t>Piemērs</a:t>
            </a:r>
            <a:endParaRPr lang="en-US" err="1"/>
          </a:p>
        </p:txBody>
      </p:sp>
      <p:pic>
        <p:nvPicPr>
          <p:cNvPr id="4" name="Content Placeholder 3" descr="A screenshot of a computer program&#10;&#10;AI-generated content may be incorrect.">
            <a:extLst>
              <a:ext uri="{FF2B5EF4-FFF2-40B4-BE49-F238E27FC236}">
                <a16:creationId xmlns:a16="http://schemas.microsoft.com/office/drawing/2014/main" id="{5DD99D74-2BF6-300D-03B5-045AF894090E}"/>
              </a:ext>
            </a:extLst>
          </p:cNvPr>
          <p:cNvPicPr>
            <a:picLocks noGrp="1" noChangeAspect="1"/>
          </p:cNvPicPr>
          <p:nvPr>
            <p:ph idx="1"/>
          </p:nvPr>
        </p:nvPicPr>
        <p:blipFill>
          <a:blip r:embed="rId2"/>
          <a:stretch>
            <a:fillRect/>
          </a:stretch>
        </p:blipFill>
        <p:spPr>
          <a:xfrm>
            <a:off x="841452" y="1024152"/>
            <a:ext cx="8715606" cy="5545407"/>
          </a:xfrm>
        </p:spPr>
      </p:pic>
    </p:spTree>
    <p:extLst>
      <p:ext uri="{BB962C8B-B14F-4D97-AF65-F5344CB8AC3E}">
        <p14:creationId xmlns:p14="http://schemas.microsoft.com/office/powerpoint/2010/main" val="1088967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2158-6E57-4719-9AD6-E2D894E41D9A}"/>
              </a:ext>
            </a:extLst>
          </p:cNvPr>
          <p:cNvSpPr>
            <a:spLocks noGrp="1"/>
          </p:cNvSpPr>
          <p:nvPr>
            <p:ph type="title"/>
          </p:nvPr>
        </p:nvSpPr>
        <p:spPr/>
        <p:txBody>
          <a:bodyPr/>
          <a:lstStyle/>
          <a:p>
            <a:pPr algn="ctr"/>
            <a:r>
              <a:rPr lang="lv-LV"/>
              <a:t>Ievads OOP – atslēgvārds «SELF»</a:t>
            </a:r>
          </a:p>
        </p:txBody>
      </p:sp>
      <p:pic>
        <p:nvPicPr>
          <p:cNvPr id="5" name="Content Placeholder 4">
            <a:extLst>
              <a:ext uri="{FF2B5EF4-FFF2-40B4-BE49-F238E27FC236}">
                <a16:creationId xmlns:a16="http://schemas.microsoft.com/office/drawing/2014/main" id="{1A220258-1C33-4DCF-B989-4264FDA46CD9}"/>
              </a:ext>
            </a:extLst>
          </p:cNvPr>
          <p:cNvPicPr>
            <a:picLocks noGrp="1" noChangeAspect="1"/>
          </p:cNvPicPr>
          <p:nvPr>
            <p:ph idx="1"/>
          </p:nvPr>
        </p:nvPicPr>
        <p:blipFill>
          <a:blip r:embed="rId2"/>
          <a:stretch>
            <a:fillRect/>
          </a:stretch>
        </p:blipFill>
        <p:spPr>
          <a:xfrm>
            <a:off x="2088214" y="1785470"/>
            <a:ext cx="8015572" cy="4302064"/>
          </a:xfrm>
        </p:spPr>
      </p:pic>
    </p:spTree>
    <p:extLst>
      <p:ext uri="{BB962C8B-B14F-4D97-AF65-F5344CB8AC3E}">
        <p14:creationId xmlns:p14="http://schemas.microsoft.com/office/powerpoint/2010/main" val="40941844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D3AEDA-B87E-60B4-1E5A-2D7FA9061A11}"/>
              </a:ext>
            </a:extLst>
          </p:cNvPr>
          <p:cNvSpPr>
            <a:spLocks noGrp="1"/>
          </p:cNvSpPr>
          <p:nvPr>
            <p:ph idx="1"/>
          </p:nvPr>
        </p:nvSpPr>
        <p:spPr>
          <a:xfrm>
            <a:off x="838200" y="264455"/>
            <a:ext cx="10515600" cy="5912508"/>
          </a:xfrm>
        </p:spPr>
        <p:txBody>
          <a:bodyPr vert="horz" lIns="91440" tIns="45720" rIns="91440" bIns="45720" rtlCol="0" anchor="t">
            <a:normAutofit/>
          </a:bodyPr>
          <a:lstStyle/>
          <a:p>
            <a:pPr>
              <a:buNone/>
            </a:pPr>
            <a:r>
              <a:rPr lang="en-US">
                <a:ea typeface="+mn-lt"/>
                <a:cs typeface="+mn-lt"/>
              </a:rPr>
              <a:t>1.4. </a:t>
            </a:r>
            <a:r>
              <a:rPr lang="en-US" err="1">
                <a:ea typeface="+mn-lt"/>
                <a:cs typeface="+mn-lt"/>
              </a:rPr>
              <a:t>Mantošana</a:t>
            </a:r>
            <a:r>
              <a:rPr lang="en-US">
                <a:ea typeface="+mn-lt"/>
                <a:cs typeface="+mn-lt"/>
              </a:rPr>
              <a:t> (Inheritance)</a:t>
            </a:r>
            <a:endParaRPr lang="en-US"/>
          </a:p>
          <a:p>
            <a:pPr>
              <a:buNone/>
            </a:pPr>
            <a:r>
              <a:rPr lang="en-US" err="1">
                <a:ea typeface="+mn-lt"/>
                <a:cs typeface="+mn-lt"/>
              </a:rPr>
              <a:t>Mantošana</a:t>
            </a:r>
            <a:r>
              <a:rPr lang="en-US">
                <a:ea typeface="+mn-lt"/>
                <a:cs typeface="+mn-lt"/>
              </a:rPr>
              <a:t> </a:t>
            </a:r>
            <a:r>
              <a:rPr lang="en-US" err="1">
                <a:ea typeface="+mn-lt"/>
                <a:cs typeface="+mn-lt"/>
              </a:rPr>
              <a:t>ir</a:t>
            </a:r>
            <a:r>
              <a:rPr lang="en-US">
                <a:ea typeface="+mn-lt"/>
                <a:cs typeface="+mn-lt"/>
              </a:rPr>
              <a:t> OOP </a:t>
            </a:r>
            <a:r>
              <a:rPr lang="en-US" err="1">
                <a:ea typeface="+mn-lt"/>
                <a:cs typeface="+mn-lt"/>
              </a:rPr>
              <a:t>pamatprincips</a:t>
            </a:r>
            <a:r>
              <a:rPr lang="en-US">
                <a:ea typeface="+mn-lt"/>
                <a:cs typeface="+mn-lt"/>
              </a:rPr>
              <a:t>, kas </a:t>
            </a:r>
            <a:r>
              <a:rPr lang="en-US" err="1">
                <a:ea typeface="+mn-lt"/>
                <a:cs typeface="+mn-lt"/>
              </a:rPr>
              <a:t>ļauj</a:t>
            </a:r>
            <a:r>
              <a:rPr lang="en-US">
                <a:ea typeface="+mn-lt"/>
                <a:cs typeface="+mn-lt"/>
              </a:rPr>
              <a:t> </a:t>
            </a:r>
            <a:r>
              <a:rPr lang="en-US" err="1">
                <a:ea typeface="+mn-lt"/>
                <a:cs typeface="+mn-lt"/>
              </a:rPr>
              <a:t>vienai</a:t>
            </a:r>
            <a:r>
              <a:rPr lang="en-US">
                <a:ea typeface="+mn-lt"/>
                <a:cs typeface="+mn-lt"/>
              </a:rPr>
              <a:t> </a:t>
            </a:r>
            <a:r>
              <a:rPr lang="en-US" err="1">
                <a:ea typeface="+mn-lt"/>
                <a:cs typeface="+mn-lt"/>
              </a:rPr>
              <a:t>klasei</a:t>
            </a:r>
            <a:r>
              <a:rPr lang="en-US">
                <a:ea typeface="+mn-lt"/>
                <a:cs typeface="+mn-lt"/>
              </a:rPr>
              <a:t> (</a:t>
            </a:r>
            <a:r>
              <a:rPr lang="en-US" err="1">
                <a:ea typeface="+mn-lt"/>
                <a:cs typeface="+mn-lt"/>
              </a:rPr>
              <a:t>atvasinātajai</a:t>
            </a:r>
            <a:r>
              <a:rPr lang="en-US">
                <a:ea typeface="+mn-lt"/>
                <a:cs typeface="+mn-lt"/>
              </a:rPr>
              <a:t> </a:t>
            </a:r>
            <a:r>
              <a:rPr lang="en-US" err="1">
                <a:ea typeface="+mn-lt"/>
                <a:cs typeface="+mn-lt"/>
              </a:rPr>
              <a:t>klasei</a:t>
            </a:r>
            <a:r>
              <a:rPr lang="en-US">
                <a:ea typeface="+mn-lt"/>
                <a:cs typeface="+mn-lt"/>
              </a:rPr>
              <a:t>) </a:t>
            </a:r>
            <a:r>
              <a:rPr lang="en-US" b="1" err="1">
                <a:ea typeface="+mn-lt"/>
                <a:cs typeface="+mn-lt"/>
              </a:rPr>
              <a:t>pārmantot</a:t>
            </a:r>
            <a:r>
              <a:rPr lang="en-US">
                <a:ea typeface="+mn-lt"/>
                <a:cs typeface="+mn-lt"/>
              </a:rPr>
              <a:t> </a:t>
            </a:r>
            <a:r>
              <a:rPr lang="en-US" err="1">
                <a:ea typeface="+mn-lt"/>
                <a:cs typeface="+mn-lt"/>
              </a:rPr>
              <a:t>atribūtus</a:t>
            </a:r>
            <a:r>
              <a:rPr lang="en-US">
                <a:ea typeface="+mn-lt"/>
                <a:cs typeface="+mn-lt"/>
              </a:rPr>
              <a:t> un </a:t>
            </a:r>
            <a:r>
              <a:rPr lang="en-US" err="1">
                <a:ea typeface="+mn-lt"/>
                <a:cs typeface="+mn-lt"/>
              </a:rPr>
              <a:t>metodes</a:t>
            </a:r>
            <a:r>
              <a:rPr lang="en-US">
                <a:ea typeface="+mn-lt"/>
                <a:cs typeface="+mn-lt"/>
              </a:rPr>
              <a:t> no </a:t>
            </a:r>
            <a:r>
              <a:rPr lang="en-US" err="1">
                <a:ea typeface="+mn-lt"/>
                <a:cs typeface="+mn-lt"/>
              </a:rPr>
              <a:t>citas</a:t>
            </a:r>
            <a:r>
              <a:rPr lang="en-US">
                <a:ea typeface="+mn-lt"/>
                <a:cs typeface="+mn-lt"/>
              </a:rPr>
              <a:t> </a:t>
            </a:r>
            <a:r>
              <a:rPr lang="en-US" err="1">
                <a:ea typeface="+mn-lt"/>
                <a:cs typeface="+mn-lt"/>
              </a:rPr>
              <a:t>klases</a:t>
            </a:r>
            <a:r>
              <a:rPr lang="en-US">
                <a:ea typeface="+mn-lt"/>
                <a:cs typeface="+mn-lt"/>
              </a:rPr>
              <a:t> (</a:t>
            </a:r>
            <a:r>
              <a:rPr lang="en-US" err="1">
                <a:ea typeface="+mn-lt"/>
                <a:cs typeface="+mn-lt"/>
              </a:rPr>
              <a:t>bāzes</a:t>
            </a:r>
            <a:r>
              <a:rPr lang="en-US">
                <a:ea typeface="+mn-lt"/>
                <a:cs typeface="+mn-lt"/>
              </a:rPr>
              <a:t> </a:t>
            </a:r>
            <a:r>
              <a:rPr lang="en-US" err="1">
                <a:ea typeface="+mn-lt"/>
                <a:cs typeface="+mn-lt"/>
              </a:rPr>
              <a:t>klases</a:t>
            </a:r>
            <a:r>
              <a:rPr lang="en-US">
                <a:ea typeface="+mn-lt"/>
                <a:cs typeface="+mn-lt"/>
              </a:rPr>
              <a:t>).</a:t>
            </a:r>
            <a:endParaRPr lang="en-US"/>
          </a:p>
          <a:p>
            <a:pPr>
              <a:buFont typeface="Arial"/>
              <a:buChar char="•"/>
            </a:pPr>
            <a:r>
              <a:rPr lang="en-US" b="1" err="1">
                <a:ea typeface="+mn-lt"/>
                <a:cs typeface="+mn-lt"/>
              </a:rPr>
              <a:t>Bāzes</a:t>
            </a:r>
            <a:r>
              <a:rPr lang="en-US" b="1">
                <a:ea typeface="+mn-lt"/>
                <a:cs typeface="+mn-lt"/>
              </a:rPr>
              <a:t> </a:t>
            </a:r>
            <a:r>
              <a:rPr lang="en-US" b="1" err="1">
                <a:ea typeface="+mn-lt"/>
                <a:cs typeface="+mn-lt"/>
              </a:rPr>
              <a:t>klase</a:t>
            </a:r>
            <a:r>
              <a:rPr lang="en-US" b="1">
                <a:ea typeface="+mn-lt"/>
                <a:cs typeface="+mn-lt"/>
              </a:rPr>
              <a:t> (Base Class / Parent Class):</a:t>
            </a:r>
            <a:r>
              <a:rPr lang="en-US">
                <a:ea typeface="+mn-lt"/>
                <a:cs typeface="+mn-lt"/>
              </a:rPr>
              <a:t> Klase, no </a:t>
            </a:r>
            <a:r>
              <a:rPr lang="en-US" err="1">
                <a:ea typeface="+mn-lt"/>
                <a:cs typeface="+mn-lt"/>
              </a:rPr>
              <a:t>kuras</a:t>
            </a:r>
            <a:r>
              <a:rPr lang="en-US">
                <a:ea typeface="+mn-lt"/>
                <a:cs typeface="+mn-lt"/>
              </a:rPr>
              <a:t> </a:t>
            </a:r>
            <a:r>
              <a:rPr lang="en-US" err="1">
                <a:ea typeface="+mn-lt"/>
                <a:cs typeface="+mn-lt"/>
              </a:rPr>
              <a:t>tiek</a:t>
            </a:r>
            <a:r>
              <a:rPr lang="en-US">
                <a:ea typeface="+mn-lt"/>
                <a:cs typeface="+mn-lt"/>
              </a:rPr>
              <a:t> </a:t>
            </a:r>
            <a:r>
              <a:rPr lang="en-US" err="1">
                <a:ea typeface="+mn-lt"/>
                <a:cs typeface="+mn-lt"/>
              </a:rPr>
              <a:t>mantots</a:t>
            </a:r>
            <a:r>
              <a:rPr lang="en-US">
                <a:ea typeface="+mn-lt"/>
                <a:cs typeface="+mn-lt"/>
              </a:rPr>
              <a:t>. </a:t>
            </a:r>
            <a:r>
              <a:rPr lang="en-US" err="1">
                <a:ea typeface="+mn-lt"/>
                <a:cs typeface="+mn-lt"/>
              </a:rPr>
              <a:t>Tā</a:t>
            </a:r>
            <a:r>
              <a:rPr lang="en-US">
                <a:ea typeface="+mn-lt"/>
                <a:cs typeface="+mn-lt"/>
              </a:rPr>
              <a:t> </a:t>
            </a:r>
            <a:r>
              <a:rPr lang="en-US" err="1">
                <a:ea typeface="+mn-lt"/>
                <a:cs typeface="+mn-lt"/>
              </a:rPr>
              <a:t>satur</a:t>
            </a:r>
            <a:r>
              <a:rPr lang="en-US">
                <a:ea typeface="+mn-lt"/>
                <a:cs typeface="+mn-lt"/>
              </a:rPr>
              <a:t> </a:t>
            </a:r>
            <a:r>
              <a:rPr lang="en-US" err="1">
                <a:ea typeface="+mn-lt"/>
                <a:cs typeface="+mn-lt"/>
              </a:rPr>
              <a:t>kopīgās</a:t>
            </a:r>
            <a:r>
              <a:rPr lang="en-US">
                <a:ea typeface="+mn-lt"/>
                <a:cs typeface="+mn-lt"/>
              </a:rPr>
              <a:t> </a:t>
            </a:r>
            <a:r>
              <a:rPr lang="en-US" err="1">
                <a:ea typeface="+mn-lt"/>
                <a:cs typeface="+mn-lt"/>
              </a:rPr>
              <a:t>īpašības</a:t>
            </a:r>
            <a:r>
              <a:rPr lang="en-US">
                <a:ea typeface="+mn-lt"/>
                <a:cs typeface="+mn-lt"/>
              </a:rPr>
              <a:t> un </a:t>
            </a:r>
            <a:r>
              <a:rPr lang="en-US" err="1">
                <a:ea typeface="+mn-lt"/>
                <a:cs typeface="+mn-lt"/>
              </a:rPr>
              <a:t>metodes</a:t>
            </a:r>
            <a:r>
              <a:rPr lang="en-US">
                <a:ea typeface="+mn-lt"/>
                <a:cs typeface="+mn-lt"/>
              </a:rPr>
              <a:t>. </a:t>
            </a:r>
            <a:r>
              <a:rPr lang="en-US" err="1">
                <a:ea typeface="+mn-lt"/>
                <a:cs typeface="+mn-lt"/>
              </a:rPr>
              <a:t>Pagājušā</a:t>
            </a:r>
            <a:r>
              <a:rPr lang="en-US">
                <a:ea typeface="+mn-lt"/>
                <a:cs typeface="+mn-lt"/>
              </a:rPr>
              <a:t> gada </a:t>
            </a:r>
            <a:r>
              <a:rPr lang="en-US" err="1">
                <a:ea typeface="+mn-lt"/>
                <a:cs typeface="+mn-lt"/>
              </a:rPr>
              <a:t>eksāmenā</a:t>
            </a:r>
            <a:r>
              <a:rPr lang="en-US">
                <a:ea typeface="+mn-lt"/>
                <a:cs typeface="+mn-lt"/>
              </a:rPr>
              <a:t> </a:t>
            </a:r>
            <a:r>
              <a:rPr lang="en-US" err="1">
                <a:ea typeface="+mn-lt"/>
                <a:cs typeface="+mn-lt"/>
              </a:rPr>
              <a:t>tā</a:t>
            </a:r>
            <a:r>
              <a:rPr lang="en-US">
                <a:ea typeface="+mn-lt"/>
                <a:cs typeface="+mn-lt"/>
              </a:rPr>
              <a:t> </a:t>
            </a:r>
            <a:r>
              <a:rPr lang="en-US" err="1">
                <a:ea typeface="+mn-lt"/>
                <a:cs typeface="+mn-lt"/>
              </a:rPr>
              <a:t>bija</a:t>
            </a:r>
            <a:r>
              <a:rPr lang="en-US">
                <a:ea typeface="+mn-lt"/>
                <a:cs typeface="+mn-lt"/>
              </a:rPr>
              <a:t> </a:t>
            </a:r>
            <a:r>
              <a:rPr lang="en-US" err="1">
                <a:ea typeface="+mn-lt"/>
                <a:cs typeface="+mn-lt"/>
              </a:rPr>
              <a:t>Skolotajs</a:t>
            </a:r>
            <a:r>
              <a:rPr lang="en-US">
                <a:ea typeface="+mn-lt"/>
                <a:cs typeface="+mn-lt"/>
              </a:rPr>
              <a:t>.</a:t>
            </a:r>
            <a:endParaRPr lang="en-US"/>
          </a:p>
          <a:p>
            <a:pPr>
              <a:buFont typeface="Arial"/>
              <a:buChar char="•"/>
            </a:pPr>
            <a:r>
              <a:rPr lang="en-US" b="1" err="1">
                <a:ea typeface="+mn-lt"/>
                <a:cs typeface="+mn-lt"/>
              </a:rPr>
              <a:t>Atvasinātā</a:t>
            </a:r>
            <a:r>
              <a:rPr lang="en-US" b="1">
                <a:ea typeface="+mn-lt"/>
                <a:cs typeface="+mn-lt"/>
              </a:rPr>
              <a:t> </a:t>
            </a:r>
            <a:r>
              <a:rPr lang="en-US" b="1" err="1">
                <a:ea typeface="+mn-lt"/>
                <a:cs typeface="+mn-lt"/>
              </a:rPr>
              <a:t>klase</a:t>
            </a:r>
            <a:r>
              <a:rPr lang="en-US" b="1">
                <a:ea typeface="+mn-lt"/>
                <a:cs typeface="+mn-lt"/>
              </a:rPr>
              <a:t> (Derived Class / Child Class):</a:t>
            </a:r>
            <a:r>
              <a:rPr lang="en-US">
                <a:ea typeface="+mn-lt"/>
                <a:cs typeface="+mn-lt"/>
              </a:rPr>
              <a:t> Klase, </a:t>
            </a:r>
            <a:r>
              <a:rPr lang="en-US" err="1">
                <a:ea typeface="+mn-lt"/>
                <a:cs typeface="+mn-lt"/>
              </a:rPr>
              <a:t>kura</a:t>
            </a:r>
            <a:r>
              <a:rPr lang="en-US">
                <a:ea typeface="+mn-lt"/>
                <a:cs typeface="+mn-lt"/>
              </a:rPr>
              <a:t> </a:t>
            </a:r>
            <a:r>
              <a:rPr lang="en-US" err="1">
                <a:ea typeface="+mn-lt"/>
                <a:cs typeface="+mn-lt"/>
              </a:rPr>
              <a:t>manto</a:t>
            </a:r>
            <a:r>
              <a:rPr lang="en-US">
                <a:ea typeface="+mn-lt"/>
                <a:cs typeface="+mn-lt"/>
              </a:rPr>
              <a:t>. </a:t>
            </a:r>
            <a:r>
              <a:rPr lang="en-US" err="1">
                <a:ea typeface="+mn-lt"/>
                <a:cs typeface="+mn-lt"/>
              </a:rPr>
              <a:t>Tā</a:t>
            </a:r>
            <a:r>
              <a:rPr lang="en-US">
                <a:ea typeface="+mn-lt"/>
                <a:cs typeface="+mn-lt"/>
              </a:rPr>
              <a:t> </a:t>
            </a:r>
            <a:r>
              <a:rPr lang="en-US" err="1">
                <a:ea typeface="+mn-lt"/>
                <a:cs typeface="+mn-lt"/>
              </a:rPr>
              <a:t>iegūst</a:t>
            </a:r>
            <a:r>
              <a:rPr lang="en-US">
                <a:ea typeface="+mn-lt"/>
                <a:cs typeface="+mn-lt"/>
              </a:rPr>
              <a:t> </a:t>
            </a:r>
            <a:r>
              <a:rPr lang="en-US" err="1">
                <a:ea typeface="+mn-lt"/>
                <a:cs typeface="+mn-lt"/>
              </a:rPr>
              <a:t>visu</a:t>
            </a:r>
            <a:r>
              <a:rPr lang="en-US">
                <a:ea typeface="+mn-lt"/>
                <a:cs typeface="+mn-lt"/>
              </a:rPr>
              <a:t> no </a:t>
            </a:r>
            <a:r>
              <a:rPr lang="en-US" err="1">
                <a:ea typeface="+mn-lt"/>
                <a:cs typeface="+mn-lt"/>
              </a:rPr>
              <a:t>bāzes</a:t>
            </a:r>
            <a:r>
              <a:rPr lang="en-US">
                <a:ea typeface="+mn-lt"/>
                <a:cs typeface="+mn-lt"/>
              </a:rPr>
              <a:t> </a:t>
            </a:r>
            <a:r>
              <a:rPr lang="en-US" err="1">
                <a:ea typeface="+mn-lt"/>
                <a:cs typeface="+mn-lt"/>
              </a:rPr>
              <a:t>klases</a:t>
            </a:r>
            <a:r>
              <a:rPr lang="en-US">
                <a:ea typeface="+mn-lt"/>
                <a:cs typeface="+mn-lt"/>
              </a:rPr>
              <a:t> un var </a:t>
            </a:r>
            <a:r>
              <a:rPr lang="en-US" err="1">
                <a:ea typeface="+mn-lt"/>
                <a:cs typeface="+mn-lt"/>
              </a:rPr>
              <a:t>pievienot</a:t>
            </a:r>
            <a:r>
              <a:rPr lang="en-US">
                <a:ea typeface="+mn-lt"/>
                <a:cs typeface="+mn-lt"/>
              </a:rPr>
              <a:t> </a:t>
            </a:r>
            <a:r>
              <a:rPr lang="en-US" err="1">
                <a:ea typeface="+mn-lt"/>
                <a:cs typeface="+mn-lt"/>
              </a:rPr>
              <a:t>savus</a:t>
            </a:r>
            <a:r>
              <a:rPr lang="en-US">
                <a:ea typeface="+mn-lt"/>
                <a:cs typeface="+mn-lt"/>
              </a:rPr>
              <a:t> </a:t>
            </a:r>
            <a:r>
              <a:rPr lang="en-US" err="1">
                <a:ea typeface="+mn-lt"/>
                <a:cs typeface="+mn-lt"/>
              </a:rPr>
              <a:t>unikālus</a:t>
            </a:r>
            <a:r>
              <a:rPr lang="en-US">
                <a:ea typeface="+mn-lt"/>
                <a:cs typeface="+mn-lt"/>
              </a:rPr>
              <a:t> </a:t>
            </a:r>
            <a:r>
              <a:rPr lang="en-US" err="1">
                <a:ea typeface="+mn-lt"/>
                <a:cs typeface="+mn-lt"/>
              </a:rPr>
              <a:t>atribūtus</a:t>
            </a:r>
            <a:r>
              <a:rPr lang="en-US">
                <a:ea typeface="+mn-lt"/>
                <a:cs typeface="+mn-lt"/>
              </a:rPr>
              <a:t> un </a:t>
            </a:r>
            <a:r>
              <a:rPr lang="en-US" err="1">
                <a:ea typeface="+mn-lt"/>
                <a:cs typeface="+mn-lt"/>
              </a:rPr>
              <a:t>metodes</a:t>
            </a:r>
            <a:r>
              <a:rPr lang="en-US">
                <a:ea typeface="+mn-lt"/>
                <a:cs typeface="+mn-lt"/>
              </a:rPr>
              <a:t>, </a:t>
            </a:r>
            <a:r>
              <a:rPr lang="en-US" err="1">
                <a:ea typeface="+mn-lt"/>
                <a:cs typeface="+mn-lt"/>
              </a:rPr>
              <a:t>vai</a:t>
            </a:r>
            <a:r>
              <a:rPr lang="en-US">
                <a:ea typeface="+mn-lt"/>
                <a:cs typeface="+mn-lt"/>
              </a:rPr>
              <a:t> </a:t>
            </a:r>
            <a:r>
              <a:rPr lang="en-US" err="1">
                <a:ea typeface="+mn-lt"/>
                <a:cs typeface="+mn-lt"/>
              </a:rPr>
              <a:t>arī</a:t>
            </a:r>
            <a:r>
              <a:rPr lang="en-US">
                <a:ea typeface="+mn-lt"/>
                <a:cs typeface="+mn-lt"/>
              </a:rPr>
              <a:t> </a:t>
            </a:r>
            <a:r>
              <a:rPr lang="en-US" err="1">
                <a:ea typeface="+mn-lt"/>
                <a:cs typeface="+mn-lt"/>
              </a:rPr>
              <a:t>pārdefinēt</a:t>
            </a:r>
            <a:r>
              <a:rPr lang="en-US">
                <a:ea typeface="+mn-lt"/>
                <a:cs typeface="+mn-lt"/>
              </a:rPr>
              <a:t> (override) </a:t>
            </a:r>
            <a:r>
              <a:rPr lang="en-US" err="1">
                <a:ea typeface="+mn-lt"/>
                <a:cs typeface="+mn-lt"/>
              </a:rPr>
              <a:t>bāzes</a:t>
            </a:r>
            <a:r>
              <a:rPr lang="en-US">
                <a:ea typeface="+mn-lt"/>
                <a:cs typeface="+mn-lt"/>
              </a:rPr>
              <a:t> </a:t>
            </a:r>
            <a:r>
              <a:rPr lang="en-US" err="1">
                <a:ea typeface="+mn-lt"/>
                <a:cs typeface="+mn-lt"/>
              </a:rPr>
              <a:t>klases</a:t>
            </a:r>
            <a:r>
              <a:rPr lang="en-US">
                <a:ea typeface="+mn-lt"/>
                <a:cs typeface="+mn-lt"/>
              </a:rPr>
              <a:t> </a:t>
            </a:r>
            <a:r>
              <a:rPr lang="en-US" err="1">
                <a:ea typeface="+mn-lt"/>
                <a:cs typeface="+mn-lt"/>
              </a:rPr>
              <a:t>metodes</a:t>
            </a:r>
            <a:r>
              <a:rPr lang="en-US">
                <a:ea typeface="+mn-lt"/>
                <a:cs typeface="+mn-lt"/>
              </a:rPr>
              <a:t>. </a:t>
            </a:r>
            <a:r>
              <a:rPr lang="en-US" err="1">
                <a:ea typeface="+mn-lt"/>
                <a:cs typeface="+mn-lt"/>
              </a:rPr>
              <a:t>Pagājušā</a:t>
            </a:r>
            <a:r>
              <a:rPr lang="en-US">
                <a:ea typeface="+mn-lt"/>
                <a:cs typeface="+mn-lt"/>
              </a:rPr>
              <a:t> gada </a:t>
            </a:r>
            <a:r>
              <a:rPr lang="en-US" err="1">
                <a:ea typeface="+mn-lt"/>
                <a:cs typeface="+mn-lt"/>
              </a:rPr>
              <a:t>eksāmenā</a:t>
            </a:r>
            <a:r>
              <a:rPr lang="en-US">
                <a:ea typeface="+mn-lt"/>
                <a:cs typeface="+mn-lt"/>
              </a:rPr>
              <a:t> </a:t>
            </a:r>
            <a:r>
              <a:rPr lang="en-US" err="1">
                <a:ea typeface="+mn-lt"/>
                <a:cs typeface="+mn-lt"/>
              </a:rPr>
              <a:t>tās</a:t>
            </a:r>
            <a:r>
              <a:rPr lang="en-US">
                <a:ea typeface="+mn-lt"/>
                <a:cs typeface="+mn-lt"/>
              </a:rPr>
              <a:t> </a:t>
            </a:r>
            <a:r>
              <a:rPr lang="en-US" err="1">
                <a:ea typeface="+mn-lt"/>
                <a:cs typeface="+mn-lt"/>
              </a:rPr>
              <a:t>bija</a:t>
            </a:r>
            <a:r>
              <a:rPr lang="en-US">
                <a:ea typeface="+mn-lt"/>
                <a:cs typeface="+mn-lt"/>
              </a:rPr>
              <a:t> </a:t>
            </a:r>
            <a:r>
              <a:rPr lang="en-US" err="1">
                <a:ea typeface="+mn-lt"/>
                <a:cs typeface="+mn-lt"/>
              </a:rPr>
              <a:t>SakumskolasSkolotajs</a:t>
            </a:r>
            <a:r>
              <a:rPr lang="en-US">
                <a:ea typeface="+mn-lt"/>
                <a:cs typeface="+mn-lt"/>
              </a:rPr>
              <a:t> un </a:t>
            </a:r>
            <a:r>
              <a:rPr lang="en-US" err="1">
                <a:ea typeface="+mn-lt"/>
                <a:cs typeface="+mn-lt"/>
              </a:rPr>
              <a:t>VidusskolasSkolotajs</a:t>
            </a:r>
            <a:r>
              <a:rPr lang="en-US">
                <a:ea typeface="+mn-lt"/>
                <a:cs typeface="+mn-lt"/>
              </a:rPr>
              <a:t>.</a:t>
            </a:r>
            <a:endParaRPr lang="en-US"/>
          </a:p>
          <a:p>
            <a:pPr indent="0">
              <a:buNone/>
            </a:pPr>
            <a:r>
              <a:rPr lang="en-US" err="1">
                <a:ea typeface="+mn-lt"/>
                <a:cs typeface="+mn-lt"/>
              </a:rPr>
              <a:t>Mantošana</a:t>
            </a:r>
            <a:r>
              <a:rPr lang="en-US">
                <a:ea typeface="+mn-lt"/>
                <a:cs typeface="+mn-lt"/>
              </a:rPr>
              <a:t> </a:t>
            </a:r>
            <a:r>
              <a:rPr lang="en-US" err="1">
                <a:ea typeface="+mn-lt"/>
                <a:cs typeface="+mn-lt"/>
              </a:rPr>
              <a:t>palīdz</a:t>
            </a:r>
            <a:r>
              <a:rPr lang="en-US">
                <a:ea typeface="+mn-lt"/>
                <a:cs typeface="+mn-lt"/>
              </a:rPr>
              <a:t> </a:t>
            </a:r>
            <a:r>
              <a:rPr lang="en-US" err="1">
                <a:ea typeface="+mn-lt"/>
                <a:cs typeface="+mn-lt"/>
              </a:rPr>
              <a:t>izvairīties</a:t>
            </a:r>
            <a:r>
              <a:rPr lang="en-US">
                <a:ea typeface="+mn-lt"/>
                <a:cs typeface="+mn-lt"/>
              </a:rPr>
              <a:t> no </a:t>
            </a:r>
            <a:r>
              <a:rPr lang="en-US" err="1">
                <a:ea typeface="+mn-lt"/>
                <a:cs typeface="+mn-lt"/>
              </a:rPr>
              <a:t>koda</a:t>
            </a:r>
            <a:r>
              <a:rPr lang="en-US">
                <a:ea typeface="+mn-lt"/>
                <a:cs typeface="+mn-lt"/>
              </a:rPr>
              <a:t> </a:t>
            </a:r>
            <a:r>
              <a:rPr lang="en-US" err="1">
                <a:ea typeface="+mn-lt"/>
                <a:cs typeface="+mn-lt"/>
              </a:rPr>
              <a:t>dublēšanas</a:t>
            </a:r>
            <a:r>
              <a:rPr lang="en-US">
                <a:ea typeface="+mn-lt"/>
                <a:cs typeface="+mn-lt"/>
              </a:rPr>
              <a:t> un </a:t>
            </a:r>
            <a:r>
              <a:rPr lang="en-US" err="1">
                <a:ea typeface="+mn-lt"/>
                <a:cs typeface="+mn-lt"/>
              </a:rPr>
              <a:t>veido</a:t>
            </a:r>
            <a:r>
              <a:rPr lang="en-US">
                <a:ea typeface="+mn-lt"/>
                <a:cs typeface="+mn-lt"/>
              </a:rPr>
              <a:t> </a:t>
            </a:r>
            <a:r>
              <a:rPr lang="en-US" err="1">
                <a:ea typeface="+mn-lt"/>
                <a:cs typeface="+mn-lt"/>
              </a:rPr>
              <a:t>loģisku</a:t>
            </a:r>
            <a:r>
              <a:rPr lang="en-US">
                <a:ea typeface="+mn-lt"/>
                <a:cs typeface="+mn-lt"/>
              </a:rPr>
              <a:t> </a:t>
            </a:r>
            <a:r>
              <a:rPr lang="en-US" err="1">
                <a:ea typeface="+mn-lt"/>
                <a:cs typeface="+mn-lt"/>
              </a:rPr>
              <a:t>hierarhiju</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73541492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3B4B0C8A-239B-2CA4-601C-786E9ED47B60}"/>
              </a:ext>
            </a:extLst>
          </p:cNvPr>
          <p:cNvPicPr>
            <a:picLocks noChangeAspect="1"/>
          </p:cNvPicPr>
          <p:nvPr/>
        </p:nvPicPr>
        <p:blipFill>
          <a:blip r:embed="rId2"/>
          <a:stretch>
            <a:fillRect/>
          </a:stretch>
        </p:blipFill>
        <p:spPr>
          <a:xfrm>
            <a:off x="3160394" y="0"/>
            <a:ext cx="5555259" cy="6858000"/>
          </a:xfrm>
          <a:prstGeom prst="rect">
            <a:avLst/>
          </a:prstGeom>
        </p:spPr>
      </p:pic>
    </p:spTree>
    <p:extLst>
      <p:ext uri="{BB962C8B-B14F-4D97-AF65-F5344CB8AC3E}">
        <p14:creationId xmlns:p14="http://schemas.microsoft.com/office/powerpoint/2010/main" val="134752311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85B8DF-F8A1-273B-144C-5E2A20C51911}"/>
              </a:ext>
            </a:extLst>
          </p:cNvPr>
          <p:cNvSpPr>
            <a:spLocks noGrp="1"/>
          </p:cNvSpPr>
          <p:nvPr>
            <p:ph idx="1"/>
          </p:nvPr>
        </p:nvSpPr>
        <p:spPr>
          <a:xfrm>
            <a:off x="838200" y="320211"/>
            <a:ext cx="10515600" cy="5856752"/>
          </a:xfrm>
        </p:spPr>
        <p:txBody>
          <a:bodyPr vert="horz" lIns="91440" tIns="45720" rIns="91440" bIns="45720" rtlCol="0" anchor="t">
            <a:normAutofit/>
          </a:bodyPr>
          <a:lstStyle/>
          <a:p>
            <a:pPr>
              <a:buNone/>
            </a:pPr>
            <a:r>
              <a:rPr lang="en-US" err="1">
                <a:ea typeface="+mn-lt"/>
                <a:cs typeface="+mn-lt"/>
              </a:rPr>
              <a:t>Praktiski</a:t>
            </a:r>
            <a:r>
              <a:rPr lang="en-US">
                <a:ea typeface="+mn-lt"/>
                <a:cs typeface="+mn-lt"/>
              </a:rPr>
              <a:t> </a:t>
            </a:r>
            <a:r>
              <a:rPr lang="en-US" err="1">
                <a:ea typeface="+mn-lt"/>
                <a:cs typeface="+mn-lt"/>
              </a:rPr>
              <a:t>ieteikumi</a:t>
            </a:r>
            <a:r>
              <a:rPr lang="en-US">
                <a:ea typeface="+mn-lt"/>
                <a:cs typeface="+mn-lt"/>
              </a:rPr>
              <a:t>:</a:t>
            </a:r>
            <a:endParaRPr lang="en-US"/>
          </a:p>
          <a:p>
            <a:pPr>
              <a:buFont typeface="Arial"/>
              <a:buChar char="•"/>
            </a:pPr>
            <a:r>
              <a:rPr lang="en-US" b="1" err="1">
                <a:ea typeface="+mn-lt"/>
                <a:cs typeface="+mn-lt"/>
              </a:rPr>
              <a:t>Plānojiet</a:t>
            </a:r>
            <a:r>
              <a:rPr lang="en-US" b="1">
                <a:ea typeface="+mn-lt"/>
                <a:cs typeface="+mn-lt"/>
              </a:rPr>
              <a:t> </a:t>
            </a:r>
            <a:r>
              <a:rPr lang="en-US" b="1" err="1">
                <a:ea typeface="+mn-lt"/>
                <a:cs typeface="+mn-lt"/>
              </a:rPr>
              <a:t>pirms</a:t>
            </a:r>
            <a:r>
              <a:rPr lang="en-US" b="1">
                <a:ea typeface="+mn-lt"/>
                <a:cs typeface="+mn-lt"/>
              </a:rPr>
              <a:t> </a:t>
            </a:r>
            <a:r>
              <a:rPr lang="en-US" b="1" err="1">
                <a:ea typeface="+mn-lt"/>
                <a:cs typeface="+mn-lt"/>
              </a:rPr>
              <a:t>kodēšanas</a:t>
            </a:r>
            <a:r>
              <a:rPr lang="en-US" b="1">
                <a:ea typeface="+mn-lt"/>
                <a:cs typeface="+mn-lt"/>
              </a:rPr>
              <a:t>:</a:t>
            </a:r>
            <a:r>
              <a:rPr lang="en-US">
                <a:ea typeface="+mn-lt"/>
                <a:cs typeface="+mn-lt"/>
              </a:rPr>
              <a:t> </a:t>
            </a:r>
            <a:r>
              <a:rPr lang="en-US" err="1">
                <a:ea typeface="+mn-lt"/>
                <a:cs typeface="+mn-lt"/>
              </a:rPr>
              <a:t>Pirms</a:t>
            </a:r>
            <a:r>
              <a:rPr lang="en-US">
                <a:ea typeface="+mn-lt"/>
                <a:cs typeface="+mn-lt"/>
              </a:rPr>
              <a:t> </a:t>
            </a:r>
            <a:r>
              <a:rPr lang="en-US" err="1">
                <a:ea typeface="+mn-lt"/>
                <a:cs typeface="+mn-lt"/>
              </a:rPr>
              <a:t>rakstāt</a:t>
            </a:r>
            <a:r>
              <a:rPr lang="en-US">
                <a:ea typeface="+mn-lt"/>
                <a:cs typeface="+mn-lt"/>
              </a:rPr>
              <a:t> </a:t>
            </a:r>
            <a:r>
              <a:rPr lang="en-US" err="1">
                <a:ea typeface="+mn-lt"/>
                <a:cs typeface="+mn-lt"/>
              </a:rPr>
              <a:t>kodu</a:t>
            </a:r>
            <a:r>
              <a:rPr lang="en-US">
                <a:ea typeface="+mn-lt"/>
                <a:cs typeface="+mn-lt"/>
              </a:rPr>
              <a:t>, </a:t>
            </a:r>
            <a:r>
              <a:rPr lang="en-US" err="1">
                <a:ea typeface="+mn-lt"/>
                <a:cs typeface="+mn-lt"/>
              </a:rPr>
              <a:t>uz</a:t>
            </a:r>
            <a:r>
              <a:rPr lang="en-US">
                <a:ea typeface="+mn-lt"/>
                <a:cs typeface="+mn-lt"/>
              </a:rPr>
              <a:t> </a:t>
            </a:r>
            <a:r>
              <a:rPr lang="en-US" err="1">
                <a:ea typeface="+mn-lt"/>
                <a:cs typeface="+mn-lt"/>
              </a:rPr>
              <a:t>papīra</a:t>
            </a:r>
            <a:r>
              <a:rPr lang="en-US">
                <a:ea typeface="+mn-lt"/>
                <a:cs typeface="+mn-lt"/>
              </a:rPr>
              <a:t> </a:t>
            </a:r>
            <a:r>
              <a:rPr lang="en-US" err="1">
                <a:ea typeface="+mn-lt"/>
                <a:cs typeface="+mn-lt"/>
              </a:rPr>
              <a:t>vai</a:t>
            </a:r>
            <a:r>
              <a:rPr lang="en-US">
                <a:ea typeface="+mn-lt"/>
                <a:cs typeface="+mn-lt"/>
              </a:rPr>
              <a:t> </a:t>
            </a:r>
            <a:r>
              <a:rPr lang="en-US" err="1">
                <a:ea typeface="+mn-lt"/>
                <a:cs typeface="+mn-lt"/>
              </a:rPr>
              <a:t>komentāros</a:t>
            </a:r>
            <a:r>
              <a:rPr lang="en-US">
                <a:ea typeface="+mn-lt"/>
                <a:cs typeface="+mn-lt"/>
              </a:rPr>
              <a:t> </a:t>
            </a:r>
            <a:r>
              <a:rPr lang="en-US" err="1">
                <a:ea typeface="+mn-lt"/>
                <a:cs typeface="+mn-lt"/>
              </a:rPr>
              <a:t>uzskicējiet</a:t>
            </a:r>
            <a:r>
              <a:rPr lang="en-US">
                <a:ea typeface="+mn-lt"/>
                <a:cs typeface="+mn-lt"/>
              </a:rPr>
              <a:t>/</a:t>
            </a:r>
            <a:r>
              <a:rPr lang="en-US" err="1">
                <a:ea typeface="+mn-lt"/>
                <a:cs typeface="+mn-lt"/>
              </a:rPr>
              <a:t>uzzīmējiet</a:t>
            </a:r>
            <a:r>
              <a:rPr lang="en-US">
                <a:ea typeface="+mn-lt"/>
                <a:cs typeface="+mn-lt"/>
              </a:rPr>
              <a:t> </a:t>
            </a:r>
            <a:r>
              <a:rPr lang="en-US" err="1">
                <a:ea typeface="+mn-lt"/>
                <a:cs typeface="+mn-lt"/>
              </a:rPr>
              <a:t>klašu</a:t>
            </a:r>
            <a:r>
              <a:rPr lang="en-US">
                <a:ea typeface="+mn-lt"/>
                <a:cs typeface="+mn-lt"/>
              </a:rPr>
              <a:t> </a:t>
            </a:r>
            <a:r>
              <a:rPr lang="en-US" err="1">
                <a:ea typeface="+mn-lt"/>
                <a:cs typeface="+mn-lt"/>
              </a:rPr>
              <a:t>struktūru</a:t>
            </a:r>
            <a:r>
              <a:rPr lang="en-US">
                <a:ea typeface="+mn-lt"/>
                <a:cs typeface="+mn-lt"/>
              </a:rPr>
              <a:t> – </a:t>
            </a:r>
            <a:r>
              <a:rPr lang="en-US" err="1">
                <a:ea typeface="+mn-lt"/>
                <a:cs typeface="+mn-lt"/>
              </a:rPr>
              <a:t>kādas</a:t>
            </a:r>
            <a:r>
              <a:rPr lang="en-US">
                <a:ea typeface="+mn-lt"/>
                <a:cs typeface="+mn-lt"/>
              </a:rPr>
              <a:t> </a:t>
            </a:r>
            <a:r>
              <a:rPr lang="en-US" err="1">
                <a:ea typeface="+mn-lt"/>
                <a:cs typeface="+mn-lt"/>
              </a:rPr>
              <a:t>būs</a:t>
            </a:r>
            <a:r>
              <a:rPr lang="en-US">
                <a:ea typeface="+mn-lt"/>
                <a:cs typeface="+mn-lt"/>
              </a:rPr>
              <a:t> </a:t>
            </a:r>
            <a:r>
              <a:rPr lang="en-US" err="1">
                <a:ea typeface="+mn-lt"/>
                <a:cs typeface="+mn-lt"/>
              </a:rPr>
              <a:t>klases</a:t>
            </a:r>
            <a:r>
              <a:rPr lang="en-US">
                <a:ea typeface="+mn-lt"/>
                <a:cs typeface="+mn-lt"/>
              </a:rPr>
              <a:t>, </a:t>
            </a:r>
            <a:r>
              <a:rPr lang="en-US" err="1">
                <a:ea typeface="+mn-lt"/>
                <a:cs typeface="+mn-lt"/>
              </a:rPr>
              <a:t>kādi</a:t>
            </a:r>
            <a:r>
              <a:rPr lang="en-US">
                <a:ea typeface="+mn-lt"/>
                <a:cs typeface="+mn-lt"/>
              </a:rPr>
              <a:t> </a:t>
            </a:r>
            <a:r>
              <a:rPr lang="en-US" err="1">
                <a:ea typeface="+mn-lt"/>
                <a:cs typeface="+mn-lt"/>
              </a:rPr>
              <a:t>atribūti</a:t>
            </a:r>
            <a:r>
              <a:rPr lang="en-US">
                <a:ea typeface="+mn-lt"/>
                <a:cs typeface="+mn-lt"/>
              </a:rPr>
              <a:t> un </a:t>
            </a:r>
            <a:r>
              <a:rPr lang="en-US" err="1">
                <a:ea typeface="+mn-lt"/>
                <a:cs typeface="+mn-lt"/>
              </a:rPr>
              <a:t>metodes</a:t>
            </a:r>
            <a:r>
              <a:rPr lang="en-US">
                <a:ea typeface="+mn-lt"/>
                <a:cs typeface="+mn-lt"/>
              </a:rPr>
              <a:t> </a:t>
            </a:r>
            <a:r>
              <a:rPr lang="en-US" err="1">
                <a:ea typeface="+mn-lt"/>
                <a:cs typeface="+mn-lt"/>
              </a:rPr>
              <a:t>katrai</a:t>
            </a:r>
            <a:r>
              <a:rPr lang="en-US">
                <a:ea typeface="+mn-lt"/>
                <a:cs typeface="+mn-lt"/>
              </a:rPr>
              <a:t> no </a:t>
            </a:r>
            <a:r>
              <a:rPr lang="en-US" err="1">
                <a:ea typeface="+mn-lt"/>
                <a:cs typeface="+mn-lt"/>
              </a:rPr>
              <a:t>tām</a:t>
            </a:r>
            <a:r>
              <a:rPr lang="en-US">
                <a:ea typeface="+mn-lt"/>
                <a:cs typeface="+mn-lt"/>
              </a:rPr>
              <a:t>, </a:t>
            </a:r>
            <a:r>
              <a:rPr lang="en-US" err="1">
                <a:ea typeface="+mn-lt"/>
                <a:cs typeface="+mn-lt"/>
              </a:rPr>
              <a:t>kā</a:t>
            </a:r>
            <a:r>
              <a:rPr lang="en-US">
                <a:ea typeface="+mn-lt"/>
                <a:cs typeface="+mn-lt"/>
              </a:rPr>
              <a:t> </a:t>
            </a:r>
            <a:r>
              <a:rPr lang="en-US" err="1">
                <a:ea typeface="+mn-lt"/>
                <a:cs typeface="+mn-lt"/>
              </a:rPr>
              <a:t>tās</a:t>
            </a:r>
            <a:r>
              <a:rPr lang="en-US">
                <a:ea typeface="+mn-lt"/>
                <a:cs typeface="+mn-lt"/>
              </a:rPr>
              <a:t> </a:t>
            </a:r>
            <a:r>
              <a:rPr lang="en-US" err="1">
                <a:ea typeface="+mn-lt"/>
                <a:cs typeface="+mn-lt"/>
              </a:rPr>
              <a:t>būs</a:t>
            </a:r>
            <a:r>
              <a:rPr lang="en-US">
                <a:ea typeface="+mn-lt"/>
                <a:cs typeface="+mn-lt"/>
              </a:rPr>
              <a:t> </a:t>
            </a:r>
            <a:r>
              <a:rPr lang="en-US" err="1">
                <a:ea typeface="+mn-lt"/>
                <a:cs typeface="+mn-lt"/>
              </a:rPr>
              <a:t>saistītas</a:t>
            </a:r>
            <a:r>
              <a:rPr lang="en-US">
                <a:ea typeface="+mn-lt"/>
                <a:cs typeface="+mn-lt"/>
              </a:rPr>
              <a:t> (</a:t>
            </a:r>
            <a:r>
              <a:rPr lang="en-US" err="1">
                <a:ea typeface="+mn-lt"/>
                <a:cs typeface="+mn-lt"/>
              </a:rPr>
              <a:t>mantošana</a:t>
            </a:r>
            <a:r>
              <a:rPr lang="en-US">
                <a:ea typeface="+mn-lt"/>
                <a:cs typeface="+mn-lt"/>
              </a:rPr>
              <a:t>).</a:t>
            </a:r>
            <a:endParaRPr lang="en-US"/>
          </a:p>
          <a:p>
            <a:pPr>
              <a:buFont typeface="Arial"/>
              <a:buChar char="•"/>
            </a:pPr>
            <a:r>
              <a:rPr lang="en-US" b="1" err="1">
                <a:ea typeface="+mn-lt"/>
                <a:cs typeface="+mn-lt"/>
              </a:rPr>
              <a:t>Nosaukumi</a:t>
            </a:r>
            <a:r>
              <a:rPr lang="en-US" b="1">
                <a:ea typeface="+mn-lt"/>
                <a:cs typeface="+mn-lt"/>
              </a:rPr>
              <a:t>:</a:t>
            </a:r>
            <a:r>
              <a:rPr lang="en-US">
                <a:ea typeface="+mn-lt"/>
                <a:cs typeface="+mn-lt"/>
              </a:rPr>
              <a:t> </a:t>
            </a:r>
            <a:r>
              <a:rPr lang="en-US" err="1">
                <a:ea typeface="+mn-lt"/>
                <a:cs typeface="+mn-lt"/>
              </a:rPr>
              <a:t>Lietojiet</a:t>
            </a:r>
            <a:r>
              <a:rPr lang="en-US">
                <a:ea typeface="+mn-lt"/>
                <a:cs typeface="+mn-lt"/>
              </a:rPr>
              <a:t> </a:t>
            </a:r>
            <a:r>
              <a:rPr lang="en-US" err="1">
                <a:ea typeface="+mn-lt"/>
                <a:cs typeface="+mn-lt"/>
              </a:rPr>
              <a:t>jēgpilnus</a:t>
            </a:r>
            <a:r>
              <a:rPr lang="en-US">
                <a:ea typeface="+mn-lt"/>
                <a:cs typeface="+mn-lt"/>
              </a:rPr>
              <a:t> un </a:t>
            </a:r>
            <a:r>
              <a:rPr lang="en-US" err="1">
                <a:ea typeface="+mn-lt"/>
                <a:cs typeface="+mn-lt"/>
              </a:rPr>
              <a:t>saprotamus</a:t>
            </a:r>
            <a:r>
              <a:rPr lang="en-US">
                <a:ea typeface="+mn-lt"/>
                <a:cs typeface="+mn-lt"/>
              </a:rPr>
              <a:t> </a:t>
            </a:r>
            <a:r>
              <a:rPr lang="en-US" err="1">
                <a:ea typeface="+mn-lt"/>
                <a:cs typeface="+mn-lt"/>
              </a:rPr>
              <a:t>nosaukumus</a:t>
            </a:r>
            <a:r>
              <a:rPr lang="en-US">
                <a:ea typeface="+mn-lt"/>
                <a:cs typeface="+mn-lt"/>
              </a:rPr>
              <a:t> </a:t>
            </a:r>
            <a:r>
              <a:rPr lang="en-US" err="1">
                <a:ea typeface="+mn-lt"/>
                <a:cs typeface="+mn-lt"/>
              </a:rPr>
              <a:t>mainīgajiem</a:t>
            </a:r>
            <a:r>
              <a:rPr lang="en-US">
                <a:ea typeface="+mn-lt"/>
                <a:cs typeface="+mn-lt"/>
              </a:rPr>
              <a:t>, </a:t>
            </a:r>
            <a:r>
              <a:rPr lang="en-US" err="1">
                <a:ea typeface="+mn-lt"/>
                <a:cs typeface="+mn-lt"/>
              </a:rPr>
              <a:t>metodēm</a:t>
            </a:r>
            <a:r>
              <a:rPr lang="en-US">
                <a:ea typeface="+mn-lt"/>
                <a:cs typeface="+mn-lt"/>
              </a:rPr>
              <a:t> un </a:t>
            </a:r>
            <a:r>
              <a:rPr lang="en-US" err="1">
                <a:ea typeface="+mn-lt"/>
                <a:cs typeface="+mn-lt"/>
              </a:rPr>
              <a:t>klasēm</a:t>
            </a:r>
            <a:r>
              <a:rPr lang="en-US">
                <a:ea typeface="+mn-lt"/>
                <a:cs typeface="+mn-lt"/>
              </a:rPr>
              <a:t>. </a:t>
            </a:r>
            <a:r>
              <a:rPr lang="en-US" err="1">
                <a:ea typeface="+mn-lt"/>
                <a:cs typeface="+mn-lt"/>
              </a:rPr>
              <a:t>Tā</a:t>
            </a:r>
            <a:r>
              <a:rPr lang="en-US">
                <a:ea typeface="+mn-lt"/>
                <a:cs typeface="+mn-lt"/>
              </a:rPr>
              <a:t> </a:t>
            </a:r>
            <a:r>
              <a:rPr lang="en-US" err="1">
                <a:ea typeface="+mn-lt"/>
                <a:cs typeface="+mn-lt"/>
              </a:rPr>
              <a:t>ir</a:t>
            </a:r>
            <a:r>
              <a:rPr lang="en-US">
                <a:ea typeface="+mn-lt"/>
                <a:cs typeface="+mn-lt"/>
              </a:rPr>
              <a:t> </a:t>
            </a:r>
            <a:r>
              <a:rPr lang="en-US" err="1">
                <a:ea typeface="+mn-lt"/>
                <a:cs typeface="+mn-lt"/>
              </a:rPr>
              <a:t>daļa</a:t>
            </a:r>
            <a:r>
              <a:rPr lang="en-US">
                <a:ea typeface="+mn-lt"/>
                <a:cs typeface="+mn-lt"/>
              </a:rPr>
              <a:t> no </a:t>
            </a:r>
            <a:r>
              <a:rPr lang="en-US" err="1">
                <a:ea typeface="+mn-lt"/>
                <a:cs typeface="+mn-lt"/>
              </a:rPr>
              <a:t>labās</a:t>
            </a:r>
            <a:r>
              <a:rPr lang="en-US">
                <a:ea typeface="+mn-lt"/>
                <a:cs typeface="+mn-lt"/>
              </a:rPr>
              <a:t> </a:t>
            </a:r>
            <a:r>
              <a:rPr lang="en-US" err="1">
                <a:ea typeface="+mn-lt"/>
                <a:cs typeface="+mn-lt"/>
              </a:rPr>
              <a:t>kodēšanas</a:t>
            </a:r>
            <a:r>
              <a:rPr lang="en-US">
                <a:ea typeface="+mn-lt"/>
                <a:cs typeface="+mn-lt"/>
              </a:rPr>
              <a:t> </a:t>
            </a:r>
            <a:r>
              <a:rPr lang="en-US" err="1">
                <a:ea typeface="+mn-lt"/>
                <a:cs typeface="+mn-lt"/>
              </a:rPr>
              <a:t>prakses</a:t>
            </a:r>
            <a:r>
              <a:rPr lang="en-US">
                <a:ea typeface="+mn-lt"/>
                <a:cs typeface="+mn-lt"/>
              </a:rPr>
              <a:t>.</a:t>
            </a:r>
            <a:endParaRPr lang="en-US"/>
          </a:p>
          <a:p>
            <a:pPr>
              <a:buFont typeface="Arial"/>
              <a:buChar char="•"/>
            </a:pPr>
            <a:r>
              <a:rPr lang="en-US" b="1" err="1">
                <a:ea typeface="+mn-lt"/>
                <a:cs typeface="+mn-lt"/>
              </a:rPr>
              <a:t>Komentāri</a:t>
            </a:r>
            <a:r>
              <a:rPr lang="en-US" b="1">
                <a:ea typeface="+mn-lt"/>
                <a:cs typeface="+mn-lt"/>
              </a:rPr>
              <a:t>:</a:t>
            </a:r>
            <a:r>
              <a:rPr lang="en-US">
                <a:ea typeface="+mn-lt"/>
                <a:cs typeface="+mn-lt"/>
              </a:rPr>
              <a:t> Ja </a:t>
            </a:r>
            <a:r>
              <a:rPr lang="en-US" err="1">
                <a:ea typeface="+mn-lt"/>
                <a:cs typeface="+mn-lt"/>
              </a:rPr>
              <a:t>kāda</a:t>
            </a:r>
            <a:r>
              <a:rPr lang="en-US">
                <a:ea typeface="+mn-lt"/>
                <a:cs typeface="+mn-lt"/>
              </a:rPr>
              <a:t> </a:t>
            </a:r>
            <a:r>
              <a:rPr lang="en-US" err="1">
                <a:ea typeface="+mn-lt"/>
                <a:cs typeface="+mn-lt"/>
              </a:rPr>
              <a:t>koda</a:t>
            </a:r>
            <a:r>
              <a:rPr lang="en-US">
                <a:ea typeface="+mn-lt"/>
                <a:cs typeface="+mn-lt"/>
              </a:rPr>
              <a:t> </a:t>
            </a:r>
            <a:r>
              <a:rPr lang="en-US" err="1">
                <a:ea typeface="+mn-lt"/>
                <a:cs typeface="+mn-lt"/>
              </a:rPr>
              <a:t>daļa</a:t>
            </a:r>
            <a:r>
              <a:rPr lang="en-US">
                <a:ea typeface="+mn-lt"/>
                <a:cs typeface="+mn-lt"/>
              </a:rPr>
              <a:t> </a:t>
            </a:r>
            <a:r>
              <a:rPr lang="en-US" err="1">
                <a:ea typeface="+mn-lt"/>
                <a:cs typeface="+mn-lt"/>
              </a:rPr>
              <a:t>ir</a:t>
            </a:r>
            <a:r>
              <a:rPr lang="en-US">
                <a:ea typeface="+mn-lt"/>
                <a:cs typeface="+mn-lt"/>
              </a:rPr>
              <a:t> </a:t>
            </a:r>
            <a:r>
              <a:rPr lang="en-US" err="1">
                <a:ea typeface="+mn-lt"/>
                <a:cs typeface="+mn-lt"/>
              </a:rPr>
              <a:t>sarežģīta</a:t>
            </a:r>
            <a:r>
              <a:rPr lang="en-US">
                <a:ea typeface="+mn-lt"/>
                <a:cs typeface="+mn-lt"/>
              </a:rPr>
              <a:t>, </a:t>
            </a:r>
            <a:r>
              <a:rPr lang="en-US" err="1">
                <a:ea typeface="+mn-lt"/>
                <a:cs typeface="+mn-lt"/>
              </a:rPr>
              <a:t>pievienojiet</a:t>
            </a:r>
            <a:r>
              <a:rPr lang="en-US">
                <a:ea typeface="+mn-lt"/>
                <a:cs typeface="+mn-lt"/>
              </a:rPr>
              <a:t> </a:t>
            </a:r>
            <a:r>
              <a:rPr lang="en-US" err="1">
                <a:ea typeface="+mn-lt"/>
                <a:cs typeface="+mn-lt"/>
              </a:rPr>
              <a:t>īsu</a:t>
            </a:r>
            <a:r>
              <a:rPr lang="en-US">
                <a:ea typeface="+mn-lt"/>
                <a:cs typeface="+mn-lt"/>
              </a:rPr>
              <a:t> </a:t>
            </a:r>
            <a:r>
              <a:rPr lang="en-US" err="1">
                <a:ea typeface="+mn-lt"/>
                <a:cs typeface="+mn-lt"/>
              </a:rPr>
              <a:t>komentāru</a:t>
            </a:r>
            <a:r>
              <a:rPr lang="en-US">
                <a:ea typeface="+mn-lt"/>
                <a:cs typeface="+mn-lt"/>
              </a:rPr>
              <a:t>. </a:t>
            </a:r>
            <a:r>
              <a:rPr lang="en-US" err="1">
                <a:ea typeface="+mn-lt"/>
                <a:cs typeface="+mn-lt"/>
              </a:rPr>
              <a:t>Eksāmenā</a:t>
            </a:r>
            <a:r>
              <a:rPr lang="en-US">
                <a:ea typeface="+mn-lt"/>
                <a:cs typeface="+mn-lt"/>
              </a:rPr>
              <a:t> </a:t>
            </a:r>
            <a:r>
              <a:rPr lang="en-US" err="1">
                <a:ea typeface="+mn-lt"/>
                <a:cs typeface="+mn-lt"/>
              </a:rPr>
              <a:t>tas</a:t>
            </a:r>
            <a:r>
              <a:rPr lang="en-US">
                <a:ea typeface="+mn-lt"/>
                <a:cs typeface="+mn-lt"/>
              </a:rPr>
              <a:t> var </a:t>
            </a:r>
            <a:r>
              <a:rPr lang="en-US" err="1">
                <a:ea typeface="+mn-lt"/>
                <a:cs typeface="+mn-lt"/>
              </a:rPr>
              <a:t>palīdzēt</a:t>
            </a:r>
            <a:r>
              <a:rPr lang="en-US">
                <a:ea typeface="+mn-lt"/>
                <a:cs typeface="+mn-lt"/>
              </a:rPr>
              <a:t> </a:t>
            </a:r>
            <a:r>
              <a:rPr lang="en-US" err="1">
                <a:ea typeface="+mn-lt"/>
                <a:cs typeface="+mn-lt"/>
              </a:rPr>
              <a:t>vērtētājam</a:t>
            </a:r>
            <a:r>
              <a:rPr lang="en-US">
                <a:ea typeface="+mn-lt"/>
                <a:cs typeface="+mn-lt"/>
              </a:rPr>
              <a:t> </a:t>
            </a:r>
            <a:r>
              <a:rPr lang="en-US" err="1">
                <a:ea typeface="+mn-lt"/>
                <a:cs typeface="+mn-lt"/>
              </a:rPr>
              <a:t>saprast</a:t>
            </a:r>
            <a:r>
              <a:rPr lang="en-US">
                <a:ea typeface="+mn-lt"/>
                <a:cs typeface="+mn-lt"/>
              </a:rPr>
              <a:t> </a:t>
            </a:r>
            <a:r>
              <a:rPr lang="en-US" err="1">
                <a:ea typeface="+mn-lt"/>
                <a:cs typeface="+mn-lt"/>
              </a:rPr>
              <a:t>jūsu</a:t>
            </a:r>
            <a:r>
              <a:rPr lang="en-US">
                <a:ea typeface="+mn-lt"/>
                <a:cs typeface="+mn-lt"/>
              </a:rPr>
              <a:t> </a:t>
            </a:r>
            <a:r>
              <a:rPr lang="en-US" err="1">
                <a:ea typeface="+mn-lt"/>
                <a:cs typeface="+mn-lt"/>
              </a:rPr>
              <a:t>domu</a:t>
            </a:r>
            <a:r>
              <a:rPr lang="en-US">
                <a:ea typeface="+mn-lt"/>
                <a:cs typeface="+mn-lt"/>
              </a:rPr>
              <a:t> </a:t>
            </a:r>
            <a:r>
              <a:rPr lang="en-US" err="1">
                <a:ea typeface="+mn-lt"/>
                <a:cs typeface="+mn-lt"/>
              </a:rPr>
              <a:t>gājienu</a:t>
            </a:r>
            <a:r>
              <a:rPr lang="en-US">
                <a:ea typeface="+mn-lt"/>
                <a:cs typeface="+mn-lt"/>
              </a:rPr>
              <a:t>.</a:t>
            </a:r>
            <a:endParaRPr lang="en-US"/>
          </a:p>
          <a:p>
            <a:pPr>
              <a:buFont typeface="Arial"/>
              <a:buChar char="•"/>
            </a:pPr>
            <a:r>
              <a:rPr lang="en-US" b="1" err="1">
                <a:ea typeface="+mn-lt"/>
                <a:cs typeface="+mn-lt"/>
              </a:rPr>
              <a:t>Skaidrība</a:t>
            </a:r>
            <a:r>
              <a:rPr lang="en-US" b="1">
                <a:ea typeface="+mn-lt"/>
                <a:cs typeface="+mn-lt"/>
              </a:rPr>
              <a:t> &gt; </a:t>
            </a:r>
            <a:r>
              <a:rPr lang="en-US" b="1" err="1">
                <a:ea typeface="+mn-lt"/>
                <a:cs typeface="+mn-lt"/>
              </a:rPr>
              <a:t>Viltība</a:t>
            </a:r>
            <a:r>
              <a:rPr lang="en-US" b="1">
                <a:ea typeface="+mn-lt"/>
                <a:cs typeface="+mn-lt"/>
              </a:rPr>
              <a:t>:</a:t>
            </a:r>
            <a:r>
              <a:rPr lang="en-US">
                <a:ea typeface="+mn-lt"/>
                <a:cs typeface="+mn-lt"/>
              </a:rPr>
              <a:t> </a:t>
            </a:r>
            <a:r>
              <a:rPr lang="en-US" err="1">
                <a:ea typeface="+mn-lt"/>
                <a:cs typeface="+mn-lt"/>
              </a:rPr>
              <a:t>Rakstiet</a:t>
            </a:r>
            <a:r>
              <a:rPr lang="en-US">
                <a:ea typeface="+mn-lt"/>
                <a:cs typeface="+mn-lt"/>
              </a:rPr>
              <a:t> </a:t>
            </a:r>
            <a:r>
              <a:rPr lang="en-US" err="1">
                <a:ea typeface="+mn-lt"/>
                <a:cs typeface="+mn-lt"/>
              </a:rPr>
              <a:t>vienkāršu</a:t>
            </a:r>
            <a:r>
              <a:rPr lang="en-US">
                <a:ea typeface="+mn-lt"/>
                <a:cs typeface="+mn-lt"/>
              </a:rPr>
              <a:t>, </a:t>
            </a:r>
            <a:r>
              <a:rPr lang="en-US" err="1">
                <a:ea typeface="+mn-lt"/>
                <a:cs typeface="+mn-lt"/>
              </a:rPr>
              <a:t>skaidru</a:t>
            </a:r>
            <a:r>
              <a:rPr lang="en-US">
                <a:ea typeface="+mn-lt"/>
                <a:cs typeface="+mn-lt"/>
              </a:rPr>
              <a:t> un </a:t>
            </a:r>
            <a:r>
              <a:rPr lang="en-US" err="1">
                <a:ea typeface="+mn-lt"/>
                <a:cs typeface="+mn-lt"/>
              </a:rPr>
              <a:t>strādājošu</a:t>
            </a:r>
            <a:r>
              <a:rPr lang="en-US">
                <a:ea typeface="+mn-lt"/>
                <a:cs typeface="+mn-lt"/>
              </a:rPr>
              <a:t> </a:t>
            </a:r>
            <a:r>
              <a:rPr lang="en-US" err="1">
                <a:ea typeface="+mn-lt"/>
                <a:cs typeface="+mn-lt"/>
              </a:rPr>
              <a:t>kodu</a:t>
            </a:r>
            <a:r>
              <a:rPr lang="en-US">
                <a:ea typeface="+mn-lt"/>
                <a:cs typeface="+mn-lt"/>
              </a:rPr>
              <a:t>. </a:t>
            </a:r>
            <a:r>
              <a:rPr lang="en-US" err="1">
                <a:ea typeface="+mn-lt"/>
                <a:cs typeface="+mn-lt"/>
              </a:rPr>
              <a:t>Nemēģiniet</a:t>
            </a:r>
            <a:r>
              <a:rPr lang="en-US">
                <a:ea typeface="+mn-lt"/>
                <a:cs typeface="+mn-lt"/>
              </a:rPr>
              <a:t> </a:t>
            </a:r>
            <a:r>
              <a:rPr lang="en-US" err="1">
                <a:ea typeface="+mn-lt"/>
                <a:cs typeface="+mn-lt"/>
              </a:rPr>
              <a:t>izmantot</a:t>
            </a:r>
            <a:r>
              <a:rPr lang="en-US">
                <a:ea typeface="+mn-lt"/>
                <a:cs typeface="+mn-lt"/>
              </a:rPr>
              <a:t> </a:t>
            </a:r>
            <a:r>
              <a:rPr lang="en-US" err="1">
                <a:ea typeface="+mn-lt"/>
                <a:cs typeface="+mn-lt"/>
              </a:rPr>
              <a:t>pārlieku</a:t>
            </a:r>
            <a:r>
              <a:rPr lang="en-US">
                <a:ea typeface="+mn-lt"/>
                <a:cs typeface="+mn-lt"/>
              </a:rPr>
              <a:t> </a:t>
            </a:r>
            <a:r>
              <a:rPr lang="en-US" err="1">
                <a:ea typeface="+mn-lt"/>
                <a:cs typeface="+mn-lt"/>
              </a:rPr>
              <a:t>sarežģītas</a:t>
            </a:r>
            <a:r>
              <a:rPr lang="en-US">
                <a:ea typeface="+mn-lt"/>
                <a:cs typeface="+mn-lt"/>
              </a:rPr>
              <a:t> </a:t>
            </a:r>
            <a:r>
              <a:rPr lang="en-US" err="1">
                <a:ea typeface="+mn-lt"/>
                <a:cs typeface="+mn-lt"/>
              </a:rPr>
              <a:t>konstrukcijas</a:t>
            </a:r>
            <a:r>
              <a:rPr lang="en-US">
                <a:ea typeface="+mn-lt"/>
                <a:cs typeface="+mn-lt"/>
              </a:rPr>
              <a:t>, ja </a:t>
            </a:r>
            <a:r>
              <a:rPr lang="en-US" err="1">
                <a:ea typeface="+mn-lt"/>
                <a:cs typeface="+mn-lt"/>
              </a:rPr>
              <a:t>neesat</a:t>
            </a:r>
            <a:r>
              <a:rPr lang="en-US">
                <a:ea typeface="+mn-lt"/>
                <a:cs typeface="+mn-lt"/>
              </a:rPr>
              <a:t> par </a:t>
            </a:r>
            <a:r>
              <a:rPr lang="en-US" err="1">
                <a:ea typeface="+mn-lt"/>
                <a:cs typeface="+mn-lt"/>
              </a:rPr>
              <a:t>tām</a:t>
            </a:r>
            <a:r>
              <a:rPr lang="en-US">
                <a:ea typeface="+mn-lt"/>
                <a:cs typeface="+mn-lt"/>
              </a:rPr>
              <a:t> </a:t>
            </a:r>
            <a:r>
              <a:rPr lang="en-US" err="1">
                <a:ea typeface="+mn-lt"/>
                <a:cs typeface="+mn-lt"/>
              </a:rPr>
              <a:t>droši</a:t>
            </a:r>
            <a:r>
              <a:rPr lang="en-US">
                <a:ea typeface="+mn-lt"/>
                <a:cs typeface="+mn-lt"/>
              </a:rPr>
              <a:t>.</a:t>
            </a:r>
            <a:endParaRPr lang="en-US"/>
          </a:p>
          <a:p>
            <a:pPr marL="0" indent="0">
              <a:buNone/>
            </a:pPr>
            <a:endParaRPr lang="en-US">
              <a:ea typeface="Calibri"/>
              <a:cs typeface="Calibri"/>
            </a:endParaRPr>
          </a:p>
        </p:txBody>
      </p:sp>
    </p:spTree>
    <p:extLst>
      <p:ext uri="{BB962C8B-B14F-4D97-AF65-F5344CB8AC3E}">
        <p14:creationId xmlns:p14="http://schemas.microsoft.com/office/powerpoint/2010/main" val="269599937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92C-A136-E812-63A0-61A2E25C9478}"/>
              </a:ext>
            </a:extLst>
          </p:cNvPr>
          <p:cNvSpPr>
            <a:spLocks noGrp="1"/>
          </p:cNvSpPr>
          <p:nvPr>
            <p:ph type="title"/>
          </p:nvPr>
        </p:nvSpPr>
        <p:spPr>
          <a:xfrm>
            <a:off x="838200" y="67759"/>
            <a:ext cx="10515600" cy="693661"/>
          </a:xfrm>
        </p:spPr>
        <p:txBody>
          <a:bodyPr>
            <a:normAutofit fontScale="90000"/>
          </a:bodyPr>
          <a:lstStyle/>
          <a:p>
            <a:r>
              <a:rPr lang="en-US">
                <a:ea typeface="Calibri Light"/>
                <a:cs typeface="Calibri Light"/>
              </a:rPr>
              <a:t>Praktiskie </a:t>
            </a:r>
            <a:r>
              <a:rPr lang="en-US" err="1">
                <a:ea typeface="Calibri Light"/>
                <a:cs typeface="Calibri Light"/>
              </a:rPr>
              <a:t>uzdevumi</a:t>
            </a:r>
            <a:endParaRPr lang="en-US" err="1"/>
          </a:p>
        </p:txBody>
      </p:sp>
      <p:sp>
        <p:nvSpPr>
          <p:cNvPr id="3" name="Content Placeholder 2">
            <a:extLst>
              <a:ext uri="{FF2B5EF4-FFF2-40B4-BE49-F238E27FC236}">
                <a16:creationId xmlns:a16="http://schemas.microsoft.com/office/drawing/2014/main" id="{021F5E1A-5ED3-F1F5-1DE2-F26FE0B67973}"/>
              </a:ext>
            </a:extLst>
          </p:cNvPr>
          <p:cNvSpPr>
            <a:spLocks noGrp="1"/>
          </p:cNvSpPr>
          <p:nvPr>
            <p:ph idx="1"/>
          </p:nvPr>
        </p:nvSpPr>
        <p:spPr>
          <a:xfrm>
            <a:off x="838200" y="766260"/>
            <a:ext cx="10515600" cy="5847459"/>
          </a:xfrm>
        </p:spPr>
        <p:txBody>
          <a:bodyPr vert="horz" lIns="91440" tIns="45720" rIns="91440" bIns="45720" rtlCol="0" anchor="t">
            <a:normAutofit fontScale="92500" lnSpcReduction="20000"/>
          </a:bodyPr>
          <a:lstStyle/>
          <a:p>
            <a:pPr>
              <a:buNone/>
            </a:pPr>
            <a:r>
              <a:rPr lang="en-US" err="1">
                <a:ea typeface="+mn-lt"/>
                <a:cs typeface="+mn-lt"/>
              </a:rPr>
              <a:t>Uzdevums</a:t>
            </a:r>
            <a:r>
              <a:rPr lang="en-US">
                <a:ea typeface="+mn-lt"/>
                <a:cs typeface="+mn-lt"/>
              </a:rPr>
              <a:t> 1: </a:t>
            </a:r>
            <a:endParaRPr lang="en-US">
              <a:ea typeface="Calibri"/>
              <a:cs typeface="Calibri"/>
            </a:endParaRPr>
          </a:p>
          <a:p>
            <a:pPr>
              <a:buNone/>
            </a:pPr>
            <a:r>
              <a:rPr lang="en-US" err="1">
                <a:ea typeface="+mn-lt"/>
                <a:cs typeface="+mn-lt"/>
              </a:rPr>
              <a:t>Izveidojiet</a:t>
            </a:r>
            <a:r>
              <a:rPr lang="en-US">
                <a:ea typeface="+mn-lt"/>
                <a:cs typeface="+mn-lt"/>
              </a:rPr>
              <a:t> </a:t>
            </a:r>
            <a:r>
              <a:rPr lang="en-US" err="1">
                <a:ea typeface="+mn-lt"/>
                <a:cs typeface="+mn-lt"/>
              </a:rPr>
              <a:t>programmu</a:t>
            </a:r>
            <a:r>
              <a:rPr lang="en-US">
                <a:ea typeface="+mn-lt"/>
                <a:cs typeface="+mn-lt"/>
              </a:rPr>
              <a:t>, kas </a:t>
            </a:r>
            <a:r>
              <a:rPr lang="en-US" err="1">
                <a:ea typeface="+mn-lt"/>
                <a:cs typeface="+mn-lt"/>
              </a:rPr>
              <a:t>ļauj</a:t>
            </a:r>
            <a:r>
              <a:rPr lang="en-US">
                <a:ea typeface="+mn-lt"/>
                <a:cs typeface="+mn-lt"/>
              </a:rPr>
              <a:t> </a:t>
            </a:r>
            <a:r>
              <a:rPr lang="en-US" err="1">
                <a:ea typeface="+mn-lt"/>
                <a:cs typeface="+mn-lt"/>
              </a:rPr>
              <a:t>saglabāt</a:t>
            </a:r>
            <a:r>
              <a:rPr lang="en-US">
                <a:ea typeface="+mn-lt"/>
                <a:cs typeface="+mn-lt"/>
              </a:rPr>
              <a:t> un </a:t>
            </a:r>
            <a:r>
              <a:rPr lang="en-US" err="1">
                <a:ea typeface="+mn-lt"/>
                <a:cs typeface="+mn-lt"/>
              </a:rPr>
              <a:t>attēlot</a:t>
            </a:r>
            <a:r>
              <a:rPr lang="en-US">
                <a:ea typeface="+mn-lt"/>
                <a:cs typeface="+mn-lt"/>
              </a:rPr>
              <a:t> </a:t>
            </a:r>
            <a:r>
              <a:rPr lang="en-US" err="1">
                <a:ea typeface="+mn-lt"/>
                <a:cs typeface="+mn-lt"/>
              </a:rPr>
              <a:t>informāciju</a:t>
            </a:r>
            <a:r>
              <a:rPr lang="en-US">
                <a:ea typeface="+mn-lt"/>
                <a:cs typeface="+mn-lt"/>
              </a:rPr>
              <a:t> par </a:t>
            </a:r>
            <a:r>
              <a:rPr lang="en-US" err="1">
                <a:ea typeface="+mn-lt"/>
                <a:cs typeface="+mn-lt"/>
              </a:rPr>
              <a:t>grāmatu</a:t>
            </a:r>
            <a:r>
              <a:rPr lang="en-US">
                <a:ea typeface="+mn-lt"/>
                <a:cs typeface="+mn-lt"/>
              </a:rPr>
              <a:t>.</a:t>
            </a:r>
            <a:endParaRPr lang="en-US"/>
          </a:p>
          <a:p>
            <a:pPr>
              <a:buNone/>
            </a:pPr>
            <a:r>
              <a:rPr lang="en-US" b="1" err="1">
                <a:ea typeface="+mn-lt"/>
                <a:cs typeface="+mn-lt"/>
              </a:rPr>
              <a:t>Nosacījumi</a:t>
            </a:r>
            <a:r>
              <a:rPr lang="en-US" b="1">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err="1">
                <a:ea typeface="+mn-lt"/>
                <a:cs typeface="+mn-lt"/>
              </a:rPr>
              <a:t>klasi</a:t>
            </a:r>
            <a:r>
              <a:rPr lang="en-US">
                <a:ea typeface="+mn-lt"/>
                <a:cs typeface="+mn-lt"/>
              </a:rPr>
              <a:t> </a:t>
            </a:r>
            <a:r>
              <a:rPr lang="en-US" err="1">
                <a:ea typeface="+mn-lt"/>
                <a:cs typeface="+mn-lt"/>
              </a:rPr>
              <a:t>ar</a:t>
            </a:r>
            <a:r>
              <a:rPr lang="en-US">
                <a:ea typeface="+mn-lt"/>
                <a:cs typeface="+mn-lt"/>
              </a:rPr>
              <a:t> </a:t>
            </a:r>
            <a:r>
              <a:rPr lang="en-US" err="1">
                <a:ea typeface="+mn-lt"/>
                <a:cs typeface="+mn-lt"/>
              </a:rPr>
              <a:t>nosaukumu</a:t>
            </a:r>
            <a:r>
              <a:rPr lang="en-US">
                <a:ea typeface="+mn-lt"/>
                <a:cs typeface="+mn-lt"/>
              </a:rPr>
              <a:t> </a:t>
            </a:r>
            <a:r>
              <a:rPr lang="en-US" err="1">
                <a:ea typeface="+mn-lt"/>
                <a:cs typeface="+mn-lt"/>
              </a:rPr>
              <a:t>Gramata</a:t>
            </a:r>
            <a:r>
              <a:rPr lang="en-US">
                <a:ea typeface="+mn-lt"/>
                <a:cs typeface="+mn-lt"/>
              </a:rPr>
              <a:t>.</a:t>
            </a:r>
            <a:endParaRPr lang="en-US"/>
          </a:p>
          <a:p>
            <a:pPr>
              <a:buFont typeface="Arial"/>
              <a:buChar char="•"/>
            </a:pPr>
            <a:r>
              <a:rPr lang="en-US" err="1">
                <a:ea typeface="+mn-lt"/>
                <a:cs typeface="+mn-lt"/>
              </a:rPr>
              <a:t>Klasei</a:t>
            </a:r>
            <a:r>
              <a:rPr lang="en-US">
                <a:ea typeface="+mn-lt"/>
                <a:cs typeface="+mn-lt"/>
              </a:rPr>
              <a:t> </a:t>
            </a:r>
            <a:r>
              <a:rPr lang="en-US" err="1">
                <a:ea typeface="+mn-lt"/>
                <a:cs typeface="+mn-lt"/>
              </a:rPr>
              <a:t>jāglabā</a:t>
            </a:r>
            <a:r>
              <a:rPr lang="en-US">
                <a:ea typeface="+mn-lt"/>
                <a:cs typeface="+mn-lt"/>
              </a:rPr>
              <a:t> </a:t>
            </a:r>
            <a:r>
              <a:rPr lang="en-US" err="1">
                <a:ea typeface="+mn-lt"/>
                <a:cs typeface="+mn-lt"/>
              </a:rPr>
              <a:t>vismaz</a:t>
            </a:r>
            <a:r>
              <a:rPr lang="en-US">
                <a:ea typeface="+mn-lt"/>
                <a:cs typeface="+mn-lt"/>
              </a:rPr>
              <a:t> </a:t>
            </a:r>
            <a:r>
              <a:rPr lang="en-US" err="1">
                <a:ea typeface="+mn-lt"/>
                <a:cs typeface="+mn-lt"/>
              </a:rPr>
              <a:t>trīs</a:t>
            </a:r>
            <a:r>
              <a:rPr lang="en-US">
                <a:ea typeface="+mn-lt"/>
                <a:cs typeface="+mn-lt"/>
              </a:rPr>
              <a:t> </a:t>
            </a:r>
            <a:r>
              <a:rPr lang="en-US" b="1" err="1">
                <a:ea typeface="+mn-lt"/>
                <a:cs typeface="+mn-lt"/>
              </a:rPr>
              <a:t>atribūti</a:t>
            </a:r>
            <a:r>
              <a:rPr lang="en-US">
                <a:ea typeface="+mn-lt"/>
                <a:cs typeface="+mn-lt"/>
              </a:rPr>
              <a:t>:</a:t>
            </a:r>
            <a:endParaRPr lang="en-US"/>
          </a:p>
          <a:p>
            <a:pPr marL="971550" lvl="1" indent="-285750">
              <a:buFont typeface="Arial"/>
              <a:buChar char="•"/>
            </a:pPr>
            <a:r>
              <a:rPr lang="en-US" err="1">
                <a:ea typeface="+mn-lt"/>
                <a:cs typeface="+mn-lt"/>
              </a:rPr>
              <a:t>nosaukums</a:t>
            </a:r>
            <a:r>
              <a:rPr lang="en-US">
                <a:ea typeface="+mn-lt"/>
                <a:cs typeface="+mn-lt"/>
              </a:rPr>
              <a:t> (</a:t>
            </a:r>
            <a:r>
              <a:rPr lang="en-US" err="1">
                <a:ea typeface="+mn-lt"/>
                <a:cs typeface="+mn-lt"/>
              </a:rPr>
              <a:t>simbolu</a:t>
            </a:r>
            <a:r>
              <a:rPr lang="en-US">
                <a:ea typeface="+mn-lt"/>
                <a:cs typeface="+mn-lt"/>
              </a:rPr>
              <a:t> </a:t>
            </a:r>
            <a:r>
              <a:rPr lang="en-US" err="1">
                <a:ea typeface="+mn-lt"/>
                <a:cs typeface="+mn-lt"/>
              </a:rPr>
              <a:t>virkne</a:t>
            </a:r>
            <a:r>
              <a:rPr lang="en-US">
                <a:ea typeface="+mn-lt"/>
                <a:cs typeface="+mn-lt"/>
              </a:rPr>
              <a:t>)</a:t>
            </a:r>
            <a:endParaRPr lang="en-US"/>
          </a:p>
          <a:p>
            <a:pPr marL="971550" lvl="1" indent="-285750">
              <a:buFont typeface="Arial"/>
              <a:buChar char="•"/>
            </a:pPr>
            <a:r>
              <a:rPr lang="en-US" err="1">
                <a:ea typeface="+mn-lt"/>
                <a:cs typeface="+mn-lt"/>
              </a:rPr>
              <a:t>autors</a:t>
            </a:r>
            <a:r>
              <a:rPr lang="en-US">
                <a:ea typeface="+mn-lt"/>
                <a:cs typeface="+mn-lt"/>
              </a:rPr>
              <a:t> (</a:t>
            </a:r>
            <a:r>
              <a:rPr lang="en-US" err="1">
                <a:ea typeface="+mn-lt"/>
                <a:cs typeface="+mn-lt"/>
              </a:rPr>
              <a:t>simbolu</a:t>
            </a:r>
            <a:r>
              <a:rPr lang="en-US">
                <a:ea typeface="+mn-lt"/>
                <a:cs typeface="+mn-lt"/>
              </a:rPr>
              <a:t> </a:t>
            </a:r>
            <a:r>
              <a:rPr lang="en-US" err="1">
                <a:ea typeface="+mn-lt"/>
                <a:cs typeface="+mn-lt"/>
              </a:rPr>
              <a:t>virkne</a:t>
            </a:r>
            <a:r>
              <a:rPr lang="en-US">
                <a:ea typeface="+mn-lt"/>
                <a:cs typeface="+mn-lt"/>
              </a:rPr>
              <a:t>)</a:t>
            </a:r>
            <a:endParaRPr lang="en-US"/>
          </a:p>
          <a:p>
            <a:pPr marL="971550" lvl="1" indent="-285750">
              <a:buFont typeface="Arial"/>
              <a:buChar char="•"/>
            </a:pPr>
            <a:r>
              <a:rPr lang="en-US" err="1">
                <a:ea typeface="+mn-lt"/>
                <a:cs typeface="+mn-lt"/>
              </a:rPr>
              <a:t>lappusu_skaits</a:t>
            </a:r>
            <a:r>
              <a:rPr lang="en-US">
                <a:ea typeface="+mn-lt"/>
                <a:cs typeface="+mn-lt"/>
              </a:rPr>
              <a:t> (</a:t>
            </a:r>
            <a:r>
              <a:rPr lang="en-US" err="1">
                <a:ea typeface="+mn-lt"/>
                <a:cs typeface="+mn-lt"/>
              </a:rPr>
              <a:t>vesels</a:t>
            </a:r>
            <a:r>
              <a:rPr lang="en-US">
                <a:ea typeface="+mn-lt"/>
                <a:cs typeface="+mn-lt"/>
              </a:rPr>
              <a:t> </a:t>
            </a:r>
            <a:r>
              <a:rPr lang="en-US" err="1">
                <a:ea typeface="+mn-lt"/>
                <a:cs typeface="+mn-lt"/>
              </a:rPr>
              <a:t>skaitlis</a:t>
            </a:r>
            <a:r>
              <a:rPr lang="en-US">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konstruktoru</a:t>
            </a:r>
            <a:r>
              <a:rPr lang="en-US">
                <a:ea typeface="+mn-lt"/>
                <a:cs typeface="+mn-lt"/>
              </a:rPr>
              <a:t>, kas </a:t>
            </a:r>
            <a:r>
              <a:rPr lang="en-US" err="1">
                <a:ea typeface="+mn-lt"/>
                <a:cs typeface="+mn-lt"/>
              </a:rPr>
              <a:t>saņem</a:t>
            </a:r>
            <a:r>
              <a:rPr lang="en-US">
                <a:ea typeface="+mn-lt"/>
                <a:cs typeface="+mn-lt"/>
              </a:rPr>
              <a:t> visas </a:t>
            </a:r>
            <a:r>
              <a:rPr lang="en-US" err="1">
                <a:ea typeface="+mn-lt"/>
                <a:cs typeface="+mn-lt"/>
              </a:rPr>
              <a:t>trīs</a:t>
            </a:r>
            <a:r>
              <a:rPr lang="en-US">
                <a:ea typeface="+mn-lt"/>
                <a:cs typeface="+mn-lt"/>
              </a:rPr>
              <a:t> </a:t>
            </a:r>
            <a:r>
              <a:rPr lang="en-US" err="1">
                <a:ea typeface="+mn-lt"/>
                <a:cs typeface="+mn-lt"/>
              </a:rPr>
              <a:t>vērtības</a:t>
            </a:r>
            <a:r>
              <a:rPr lang="en-US">
                <a:ea typeface="+mn-lt"/>
                <a:cs typeface="+mn-lt"/>
              </a:rPr>
              <a:t> un </a:t>
            </a:r>
            <a:r>
              <a:rPr lang="en-US" err="1">
                <a:ea typeface="+mn-lt"/>
                <a:cs typeface="+mn-lt"/>
              </a:rPr>
              <a:t>inicializē</a:t>
            </a:r>
            <a:r>
              <a:rPr lang="en-US">
                <a:ea typeface="+mn-lt"/>
                <a:cs typeface="+mn-lt"/>
              </a:rPr>
              <a:t> </a:t>
            </a:r>
            <a:r>
              <a:rPr lang="en-US" err="1">
                <a:ea typeface="+mn-lt"/>
                <a:cs typeface="+mn-lt"/>
              </a:rPr>
              <a:t>atribūtus</a:t>
            </a:r>
            <a:r>
              <a:rPr lang="en-US">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metodi</a:t>
            </a:r>
            <a:r>
              <a:rPr lang="en-US">
                <a:ea typeface="+mn-lt"/>
                <a:cs typeface="+mn-lt"/>
              </a:rPr>
              <a:t> </a:t>
            </a:r>
            <a:r>
              <a:rPr lang="en-US" err="1">
                <a:ea typeface="+mn-lt"/>
                <a:cs typeface="+mn-lt"/>
              </a:rPr>
              <a:t>paradit_info</a:t>
            </a:r>
            <a:r>
              <a:rPr lang="en-US">
                <a:ea typeface="+mn-lt"/>
                <a:cs typeface="+mn-lt"/>
              </a:rPr>
              <a:t>(), kas </a:t>
            </a:r>
            <a:r>
              <a:rPr lang="en-US" err="1">
                <a:ea typeface="+mn-lt"/>
                <a:cs typeface="+mn-lt"/>
              </a:rPr>
              <a:t>konsolē</a:t>
            </a:r>
            <a:r>
              <a:rPr lang="en-US">
                <a:ea typeface="+mn-lt"/>
                <a:cs typeface="+mn-lt"/>
              </a:rPr>
              <a:t> </a:t>
            </a:r>
            <a:r>
              <a:rPr lang="en-US" err="1">
                <a:ea typeface="+mn-lt"/>
                <a:cs typeface="+mn-lt"/>
              </a:rPr>
              <a:t>glīti</a:t>
            </a:r>
            <a:r>
              <a:rPr lang="en-US">
                <a:ea typeface="+mn-lt"/>
                <a:cs typeface="+mn-lt"/>
              </a:rPr>
              <a:t> </a:t>
            </a:r>
            <a:r>
              <a:rPr lang="en-US" err="1">
                <a:ea typeface="+mn-lt"/>
                <a:cs typeface="+mn-lt"/>
              </a:rPr>
              <a:t>izdrukā</a:t>
            </a:r>
            <a:r>
              <a:rPr lang="en-US">
                <a:ea typeface="+mn-lt"/>
                <a:cs typeface="+mn-lt"/>
              </a:rPr>
              <a:t> </a:t>
            </a:r>
            <a:r>
              <a:rPr lang="en-US" err="1">
                <a:ea typeface="+mn-lt"/>
                <a:cs typeface="+mn-lt"/>
              </a:rPr>
              <a:t>visu</a:t>
            </a:r>
            <a:r>
              <a:rPr lang="en-US">
                <a:ea typeface="+mn-lt"/>
                <a:cs typeface="+mn-lt"/>
              </a:rPr>
              <a:t> </a:t>
            </a:r>
            <a:r>
              <a:rPr lang="en-US" err="1">
                <a:ea typeface="+mn-lt"/>
                <a:cs typeface="+mn-lt"/>
              </a:rPr>
              <a:t>informāciju</a:t>
            </a:r>
            <a:r>
              <a:rPr lang="en-US">
                <a:ea typeface="+mn-lt"/>
                <a:cs typeface="+mn-lt"/>
              </a:rPr>
              <a:t> par </a:t>
            </a:r>
            <a:r>
              <a:rPr lang="en-US" err="1">
                <a:ea typeface="+mn-lt"/>
                <a:cs typeface="+mn-lt"/>
              </a:rPr>
              <a:t>grāmatu</a:t>
            </a:r>
            <a:r>
              <a:rPr lang="en-US">
                <a:ea typeface="+mn-lt"/>
                <a:cs typeface="+mn-lt"/>
              </a:rPr>
              <a:t>.</a:t>
            </a:r>
            <a:endParaRPr lang="en-US"/>
          </a:p>
          <a:p>
            <a:pPr>
              <a:buFont typeface="Arial"/>
              <a:buChar char="•"/>
            </a:pPr>
            <a:r>
              <a:rPr lang="en-US" err="1">
                <a:ea typeface="+mn-lt"/>
                <a:cs typeface="+mn-lt"/>
              </a:rPr>
              <a:t>Programmas</a:t>
            </a:r>
            <a:r>
              <a:rPr lang="en-US">
                <a:ea typeface="+mn-lt"/>
                <a:cs typeface="+mn-lt"/>
              </a:rPr>
              <a:t> </a:t>
            </a:r>
            <a:r>
              <a:rPr lang="en-US" err="1">
                <a:ea typeface="+mn-lt"/>
                <a:cs typeface="+mn-lt"/>
              </a:rPr>
              <a:t>galvenajā</a:t>
            </a:r>
            <a:r>
              <a:rPr lang="en-US">
                <a:ea typeface="+mn-lt"/>
                <a:cs typeface="+mn-lt"/>
              </a:rPr>
              <a:t> </a:t>
            </a:r>
            <a:r>
              <a:rPr lang="en-US" err="1">
                <a:ea typeface="+mn-lt"/>
                <a:cs typeface="+mn-lt"/>
              </a:rPr>
              <a:t>daļā</a:t>
            </a:r>
            <a:r>
              <a:rPr lang="en-US">
                <a:ea typeface="+mn-lt"/>
                <a:cs typeface="+mn-lt"/>
              </a:rPr>
              <a:t>:</a:t>
            </a:r>
            <a:endParaRPr lang="en-US"/>
          </a:p>
          <a:p>
            <a:pPr marL="971550" lvl="1" indent="-285750">
              <a:buFont typeface="Arial"/>
              <a:buChar char="•"/>
            </a:pPr>
            <a:r>
              <a:rPr lang="en-US" err="1">
                <a:ea typeface="+mn-lt"/>
                <a:cs typeface="+mn-lt"/>
              </a:rPr>
              <a:t>Paprasiet</a:t>
            </a:r>
            <a:r>
              <a:rPr lang="en-US">
                <a:ea typeface="+mn-lt"/>
                <a:cs typeface="+mn-lt"/>
              </a:rPr>
              <a:t> </a:t>
            </a:r>
            <a:r>
              <a:rPr lang="en-US" err="1">
                <a:ea typeface="+mn-lt"/>
                <a:cs typeface="+mn-lt"/>
              </a:rPr>
              <a:t>lietotājam</a:t>
            </a:r>
            <a:r>
              <a:rPr lang="en-US">
                <a:ea typeface="+mn-lt"/>
                <a:cs typeface="+mn-lt"/>
              </a:rPr>
              <a:t> </a:t>
            </a:r>
            <a:r>
              <a:rPr lang="en-US" err="1">
                <a:ea typeface="+mn-lt"/>
                <a:cs typeface="+mn-lt"/>
              </a:rPr>
              <a:t>ievadīt</a:t>
            </a:r>
            <a:r>
              <a:rPr lang="en-US">
                <a:ea typeface="+mn-lt"/>
                <a:cs typeface="+mn-lt"/>
              </a:rPr>
              <a:t> datus par </a:t>
            </a:r>
            <a:r>
              <a:rPr lang="en-US" err="1">
                <a:ea typeface="+mn-lt"/>
                <a:cs typeface="+mn-lt"/>
              </a:rPr>
              <a:t>divām</a:t>
            </a:r>
            <a:r>
              <a:rPr lang="en-US">
                <a:ea typeface="+mn-lt"/>
                <a:cs typeface="+mn-lt"/>
              </a:rPr>
              <a:t> </a:t>
            </a:r>
            <a:r>
              <a:rPr lang="en-US" err="1">
                <a:ea typeface="+mn-lt"/>
                <a:cs typeface="+mn-lt"/>
              </a:rPr>
              <a:t>dažādām</a:t>
            </a:r>
            <a:r>
              <a:rPr lang="en-US">
                <a:ea typeface="+mn-lt"/>
                <a:cs typeface="+mn-lt"/>
              </a:rPr>
              <a:t> </a:t>
            </a:r>
            <a:r>
              <a:rPr lang="en-US" err="1">
                <a:ea typeface="+mn-lt"/>
                <a:cs typeface="+mn-lt"/>
              </a:rPr>
              <a:t>grāmatām</a:t>
            </a:r>
            <a:r>
              <a:rPr lang="en-US">
                <a:ea typeface="+mn-lt"/>
                <a:cs typeface="+mn-lt"/>
              </a:rPr>
              <a:t>.</a:t>
            </a:r>
            <a:endParaRPr lang="en-US"/>
          </a:p>
          <a:p>
            <a:pPr marL="971550" lvl="1" indent="-285750">
              <a:buFont typeface="Arial"/>
              <a:buChar char="•"/>
            </a:pPr>
            <a:r>
              <a:rPr lang="en-US" err="1">
                <a:ea typeface="+mn-lt"/>
                <a:cs typeface="+mn-lt"/>
              </a:rPr>
              <a:t>Izveidojiet</a:t>
            </a:r>
            <a:r>
              <a:rPr lang="en-US">
                <a:ea typeface="+mn-lt"/>
                <a:cs typeface="+mn-lt"/>
              </a:rPr>
              <a:t> </a:t>
            </a:r>
            <a:r>
              <a:rPr lang="en-US" err="1">
                <a:ea typeface="+mn-lt"/>
                <a:cs typeface="+mn-lt"/>
              </a:rPr>
              <a:t>divus</a:t>
            </a:r>
            <a:r>
              <a:rPr lang="en-US">
                <a:ea typeface="+mn-lt"/>
                <a:cs typeface="+mn-lt"/>
              </a:rPr>
              <a:t> </a:t>
            </a:r>
            <a:r>
              <a:rPr lang="en-US" err="1">
                <a:ea typeface="+mn-lt"/>
                <a:cs typeface="+mn-lt"/>
              </a:rPr>
              <a:t>Gramata</a:t>
            </a:r>
            <a:r>
              <a:rPr lang="en-US">
                <a:ea typeface="+mn-lt"/>
                <a:cs typeface="+mn-lt"/>
              </a:rPr>
              <a:t> </a:t>
            </a:r>
            <a:r>
              <a:rPr lang="en-US" err="1">
                <a:ea typeface="+mn-lt"/>
                <a:cs typeface="+mn-lt"/>
              </a:rPr>
              <a:t>objektus</a:t>
            </a:r>
            <a:r>
              <a:rPr lang="en-US">
                <a:ea typeface="+mn-lt"/>
                <a:cs typeface="+mn-lt"/>
              </a:rPr>
              <a:t>, </a:t>
            </a:r>
            <a:r>
              <a:rPr lang="en-US" err="1">
                <a:ea typeface="+mn-lt"/>
                <a:cs typeface="+mn-lt"/>
              </a:rPr>
              <a:t>izmantojot</a:t>
            </a:r>
            <a:r>
              <a:rPr lang="en-US">
                <a:ea typeface="+mn-lt"/>
                <a:cs typeface="+mn-lt"/>
              </a:rPr>
              <a:t> </a:t>
            </a:r>
            <a:r>
              <a:rPr lang="en-US" err="1">
                <a:ea typeface="+mn-lt"/>
                <a:cs typeface="+mn-lt"/>
              </a:rPr>
              <a:t>lietotāja</a:t>
            </a:r>
            <a:r>
              <a:rPr lang="en-US">
                <a:ea typeface="+mn-lt"/>
                <a:cs typeface="+mn-lt"/>
              </a:rPr>
              <a:t> </a:t>
            </a:r>
            <a:r>
              <a:rPr lang="en-US" err="1">
                <a:ea typeface="+mn-lt"/>
                <a:cs typeface="+mn-lt"/>
              </a:rPr>
              <a:t>ievadītos</a:t>
            </a:r>
            <a:r>
              <a:rPr lang="en-US">
                <a:ea typeface="+mn-lt"/>
                <a:cs typeface="+mn-lt"/>
              </a:rPr>
              <a:t> datus.</a:t>
            </a:r>
            <a:endParaRPr lang="en-US"/>
          </a:p>
          <a:p>
            <a:pPr marL="971550" lvl="1" indent="-285750">
              <a:buFont typeface="Arial"/>
              <a:buChar char="•"/>
            </a:pPr>
            <a:r>
              <a:rPr lang="en-US" err="1">
                <a:ea typeface="+mn-lt"/>
                <a:cs typeface="+mn-lt"/>
              </a:rPr>
              <a:t>Katrai</a:t>
            </a:r>
            <a:r>
              <a:rPr lang="en-US">
                <a:ea typeface="+mn-lt"/>
                <a:cs typeface="+mn-lt"/>
              </a:rPr>
              <a:t> </a:t>
            </a:r>
            <a:r>
              <a:rPr lang="en-US" err="1">
                <a:ea typeface="+mn-lt"/>
                <a:cs typeface="+mn-lt"/>
              </a:rPr>
              <a:t>izveidotajai</a:t>
            </a:r>
            <a:r>
              <a:rPr lang="en-US">
                <a:ea typeface="+mn-lt"/>
                <a:cs typeface="+mn-lt"/>
              </a:rPr>
              <a:t> </a:t>
            </a:r>
            <a:r>
              <a:rPr lang="en-US" err="1">
                <a:ea typeface="+mn-lt"/>
                <a:cs typeface="+mn-lt"/>
              </a:rPr>
              <a:t>grāmatai</a:t>
            </a:r>
            <a:r>
              <a:rPr lang="en-US">
                <a:ea typeface="+mn-lt"/>
                <a:cs typeface="+mn-lt"/>
              </a:rPr>
              <a:t> </a:t>
            </a:r>
            <a:r>
              <a:rPr lang="en-US" err="1">
                <a:ea typeface="+mn-lt"/>
                <a:cs typeface="+mn-lt"/>
              </a:rPr>
              <a:t>izsauciet</a:t>
            </a:r>
            <a:r>
              <a:rPr lang="en-US">
                <a:ea typeface="+mn-lt"/>
                <a:cs typeface="+mn-lt"/>
              </a:rPr>
              <a:t> </a:t>
            </a:r>
            <a:r>
              <a:rPr lang="en-US" err="1">
                <a:ea typeface="+mn-lt"/>
                <a:cs typeface="+mn-lt"/>
              </a:rPr>
              <a:t>paradit_info</a:t>
            </a:r>
            <a:r>
              <a:rPr lang="en-US">
                <a:ea typeface="+mn-lt"/>
                <a:cs typeface="+mn-lt"/>
              </a:rPr>
              <a:t>() </a:t>
            </a:r>
            <a:r>
              <a:rPr lang="en-US" err="1">
                <a:ea typeface="+mn-lt"/>
                <a:cs typeface="+mn-lt"/>
              </a:rPr>
              <a:t>metodi</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98679771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640C2B-81D7-E173-A3DD-CA2925311B61}"/>
              </a:ext>
            </a:extLst>
          </p:cNvPr>
          <p:cNvSpPr>
            <a:spLocks noGrp="1"/>
          </p:cNvSpPr>
          <p:nvPr>
            <p:ph idx="1"/>
          </p:nvPr>
        </p:nvSpPr>
        <p:spPr>
          <a:xfrm>
            <a:off x="838200" y="149225"/>
            <a:ext cx="10515600" cy="6556058"/>
          </a:xfrm>
        </p:spPr>
        <p:txBody>
          <a:bodyPr vert="horz" lIns="91440" tIns="45720" rIns="91440" bIns="45720" rtlCol="0" anchor="t">
            <a:normAutofit fontScale="92500" lnSpcReduction="20000"/>
          </a:bodyPr>
          <a:lstStyle/>
          <a:p>
            <a:pPr>
              <a:buNone/>
            </a:pPr>
            <a:r>
              <a:rPr lang="en-US" err="1">
                <a:ea typeface="+mn-lt"/>
                <a:cs typeface="+mn-lt"/>
              </a:rPr>
              <a:t>Uzdevums</a:t>
            </a:r>
            <a:r>
              <a:rPr lang="en-US">
                <a:ea typeface="+mn-lt"/>
                <a:cs typeface="+mn-lt"/>
              </a:rPr>
              <a:t> 2:</a:t>
            </a:r>
            <a:endParaRPr lang="en-US"/>
          </a:p>
          <a:p>
            <a:pPr>
              <a:buNone/>
            </a:pPr>
            <a:r>
              <a:rPr lang="en-US" err="1">
                <a:ea typeface="+mn-lt"/>
                <a:cs typeface="+mn-lt"/>
              </a:rPr>
              <a:t>Izveidojiet</a:t>
            </a:r>
            <a:r>
              <a:rPr lang="en-US">
                <a:ea typeface="+mn-lt"/>
                <a:cs typeface="+mn-lt"/>
              </a:rPr>
              <a:t> </a:t>
            </a:r>
            <a:r>
              <a:rPr lang="en-US" err="1">
                <a:ea typeface="+mn-lt"/>
                <a:cs typeface="+mn-lt"/>
              </a:rPr>
              <a:t>programmu</a:t>
            </a:r>
            <a:r>
              <a:rPr lang="en-US">
                <a:ea typeface="+mn-lt"/>
                <a:cs typeface="+mn-lt"/>
              </a:rPr>
              <a:t>, kas </a:t>
            </a:r>
            <a:r>
              <a:rPr lang="en-US" err="1">
                <a:ea typeface="+mn-lt"/>
                <a:cs typeface="+mn-lt"/>
              </a:rPr>
              <a:t>simulē</a:t>
            </a:r>
            <a:r>
              <a:rPr lang="en-US">
                <a:ea typeface="+mn-lt"/>
                <a:cs typeface="+mn-lt"/>
              </a:rPr>
              <a:t> </a:t>
            </a:r>
            <a:r>
              <a:rPr lang="en-US" err="1">
                <a:ea typeface="+mn-lt"/>
                <a:cs typeface="+mn-lt"/>
              </a:rPr>
              <a:t>vienkāršu</a:t>
            </a:r>
            <a:r>
              <a:rPr lang="en-US">
                <a:ea typeface="+mn-lt"/>
                <a:cs typeface="+mn-lt"/>
              </a:rPr>
              <a:t> </a:t>
            </a:r>
            <a:r>
              <a:rPr lang="en-US" err="1">
                <a:ea typeface="+mn-lt"/>
                <a:cs typeface="+mn-lt"/>
              </a:rPr>
              <a:t>bankas</a:t>
            </a:r>
            <a:r>
              <a:rPr lang="en-US">
                <a:ea typeface="+mn-lt"/>
                <a:cs typeface="+mn-lt"/>
              </a:rPr>
              <a:t> </a:t>
            </a:r>
            <a:r>
              <a:rPr lang="en-US" err="1">
                <a:ea typeface="+mn-lt"/>
                <a:cs typeface="+mn-lt"/>
              </a:rPr>
              <a:t>kontu</a:t>
            </a:r>
            <a:r>
              <a:rPr lang="en-US">
                <a:ea typeface="+mn-lt"/>
                <a:cs typeface="+mn-lt"/>
              </a:rPr>
              <a:t>.</a:t>
            </a:r>
            <a:endParaRPr lang="en-US"/>
          </a:p>
          <a:p>
            <a:pPr>
              <a:buNone/>
            </a:pPr>
            <a:r>
              <a:rPr lang="en-US" b="1" err="1">
                <a:ea typeface="+mn-lt"/>
                <a:cs typeface="+mn-lt"/>
              </a:rPr>
              <a:t>Nosacījumi</a:t>
            </a:r>
            <a:r>
              <a:rPr lang="en-US" b="1">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err="1">
                <a:ea typeface="+mn-lt"/>
                <a:cs typeface="+mn-lt"/>
              </a:rPr>
              <a:t>klasi</a:t>
            </a:r>
            <a:r>
              <a:rPr lang="en-US">
                <a:ea typeface="+mn-lt"/>
                <a:cs typeface="+mn-lt"/>
              </a:rPr>
              <a:t> </a:t>
            </a:r>
            <a:r>
              <a:rPr lang="en-US" err="1">
                <a:ea typeface="+mn-lt"/>
                <a:cs typeface="+mn-lt"/>
              </a:rPr>
              <a:t>ar</a:t>
            </a:r>
            <a:r>
              <a:rPr lang="en-US">
                <a:ea typeface="+mn-lt"/>
                <a:cs typeface="+mn-lt"/>
              </a:rPr>
              <a:t> </a:t>
            </a:r>
            <a:r>
              <a:rPr lang="en-US" err="1">
                <a:ea typeface="+mn-lt"/>
                <a:cs typeface="+mn-lt"/>
              </a:rPr>
              <a:t>nosaukumu</a:t>
            </a:r>
            <a:r>
              <a:rPr lang="en-US">
                <a:ea typeface="+mn-lt"/>
                <a:cs typeface="+mn-lt"/>
              </a:rPr>
              <a:t> </a:t>
            </a:r>
            <a:r>
              <a:rPr lang="en-US" err="1">
                <a:ea typeface="+mn-lt"/>
                <a:cs typeface="+mn-lt"/>
              </a:rPr>
              <a:t>BankasKonts</a:t>
            </a:r>
            <a:r>
              <a:rPr lang="en-US">
                <a:ea typeface="+mn-lt"/>
                <a:cs typeface="+mn-lt"/>
              </a:rPr>
              <a:t>.</a:t>
            </a:r>
            <a:endParaRPr lang="en-US"/>
          </a:p>
          <a:p>
            <a:pPr>
              <a:buFont typeface="Arial"/>
              <a:buChar char="•"/>
            </a:pPr>
            <a:r>
              <a:rPr lang="en-US" err="1">
                <a:ea typeface="+mn-lt"/>
                <a:cs typeface="+mn-lt"/>
              </a:rPr>
              <a:t>Klasei</a:t>
            </a:r>
            <a:r>
              <a:rPr lang="en-US">
                <a:ea typeface="+mn-lt"/>
                <a:cs typeface="+mn-lt"/>
              </a:rPr>
              <a:t> </a:t>
            </a:r>
            <a:r>
              <a:rPr lang="en-US" err="1">
                <a:ea typeface="+mn-lt"/>
                <a:cs typeface="+mn-lt"/>
              </a:rPr>
              <a:t>jābūt</a:t>
            </a:r>
            <a:r>
              <a:rPr lang="en-US">
                <a:ea typeface="+mn-lt"/>
                <a:cs typeface="+mn-lt"/>
              </a:rPr>
              <a:t> </a:t>
            </a:r>
            <a:r>
              <a:rPr lang="en-US" err="1">
                <a:ea typeface="+mn-lt"/>
                <a:cs typeface="+mn-lt"/>
              </a:rPr>
              <a:t>diviem</a:t>
            </a:r>
            <a:r>
              <a:rPr lang="en-US">
                <a:ea typeface="+mn-lt"/>
                <a:cs typeface="+mn-lt"/>
              </a:rPr>
              <a:t> </a:t>
            </a:r>
            <a:r>
              <a:rPr lang="en-US" b="1" err="1">
                <a:ea typeface="+mn-lt"/>
                <a:cs typeface="+mn-lt"/>
              </a:rPr>
              <a:t>atribūtiem</a:t>
            </a:r>
            <a:r>
              <a:rPr lang="en-US">
                <a:ea typeface="+mn-lt"/>
                <a:cs typeface="+mn-lt"/>
              </a:rPr>
              <a:t>:</a:t>
            </a:r>
            <a:endParaRPr lang="en-US"/>
          </a:p>
          <a:p>
            <a:pPr marL="971550" lvl="1" indent="-285750">
              <a:buFont typeface="Arial"/>
              <a:buChar char="•"/>
            </a:pPr>
            <a:r>
              <a:rPr lang="en-US" err="1">
                <a:ea typeface="+mn-lt"/>
                <a:cs typeface="+mn-lt"/>
              </a:rPr>
              <a:t>ipasnieks</a:t>
            </a:r>
            <a:r>
              <a:rPr lang="en-US">
                <a:ea typeface="+mn-lt"/>
                <a:cs typeface="+mn-lt"/>
              </a:rPr>
              <a:t> (</a:t>
            </a:r>
            <a:r>
              <a:rPr lang="en-US" err="1">
                <a:ea typeface="+mn-lt"/>
                <a:cs typeface="+mn-lt"/>
              </a:rPr>
              <a:t>simbolu</a:t>
            </a:r>
            <a:r>
              <a:rPr lang="en-US">
                <a:ea typeface="+mn-lt"/>
                <a:cs typeface="+mn-lt"/>
              </a:rPr>
              <a:t> </a:t>
            </a:r>
            <a:r>
              <a:rPr lang="en-US" err="1">
                <a:ea typeface="+mn-lt"/>
                <a:cs typeface="+mn-lt"/>
              </a:rPr>
              <a:t>virkne</a:t>
            </a:r>
            <a:r>
              <a:rPr lang="en-US">
                <a:ea typeface="+mn-lt"/>
                <a:cs typeface="+mn-lt"/>
              </a:rPr>
              <a:t>, </a:t>
            </a:r>
            <a:r>
              <a:rPr lang="en-US" err="1">
                <a:ea typeface="+mn-lt"/>
                <a:cs typeface="+mn-lt"/>
              </a:rPr>
              <a:t>konta</a:t>
            </a:r>
            <a:r>
              <a:rPr lang="en-US">
                <a:ea typeface="+mn-lt"/>
                <a:cs typeface="+mn-lt"/>
              </a:rPr>
              <a:t> </a:t>
            </a:r>
            <a:r>
              <a:rPr lang="en-US" err="1">
                <a:ea typeface="+mn-lt"/>
                <a:cs typeface="+mn-lt"/>
              </a:rPr>
              <a:t>īpašnieka</a:t>
            </a:r>
            <a:r>
              <a:rPr lang="en-US">
                <a:ea typeface="+mn-lt"/>
                <a:cs typeface="+mn-lt"/>
              </a:rPr>
              <a:t> </a:t>
            </a:r>
            <a:r>
              <a:rPr lang="en-US" err="1">
                <a:ea typeface="+mn-lt"/>
                <a:cs typeface="+mn-lt"/>
              </a:rPr>
              <a:t>vārds</a:t>
            </a:r>
            <a:r>
              <a:rPr lang="en-US">
                <a:ea typeface="+mn-lt"/>
                <a:cs typeface="+mn-lt"/>
              </a:rPr>
              <a:t>)</a:t>
            </a:r>
            <a:endParaRPr lang="en-US"/>
          </a:p>
          <a:p>
            <a:pPr marL="971550" lvl="1" indent="-285750">
              <a:buFont typeface="Arial"/>
              <a:buChar char="•"/>
            </a:pPr>
            <a:r>
              <a:rPr lang="en-US" err="1">
                <a:ea typeface="+mn-lt"/>
                <a:cs typeface="+mn-lt"/>
              </a:rPr>
              <a:t>bilance</a:t>
            </a:r>
            <a:r>
              <a:rPr lang="en-US">
                <a:ea typeface="+mn-lt"/>
                <a:cs typeface="+mn-lt"/>
              </a:rPr>
              <a:t> (</a:t>
            </a:r>
            <a:r>
              <a:rPr lang="en-US" err="1">
                <a:ea typeface="+mn-lt"/>
                <a:cs typeface="+mn-lt"/>
              </a:rPr>
              <a:t>decimālskaitlis</a:t>
            </a:r>
            <a:r>
              <a:rPr lang="en-US">
                <a:ea typeface="+mn-lt"/>
                <a:cs typeface="+mn-lt"/>
              </a:rPr>
              <a:t>, </a:t>
            </a:r>
            <a:r>
              <a:rPr lang="en-US" err="1">
                <a:ea typeface="+mn-lt"/>
                <a:cs typeface="+mn-lt"/>
              </a:rPr>
              <a:t>naudas</a:t>
            </a:r>
            <a:r>
              <a:rPr lang="en-US">
                <a:ea typeface="+mn-lt"/>
                <a:cs typeface="+mn-lt"/>
              </a:rPr>
              <a:t> summa </a:t>
            </a:r>
            <a:r>
              <a:rPr lang="en-US" err="1">
                <a:ea typeface="+mn-lt"/>
                <a:cs typeface="+mn-lt"/>
              </a:rPr>
              <a:t>kontā</a:t>
            </a:r>
            <a:r>
              <a:rPr lang="en-US">
                <a:ea typeface="+mn-lt"/>
                <a:cs typeface="+mn-lt"/>
              </a:rPr>
              <a:t>)</a:t>
            </a:r>
            <a:endParaRPr lang="en-US"/>
          </a:p>
          <a:p>
            <a:pPr>
              <a:buFont typeface="Arial"/>
              <a:buChar char="•"/>
            </a:pPr>
            <a:r>
              <a:rPr lang="en-US" b="1" err="1">
                <a:ea typeface="+mn-lt"/>
                <a:cs typeface="+mn-lt"/>
              </a:rPr>
              <a:t>Konstruktoram</a:t>
            </a:r>
            <a:r>
              <a:rPr lang="en-US">
                <a:ea typeface="+mn-lt"/>
                <a:cs typeface="+mn-lt"/>
              </a:rPr>
              <a:t> </a:t>
            </a:r>
            <a:r>
              <a:rPr lang="en-US" err="1">
                <a:ea typeface="+mn-lt"/>
                <a:cs typeface="+mn-lt"/>
              </a:rPr>
              <a:t>jāsaņem</a:t>
            </a:r>
            <a:r>
              <a:rPr lang="en-US">
                <a:ea typeface="+mn-lt"/>
                <a:cs typeface="+mn-lt"/>
              </a:rPr>
              <a:t> </a:t>
            </a:r>
            <a:r>
              <a:rPr lang="en-US" err="1">
                <a:ea typeface="+mn-lt"/>
                <a:cs typeface="+mn-lt"/>
              </a:rPr>
              <a:t>īpašnieka</a:t>
            </a:r>
            <a:r>
              <a:rPr lang="en-US">
                <a:ea typeface="+mn-lt"/>
                <a:cs typeface="+mn-lt"/>
              </a:rPr>
              <a:t> </a:t>
            </a:r>
            <a:r>
              <a:rPr lang="en-US" err="1">
                <a:ea typeface="+mn-lt"/>
                <a:cs typeface="+mn-lt"/>
              </a:rPr>
              <a:t>vārds</a:t>
            </a:r>
            <a:r>
              <a:rPr lang="en-US">
                <a:ea typeface="+mn-lt"/>
                <a:cs typeface="+mn-lt"/>
              </a:rPr>
              <a:t> un </a:t>
            </a:r>
            <a:r>
              <a:rPr lang="en-US" err="1">
                <a:ea typeface="+mn-lt"/>
                <a:cs typeface="+mn-lt"/>
              </a:rPr>
              <a:t>sākuma</a:t>
            </a:r>
            <a:r>
              <a:rPr lang="en-US">
                <a:ea typeface="+mn-lt"/>
                <a:cs typeface="+mn-lt"/>
              </a:rPr>
              <a:t> </a:t>
            </a:r>
            <a:r>
              <a:rPr lang="en-US" err="1">
                <a:ea typeface="+mn-lt"/>
                <a:cs typeface="+mn-lt"/>
              </a:rPr>
              <a:t>bilance</a:t>
            </a:r>
            <a:r>
              <a:rPr lang="en-US">
                <a:ea typeface="+mn-lt"/>
                <a:cs typeface="+mn-lt"/>
              </a:rPr>
              <a:t> (var </a:t>
            </a:r>
            <a:r>
              <a:rPr lang="en-US" err="1">
                <a:ea typeface="+mn-lt"/>
                <a:cs typeface="+mn-lt"/>
              </a:rPr>
              <a:t>būt</a:t>
            </a:r>
            <a:r>
              <a:rPr lang="en-US">
                <a:ea typeface="+mn-lt"/>
                <a:cs typeface="+mn-lt"/>
              </a:rPr>
              <a:t> 0).</a:t>
            </a:r>
            <a:endParaRPr lang="en-US"/>
          </a:p>
          <a:p>
            <a:pPr>
              <a:buFont typeface="Arial"/>
              <a:buChar char="•"/>
            </a:pPr>
            <a:r>
              <a:rPr lang="en-US" err="1">
                <a:ea typeface="+mn-lt"/>
                <a:cs typeface="+mn-lt"/>
              </a:rPr>
              <a:t>Izveidojiet</a:t>
            </a:r>
            <a:r>
              <a:rPr lang="en-US">
                <a:ea typeface="+mn-lt"/>
                <a:cs typeface="+mn-lt"/>
              </a:rPr>
              <a:t> </a:t>
            </a:r>
            <a:r>
              <a:rPr lang="en-US" err="1">
                <a:ea typeface="+mn-lt"/>
                <a:cs typeface="+mn-lt"/>
              </a:rPr>
              <a:t>šādas</a:t>
            </a:r>
            <a:r>
              <a:rPr lang="en-US">
                <a:ea typeface="+mn-lt"/>
                <a:cs typeface="+mn-lt"/>
              </a:rPr>
              <a:t> </a:t>
            </a:r>
            <a:r>
              <a:rPr lang="en-US" b="1" err="1">
                <a:ea typeface="+mn-lt"/>
                <a:cs typeface="+mn-lt"/>
              </a:rPr>
              <a:t>metodes</a:t>
            </a:r>
            <a:r>
              <a:rPr lang="en-US">
                <a:ea typeface="+mn-lt"/>
                <a:cs typeface="+mn-lt"/>
              </a:rPr>
              <a:t>:</a:t>
            </a:r>
            <a:endParaRPr lang="en-US"/>
          </a:p>
          <a:p>
            <a:pPr marL="971550" lvl="1" indent="-285750">
              <a:buFont typeface="Arial"/>
              <a:buChar char="•"/>
            </a:pPr>
            <a:r>
              <a:rPr lang="en-US" err="1">
                <a:ea typeface="+mn-lt"/>
                <a:cs typeface="+mn-lt"/>
              </a:rPr>
              <a:t>paradit_bilanci</a:t>
            </a:r>
            <a:r>
              <a:rPr lang="en-US">
                <a:ea typeface="+mn-lt"/>
                <a:cs typeface="+mn-lt"/>
              </a:rPr>
              <a:t>(): </a:t>
            </a:r>
            <a:r>
              <a:rPr lang="en-US" err="1">
                <a:ea typeface="+mn-lt"/>
                <a:cs typeface="+mn-lt"/>
              </a:rPr>
              <a:t>Izdrukā</a:t>
            </a:r>
            <a:r>
              <a:rPr lang="en-US">
                <a:ea typeface="+mn-lt"/>
                <a:cs typeface="+mn-lt"/>
              </a:rPr>
              <a:t> </a:t>
            </a:r>
            <a:r>
              <a:rPr lang="en-US" err="1">
                <a:ea typeface="+mn-lt"/>
                <a:cs typeface="+mn-lt"/>
              </a:rPr>
              <a:t>konta</a:t>
            </a:r>
            <a:r>
              <a:rPr lang="en-US">
                <a:ea typeface="+mn-lt"/>
                <a:cs typeface="+mn-lt"/>
              </a:rPr>
              <a:t> </a:t>
            </a:r>
            <a:r>
              <a:rPr lang="en-US" err="1">
                <a:ea typeface="+mn-lt"/>
                <a:cs typeface="+mn-lt"/>
              </a:rPr>
              <a:t>īpašnieku</a:t>
            </a:r>
            <a:r>
              <a:rPr lang="en-US">
                <a:ea typeface="+mn-lt"/>
                <a:cs typeface="+mn-lt"/>
              </a:rPr>
              <a:t> un </a:t>
            </a:r>
            <a:r>
              <a:rPr lang="en-US" err="1">
                <a:ea typeface="+mn-lt"/>
                <a:cs typeface="+mn-lt"/>
              </a:rPr>
              <a:t>pašreizējo</a:t>
            </a:r>
            <a:r>
              <a:rPr lang="en-US">
                <a:ea typeface="+mn-lt"/>
                <a:cs typeface="+mn-lt"/>
              </a:rPr>
              <a:t> </a:t>
            </a:r>
            <a:r>
              <a:rPr lang="en-US" err="1">
                <a:ea typeface="+mn-lt"/>
                <a:cs typeface="+mn-lt"/>
              </a:rPr>
              <a:t>bilanci</a:t>
            </a:r>
            <a:r>
              <a:rPr lang="en-US">
                <a:ea typeface="+mn-lt"/>
                <a:cs typeface="+mn-lt"/>
              </a:rPr>
              <a:t>.</a:t>
            </a:r>
            <a:endParaRPr lang="en-US"/>
          </a:p>
          <a:p>
            <a:pPr marL="971550" lvl="1" indent="-285750">
              <a:buFont typeface="Arial"/>
              <a:buChar char="•"/>
            </a:pPr>
            <a:r>
              <a:rPr lang="en-US" err="1">
                <a:ea typeface="+mn-lt"/>
                <a:cs typeface="+mn-lt"/>
              </a:rPr>
              <a:t>ieskaitit</a:t>
            </a:r>
            <a:r>
              <a:rPr lang="en-US">
                <a:ea typeface="+mn-lt"/>
                <a:cs typeface="+mn-lt"/>
              </a:rPr>
              <a:t>(summa): </a:t>
            </a:r>
            <a:r>
              <a:rPr lang="en-US" err="1">
                <a:ea typeface="+mn-lt"/>
                <a:cs typeface="+mn-lt"/>
              </a:rPr>
              <a:t>Pievieno</a:t>
            </a:r>
            <a:r>
              <a:rPr lang="en-US">
                <a:ea typeface="+mn-lt"/>
                <a:cs typeface="+mn-lt"/>
              </a:rPr>
              <a:t> </a:t>
            </a:r>
            <a:r>
              <a:rPr lang="en-US" err="1">
                <a:ea typeface="+mn-lt"/>
                <a:cs typeface="+mn-lt"/>
              </a:rPr>
              <a:t>norādīto</a:t>
            </a:r>
            <a:r>
              <a:rPr lang="en-US">
                <a:ea typeface="+mn-lt"/>
                <a:cs typeface="+mn-lt"/>
              </a:rPr>
              <a:t> </a:t>
            </a:r>
            <a:r>
              <a:rPr lang="en-US" err="1">
                <a:ea typeface="+mn-lt"/>
                <a:cs typeface="+mn-lt"/>
              </a:rPr>
              <a:t>summu</a:t>
            </a:r>
            <a:r>
              <a:rPr lang="en-US">
                <a:ea typeface="+mn-lt"/>
                <a:cs typeface="+mn-lt"/>
              </a:rPr>
              <a:t> </a:t>
            </a:r>
            <a:r>
              <a:rPr lang="en-US" err="1">
                <a:ea typeface="+mn-lt"/>
                <a:cs typeface="+mn-lt"/>
              </a:rPr>
              <a:t>bilancei</a:t>
            </a:r>
            <a:r>
              <a:rPr lang="en-US">
                <a:ea typeface="+mn-lt"/>
                <a:cs typeface="+mn-lt"/>
              </a:rPr>
              <a:t> un </a:t>
            </a:r>
            <a:r>
              <a:rPr lang="en-US" err="1">
                <a:ea typeface="+mn-lt"/>
                <a:cs typeface="+mn-lt"/>
              </a:rPr>
              <a:t>izdrukā</a:t>
            </a:r>
            <a:r>
              <a:rPr lang="en-US">
                <a:ea typeface="+mn-lt"/>
                <a:cs typeface="+mn-lt"/>
              </a:rPr>
              <a:t> </a:t>
            </a:r>
            <a:r>
              <a:rPr lang="en-US" err="1">
                <a:ea typeface="+mn-lt"/>
                <a:cs typeface="+mn-lt"/>
              </a:rPr>
              <a:t>paziņojumu</a:t>
            </a:r>
            <a:r>
              <a:rPr lang="en-US">
                <a:ea typeface="+mn-lt"/>
                <a:cs typeface="+mn-lt"/>
              </a:rPr>
              <a:t> par </a:t>
            </a:r>
            <a:r>
              <a:rPr lang="en-US" err="1">
                <a:ea typeface="+mn-lt"/>
                <a:cs typeface="+mn-lt"/>
              </a:rPr>
              <a:t>veiksmīgu</a:t>
            </a:r>
            <a:r>
              <a:rPr lang="en-US">
                <a:ea typeface="+mn-lt"/>
                <a:cs typeface="+mn-lt"/>
              </a:rPr>
              <a:t> </a:t>
            </a:r>
            <a:r>
              <a:rPr lang="en-US" err="1">
                <a:ea typeface="+mn-lt"/>
                <a:cs typeface="+mn-lt"/>
              </a:rPr>
              <a:t>operāciju</a:t>
            </a:r>
            <a:r>
              <a:rPr lang="en-US">
                <a:ea typeface="+mn-lt"/>
                <a:cs typeface="+mn-lt"/>
              </a:rPr>
              <a:t>.</a:t>
            </a:r>
            <a:endParaRPr lang="en-US"/>
          </a:p>
          <a:p>
            <a:pPr marL="971550" lvl="1" indent="-285750">
              <a:buFont typeface="Arial"/>
              <a:buChar char="•"/>
            </a:pPr>
            <a:r>
              <a:rPr lang="en-US" err="1">
                <a:ea typeface="+mn-lt"/>
                <a:cs typeface="+mn-lt"/>
              </a:rPr>
              <a:t>iznemt</a:t>
            </a:r>
            <a:r>
              <a:rPr lang="en-US">
                <a:ea typeface="+mn-lt"/>
                <a:cs typeface="+mn-lt"/>
              </a:rPr>
              <a:t>(summa): </a:t>
            </a:r>
            <a:r>
              <a:rPr lang="en-US" err="1">
                <a:ea typeface="+mn-lt"/>
                <a:cs typeface="+mn-lt"/>
              </a:rPr>
              <a:t>Pārbauda</a:t>
            </a:r>
            <a:r>
              <a:rPr lang="en-US">
                <a:ea typeface="+mn-lt"/>
                <a:cs typeface="+mn-lt"/>
              </a:rPr>
              <a:t>, </a:t>
            </a:r>
            <a:r>
              <a:rPr lang="en-US" err="1">
                <a:ea typeface="+mn-lt"/>
                <a:cs typeface="+mn-lt"/>
              </a:rPr>
              <a:t>vai</a:t>
            </a:r>
            <a:r>
              <a:rPr lang="en-US">
                <a:ea typeface="+mn-lt"/>
                <a:cs typeface="+mn-lt"/>
              </a:rPr>
              <a:t> </a:t>
            </a:r>
            <a:r>
              <a:rPr lang="en-US" err="1">
                <a:ea typeface="+mn-lt"/>
                <a:cs typeface="+mn-lt"/>
              </a:rPr>
              <a:t>bilancē</a:t>
            </a:r>
            <a:r>
              <a:rPr lang="en-US">
                <a:ea typeface="+mn-lt"/>
                <a:cs typeface="+mn-lt"/>
              </a:rPr>
              <a:t> </a:t>
            </a:r>
            <a:r>
              <a:rPr lang="en-US" err="1">
                <a:ea typeface="+mn-lt"/>
                <a:cs typeface="+mn-lt"/>
              </a:rPr>
              <a:t>ir</a:t>
            </a:r>
            <a:r>
              <a:rPr lang="en-US">
                <a:ea typeface="+mn-lt"/>
                <a:cs typeface="+mn-lt"/>
              </a:rPr>
              <a:t> </a:t>
            </a:r>
            <a:r>
              <a:rPr lang="en-US" err="1">
                <a:ea typeface="+mn-lt"/>
                <a:cs typeface="+mn-lt"/>
              </a:rPr>
              <a:t>pietiekami</a:t>
            </a:r>
            <a:r>
              <a:rPr lang="en-US">
                <a:ea typeface="+mn-lt"/>
                <a:cs typeface="+mn-lt"/>
              </a:rPr>
              <a:t> </a:t>
            </a:r>
            <a:r>
              <a:rPr lang="en-US" err="1">
                <a:ea typeface="+mn-lt"/>
                <a:cs typeface="+mn-lt"/>
              </a:rPr>
              <a:t>daudz</a:t>
            </a:r>
            <a:r>
              <a:rPr lang="en-US">
                <a:ea typeface="+mn-lt"/>
                <a:cs typeface="+mn-lt"/>
              </a:rPr>
              <a:t> </a:t>
            </a:r>
            <a:r>
              <a:rPr lang="en-US" err="1">
                <a:ea typeface="+mn-lt"/>
                <a:cs typeface="+mn-lt"/>
              </a:rPr>
              <a:t>naudas</a:t>
            </a:r>
            <a:r>
              <a:rPr lang="en-US">
                <a:ea typeface="+mn-lt"/>
                <a:cs typeface="+mn-lt"/>
              </a:rPr>
              <a:t>.</a:t>
            </a:r>
            <a:endParaRPr lang="en-US"/>
          </a:p>
          <a:p>
            <a:pPr marL="1428750" lvl="2" indent="-285750">
              <a:buFont typeface="Arial"/>
              <a:buChar char="•"/>
            </a:pPr>
            <a:r>
              <a:rPr lang="en-US">
                <a:ea typeface="+mn-lt"/>
                <a:cs typeface="+mn-lt"/>
              </a:rPr>
              <a:t>Ja </a:t>
            </a:r>
            <a:r>
              <a:rPr lang="en-US" err="1">
                <a:ea typeface="+mn-lt"/>
                <a:cs typeface="+mn-lt"/>
              </a:rPr>
              <a:t>ir</a:t>
            </a:r>
            <a:r>
              <a:rPr lang="en-US">
                <a:ea typeface="+mn-lt"/>
                <a:cs typeface="+mn-lt"/>
              </a:rPr>
              <a:t>, tad </a:t>
            </a:r>
            <a:r>
              <a:rPr lang="en-US" err="1">
                <a:ea typeface="+mn-lt"/>
                <a:cs typeface="+mn-lt"/>
              </a:rPr>
              <a:t>samazina</a:t>
            </a:r>
            <a:r>
              <a:rPr lang="en-US">
                <a:ea typeface="+mn-lt"/>
                <a:cs typeface="+mn-lt"/>
              </a:rPr>
              <a:t> </a:t>
            </a:r>
            <a:r>
              <a:rPr lang="en-US" err="1">
                <a:ea typeface="+mn-lt"/>
                <a:cs typeface="+mn-lt"/>
              </a:rPr>
              <a:t>bilanci</a:t>
            </a:r>
            <a:r>
              <a:rPr lang="en-US">
                <a:ea typeface="+mn-lt"/>
                <a:cs typeface="+mn-lt"/>
              </a:rPr>
              <a:t> par </a:t>
            </a:r>
            <a:r>
              <a:rPr lang="en-US" err="1">
                <a:ea typeface="+mn-lt"/>
                <a:cs typeface="+mn-lt"/>
              </a:rPr>
              <a:t>norādīto</a:t>
            </a:r>
            <a:r>
              <a:rPr lang="en-US">
                <a:ea typeface="+mn-lt"/>
                <a:cs typeface="+mn-lt"/>
              </a:rPr>
              <a:t> </a:t>
            </a:r>
            <a:r>
              <a:rPr lang="en-US" err="1">
                <a:ea typeface="+mn-lt"/>
                <a:cs typeface="+mn-lt"/>
              </a:rPr>
              <a:t>summu</a:t>
            </a:r>
            <a:r>
              <a:rPr lang="en-US">
                <a:ea typeface="+mn-lt"/>
                <a:cs typeface="+mn-lt"/>
              </a:rPr>
              <a:t> un </a:t>
            </a:r>
            <a:r>
              <a:rPr lang="en-US" err="1">
                <a:ea typeface="+mn-lt"/>
                <a:cs typeface="+mn-lt"/>
              </a:rPr>
              <a:t>izdrukā</a:t>
            </a:r>
            <a:r>
              <a:rPr lang="en-US">
                <a:ea typeface="+mn-lt"/>
                <a:cs typeface="+mn-lt"/>
              </a:rPr>
              <a:t> </a:t>
            </a:r>
            <a:r>
              <a:rPr lang="en-US" err="1">
                <a:ea typeface="+mn-lt"/>
                <a:cs typeface="+mn-lt"/>
              </a:rPr>
              <a:t>paziņojumu</a:t>
            </a:r>
            <a:r>
              <a:rPr lang="en-US">
                <a:ea typeface="+mn-lt"/>
                <a:cs typeface="+mn-lt"/>
              </a:rPr>
              <a:t>.</a:t>
            </a:r>
            <a:endParaRPr lang="en-US"/>
          </a:p>
          <a:p>
            <a:pPr marL="1428750" lvl="2" indent="-285750">
              <a:buFont typeface="Arial"/>
              <a:buChar char="•"/>
            </a:pPr>
            <a:r>
              <a:rPr lang="en-US">
                <a:ea typeface="+mn-lt"/>
                <a:cs typeface="+mn-lt"/>
              </a:rPr>
              <a:t>Ja nav, tad </a:t>
            </a:r>
            <a:r>
              <a:rPr lang="en-US" err="1">
                <a:ea typeface="+mn-lt"/>
                <a:cs typeface="+mn-lt"/>
              </a:rPr>
              <a:t>izdrukā</a:t>
            </a:r>
            <a:r>
              <a:rPr lang="en-US">
                <a:ea typeface="+mn-lt"/>
                <a:cs typeface="+mn-lt"/>
              </a:rPr>
              <a:t> </a:t>
            </a:r>
            <a:r>
              <a:rPr lang="en-US" err="1">
                <a:ea typeface="+mn-lt"/>
                <a:cs typeface="+mn-lt"/>
              </a:rPr>
              <a:t>kļūdas</a:t>
            </a:r>
            <a:r>
              <a:rPr lang="en-US">
                <a:ea typeface="+mn-lt"/>
                <a:cs typeface="+mn-lt"/>
              </a:rPr>
              <a:t> </a:t>
            </a:r>
            <a:r>
              <a:rPr lang="en-US" err="1">
                <a:ea typeface="+mn-lt"/>
                <a:cs typeface="+mn-lt"/>
              </a:rPr>
              <a:t>paziņojumu</a:t>
            </a:r>
            <a:r>
              <a:rPr lang="en-US">
                <a:ea typeface="+mn-lt"/>
                <a:cs typeface="+mn-lt"/>
              </a:rPr>
              <a:t>, ka </a:t>
            </a:r>
            <a:r>
              <a:rPr lang="en-US" err="1">
                <a:ea typeface="+mn-lt"/>
                <a:cs typeface="+mn-lt"/>
              </a:rPr>
              <a:t>līdzekļu</a:t>
            </a:r>
            <a:r>
              <a:rPr lang="en-US">
                <a:ea typeface="+mn-lt"/>
                <a:cs typeface="+mn-lt"/>
              </a:rPr>
              <a:t> </a:t>
            </a:r>
            <a:r>
              <a:rPr lang="en-US" err="1">
                <a:ea typeface="+mn-lt"/>
                <a:cs typeface="+mn-lt"/>
              </a:rPr>
              <a:t>nepietiek</a:t>
            </a:r>
            <a:r>
              <a:rPr lang="en-US">
                <a:ea typeface="+mn-lt"/>
                <a:cs typeface="+mn-lt"/>
              </a:rPr>
              <a:t>.</a:t>
            </a:r>
            <a:endParaRPr lang="en-US"/>
          </a:p>
          <a:p>
            <a:pPr>
              <a:buFont typeface="Arial"/>
              <a:buChar char="•"/>
            </a:pPr>
            <a:r>
              <a:rPr lang="en-US" err="1">
                <a:ea typeface="+mn-lt"/>
                <a:cs typeface="+mn-lt"/>
              </a:rPr>
              <a:t>Programmas</a:t>
            </a:r>
            <a:r>
              <a:rPr lang="en-US">
                <a:ea typeface="+mn-lt"/>
                <a:cs typeface="+mn-lt"/>
              </a:rPr>
              <a:t> </a:t>
            </a:r>
            <a:r>
              <a:rPr lang="en-US" err="1">
                <a:ea typeface="+mn-lt"/>
                <a:cs typeface="+mn-lt"/>
              </a:rPr>
              <a:t>galvenajā</a:t>
            </a:r>
            <a:r>
              <a:rPr lang="en-US">
                <a:ea typeface="+mn-lt"/>
                <a:cs typeface="+mn-lt"/>
              </a:rPr>
              <a:t> </a:t>
            </a:r>
            <a:r>
              <a:rPr lang="en-US" err="1">
                <a:ea typeface="+mn-lt"/>
                <a:cs typeface="+mn-lt"/>
              </a:rPr>
              <a:t>daļā</a:t>
            </a:r>
            <a:r>
              <a:rPr lang="en-US">
                <a:ea typeface="+mn-lt"/>
                <a:cs typeface="+mn-lt"/>
              </a:rPr>
              <a:t> </a:t>
            </a:r>
            <a:r>
              <a:rPr lang="en-US" err="1">
                <a:ea typeface="+mn-lt"/>
                <a:cs typeface="+mn-lt"/>
              </a:rPr>
              <a:t>izveidojiet</a:t>
            </a:r>
            <a:r>
              <a:rPr lang="en-US">
                <a:ea typeface="+mn-lt"/>
                <a:cs typeface="+mn-lt"/>
              </a:rPr>
              <a:t> </a:t>
            </a:r>
            <a:r>
              <a:rPr lang="en-US" err="1">
                <a:ea typeface="+mn-lt"/>
                <a:cs typeface="+mn-lt"/>
              </a:rPr>
              <a:t>vienu</a:t>
            </a:r>
            <a:r>
              <a:rPr lang="en-US">
                <a:ea typeface="+mn-lt"/>
                <a:cs typeface="+mn-lt"/>
              </a:rPr>
              <a:t> </a:t>
            </a:r>
            <a:r>
              <a:rPr lang="en-US" err="1">
                <a:ea typeface="+mn-lt"/>
                <a:cs typeface="+mn-lt"/>
              </a:rPr>
              <a:t>BankasKonts</a:t>
            </a:r>
            <a:r>
              <a:rPr lang="en-US">
                <a:ea typeface="+mn-lt"/>
                <a:cs typeface="+mn-lt"/>
              </a:rPr>
              <a:t> </a:t>
            </a:r>
            <a:r>
              <a:rPr lang="en-US" err="1">
                <a:ea typeface="+mn-lt"/>
                <a:cs typeface="+mn-lt"/>
              </a:rPr>
              <a:t>objektu</a:t>
            </a:r>
            <a:r>
              <a:rPr lang="en-US">
                <a:ea typeface="+mn-lt"/>
                <a:cs typeface="+mn-lt"/>
              </a:rPr>
              <a:t> un </a:t>
            </a:r>
            <a:r>
              <a:rPr lang="en-US" err="1">
                <a:ea typeface="+mn-lt"/>
                <a:cs typeface="+mn-lt"/>
              </a:rPr>
              <a:t>veiciet</a:t>
            </a:r>
            <a:r>
              <a:rPr lang="en-US">
                <a:ea typeface="+mn-lt"/>
                <a:cs typeface="+mn-lt"/>
              </a:rPr>
              <a:t> </a:t>
            </a:r>
            <a:r>
              <a:rPr lang="en-US" err="1">
                <a:ea typeface="+mn-lt"/>
                <a:cs typeface="+mn-lt"/>
              </a:rPr>
              <a:t>ar</a:t>
            </a:r>
            <a:r>
              <a:rPr lang="en-US">
                <a:ea typeface="+mn-lt"/>
                <a:cs typeface="+mn-lt"/>
              </a:rPr>
              <a:t> to </a:t>
            </a:r>
            <a:r>
              <a:rPr lang="en-US" err="1">
                <a:ea typeface="+mn-lt"/>
                <a:cs typeface="+mn-lt"/>
              </a:rPr>
              <a:t>vairākas</a:t>
            </a:r>
            <a:r>
              <a:rPr lang="en-US">
                <a:ea typeface="+mn-lt"/>
                <a:cs typeface="+mn-lt"/>
              </a:rPr>
              <a:t> </a:t>
            </a:r>
            <a:r>
              <a:rPr lang="en-US" err="1">
                <a:ea typeface="+mn-lt"/>
                <a:cs typeface="+mn-lt"/>
              </a:rPr>
              <a:t>darbības</a:t>
            </a:r>
            <a:r>
              <a:rPr lang="en-US">
                <a:ea typeface="+mn-lt"/>
                <a:cs typeface="+mn-lt"/>
              </a:rPr>
              <a:t> (</a:t>
            </a:r>
            <a:r>
              <a:rPr lang="en-US" err="1">
                <a:ea typeface="+mn-lt"/>
                <a:cs typeface="+mn-lt"/>
              </a:rPr>
              <a:t>parādiet</a:t>
            </a:r>
            <a:r>
              <a:rPr lang="en-US">
                <a:ea typeface="+mn-lt"/>
                <a:cs typeface="+mn-lt"/>
              </a:rPr>
              <a:t> </a:t>
            </a:r>
            <a:r>
              <a:rPr lang="en-US" err="1">
                <a:ea typeface="+mn-lt"/>
                <a:cs typeface="+mn-lt"/>
              </a:rPr>
              <a:t>bilanci</a:t>
            </a:r>
            <a:r>
              <a:rPr lang="en-US">
                <a:ea typeface="+mn-lt"/>
                <a:cs typeface="+mn-lt"/>
              </a:rPr>
              <a:t>, </a:t>
            </a:r>
            <a:r>
              <a:rPr lang="en-US" err="1">
                <a:ea typeface="+mn-lt"/>
                <a:cs typeface="+mn-lt"/>
              </a:rPr>
              <a:t>ieskaitiet</a:t>
            </a:r>
            <a:r>
              <a:rPr lang="en-US">
                <a:ea typeface="+mn-lt"/>
                <a:cs typeface="+mn-lt"/>
              </a:rPr>
              <a:t> </a:t>
            </a:r>
            <a:r>
              <a:rPr lang="en-US" err="1">
                <a:ea typeface="+mn-lt"/>
                <a:cs typeface="+mn-lt"/>
              </a:rPr>
              <a:t>naudu</a:t>
            </a:r>
            <a:r>
              <a:rPr lang="en-US">
                <a:ea typeface="+mn-lt"/>
                <a:cs typeface="+mn-lt"/>
              </a:rPr>
              <a:t>, </a:t>
            </a:r>
            <a:r>
              <a:rPr lang="en-US" err="1">
                <a:ea typeface="+mn-lt"/>
                <a:cs typeface="+mn-lt"/>
              </a:rPr>
              <a:t>mēģiniet</a:t>
            </a:r>
            <a:r>
              <a:rPr lang="en-US">
                <a:ea typeface="+mn-lt"/>
                <a:cs typeface="+mn-lt"/>
              </a:rPr>
              <a:t> </a:t>
            </a:r>
            <a:r>
              <a:rPr lang="en-US" err="1">
                <a:ea typeface="+mn-lt"/>
                <a:cs typeface="+mn-lt"/>
              </a:rPr>
              <a:t>izņemt</a:t>
            </a:r>
            <a:r>
              <a:rPr lang="en-US">
                <a:ea typeface="+mn-lt"/>
                <a:cs typeface="+mn-lt"/>
              </a:rPr>
              <a:t> </a:t>
            </a:r>
            <a:r>
              <a:rPr lang="en-US" err="1">
                <a:ea typeface="+mn-lt"/>
                <a:cs typeface="+mn-lt"/>
              </a:rPr>
              <a:t>vairāk</a:t>
            </a:r>
            <a:r>
              <a:rPr lang="en-US">
                <a:ea typeface="+mn-lt"/>
                <a:cs typeface="+mn-lt"/>
              </a:rPr>
              <a:t>, </a:t>
            </a:r>
            <a:r>
              <a:rPr lang="en-US" err="1">
                <a:ea typeface="+mn-lt"/>
                <a:cs typeface="+mn-lt"/>
              </a:rPr>
              <a:t>nekā</a:t>
            </a:r>
            <a:r>
              <a:rPr lang="en-US">
                <a:ea typeface="+mn-lt"/>
                <a:cs typeface="+mn-lt"/>
              </a:rPr>
              <a:t> </a:t>
            </a:r>
            <a:r>
              <a:rPr lang="en-US" err="1">
                <a:ea typeface="+mn-lt"/>
                <a:cs typeface="+mn-lt"/>
              </a:rPr>
              <a:t>ir</a:t>
            </a:r>
            <a:r>
              <a:rPr lang="en-US">
                <a:ea typeface="+mn-lt"/>
                <a:cs typeface="+mn-lt"/>
              </a:rPr>
              <a:t>, </a:t>
            </a:r>
            <a:r>
              <a:rPr lang="en-US" err="1">
                <a:ea typeface="+mn-lt"/>
                <a:cs typeface="+mn-lt"/>
              </a:rPr>
              <a:t>izņemiet</a:t>
            </a:r>
            <a:r>
              <a:rPr lang="en-US">
                <a:ea typeface="+mn-lt"/>
                <a:cs typeface="+mn-lt"/>
              </a:rPr>
              <a:t> </a:t>
            </a:r>
            <a:r>
              <a:rPr lang="en-US" err="1">
                <a:ea typeface="+mn-lt"/>
                <a:cs typeface="+mn-lt"/>
              </a:rPr>
              <a:t>atļauto</a:t>
            </a:r>
            <a:r>
              <a:rPr lang="en-US">
                <a:ea typeface="+mn-lt"/>
                <a:cs typeface="+mn-lt"/>
              </a:rPr>
              <a:t> </a:t>
            </a:r>
            <a:r>
              <a:rPr lang="en-US" err="1">
                <a:ea typeface="+mn-lt"/>
                <a:cs typeface="+mn-lt"/>
              </a:rPr>
              <a:t>summu</a:t>
            </a:r>
            <a:r>
              <a:rPr lang="en-US">
                <a:ea typeface="+mn-lt"/>
                <a:cs typeface="+mn-lt"/>
              </a:rPr>
              <a:t>, </a:t>
            </a:r>
            <a:r>
              <a:rPr lang="en-US" err="1">
                <a:ea typeface="+mn-lt"/>
                <a:cs typeface="+mn-lt"/>
              </a:rPr>
              <a:t>atkal</a:t>
            </a:r>
            <a:r>
              <a:rPr lang="en-US">
                <a:ea typeface="+mn-lt"/>
                <a:cs typeface="+mn-lt"/>
              </a:rPr>
              <a:t> </a:t>
            </a:r>
            <a:r>
              <a:rPr lang="en-US" err="1">
                <a:ea typeface="+mn-lt"/>
                <a:cs typeface="+mn-lt"/>
              </a:rPr>
              <a:t>parādiet</a:t>
            </a:r>
            <a:r>
              <a:rPr lang="en-US">
                <a:ea typeface="+mn-lt"/>
                <a:cs typeface="+mn-lt"/>
              </a:rPr>
              <a:t> </a:t>
            </a:r>
            <a:r>
              <a:rPr lang="en-US" err="1">
                <a:ea typeface="+mn-lt"/>
                <a:cs typeface="+mn-lt"/>
              </a:rPr>
              <a:t>bilanci</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1725247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DFF778-3123-CB85-0F1B-6DD664224528}"/>
              </a:ext>
            </a:extLst>
          </p:cNvPr>
          <p:cNvSpPr>
            <a:spLocks noGrp="1"/>
          </p:cNvSpPr>
          <p:nvPr>
            <p:ph idx="1"/>
          </p:nvPr>
        </p:nvSpPr>
        <p:spPr>
          <a:xfrm>
            <a:off x="838200" y="125065"/>
            <a:ext cx="10515600" cy="6497946"/>
          </a:xfrm>
        </p:spPr>
        <p:txBody>
          <a:bodyPr vert="horz" lIns="91440" tIns="45720" rIns="91440" bIns="45720" rtlCol="0" anchor="t">
            <a:normAutofit fontScale="62500" lnSpcReduction="20000"/>
          </a:bodyPr>
          <a:lstStyle/>
          <a:p>
            <a:pPr>
              <a:buNone/>
            </a:pPr>
            <a:r>
              <a:rPr lang="en-US" err="1">
                <a:ea typeface="+mn-lt"/>
                <a:cs typeface="+mn-lt"/>
              </a:rPr>
              <a:t>Uzdevums</a:t>
            </a:r>
            <a:r>
              <a:rPr lang="en-US">
                <a:ea typeface="+mn-lt"/>
                <a:cs typeface="+mn-lt"/>
              </a:rPr>
              <a:t> 3: </a:t>
            </a:r>
            <a:endParaRPr lang="en-US"/>
          </a:p>
          <a:p>
            <a:pPr>
              <a:buNone/>
            </a:pPr>
            <a:r>
              <a:rPr lang="en-US" err="1">
                <a:ea typeface="+mn-lt"/>
                <a:cs typeface="+mn-lt"/>
              </a:rPr>
              <a:t>Izveidojiet</a:t>
            </a:r>
            <a:r>
              <a:rPr lang="en-US">
                <a:ea typeface="+mn-lt"/>
                <a:cs typeface="+mn-lt"/>
              </a:rPr>
              <a:t> </a:t>
            </a:r>
            <a:r>
              <a:rPr lang="en-US" err="1">
                <a:ea typeface="+mn-lt"/>
                <a:cs typeface="+mn-lt"/>
              </a:rPr>
              <a:t>programmu</a:t>
            </a:r>
            <a:r>
              <a:rPr lang="en-US">
                <a:ea typeface="+mn-lt"/>
                <a:cs typeface="+mn-lt"/>
              </a:rPr>
              <a:t>, kas </a:t>
            </a:r>
            <a:r>
              <a:rPr lang="en-US" err="1">
                <a:ea typeface="+mn-lt"/>
                <a:cs typeface="+mn-lt"/>
              </a:rPr>
              <a:t>ļauj</a:t>
            </a:r>
            <a:r>
              <a:rPr lang="en-US">
                <a:ea typeface="+mn-lt"/>
                <a:cs typeface="+mn-lt"/>
              </a:rPr>
              <a:t> </a:t>
            </a:r>
            <a:r>
              <a:rPr lang="en-US" err="1">
                <a:ea typeface="+mn-lt"/>
                <a:cs typeface="+mn-lt"/>
              </a:rPr>
              <a:t>apstrādāt</a:t>
            </a:r>
            <a:r>
              <a:rPr lang="en-US">
                <a:ea typeface="+mn-lt"/>
                <a:cs typeface="+mn-lt"/>
              </a:rPr>
              <a:t> datus par </a:t>
            </a:r>
            <a:r>
              <a:rPr lang="en-US" err="1">
                <a:ea typeface="+mn-lt"/>
                <a:cs typeface="+mn-lt"/>
              </a:rPr>
              <a:t>dažādiem</a:t>
            </a:r>
            <a:r>
              <a:rPr lang="en-US">
                <a:ea typeface="+mn-lt"/>
                <a:cs typeface="+mn-lt"/>
              </a:rPr>
              <a:t> </a:t>
            </a:r>
            <a:r>
              <a:rPr lang="en-US" err="1">
                <a:ea typeface="+mn-lt"/>
                <a:cs typeface="+mn-lt"/>
              </a:rPr>
              <a:t>darbiniekiem</a:t>
            </a:r>
            <a:r>
              <a:rPr lang="en-US">
                <a:ea typeface="+mn-lt"/>
                <a:cs typeface="+mn-lt"/>
              </a:rPr>
              <a:t> </a:t>
            </a:r>
            <a:r>
              <a:rPr lang="en-US" err="1">
                <a:ea typeface="+mn-lt"/>
                <a:cs typeface="+mn-lt"/>
              </a:rPr>
              <a:t>uzņēmumā</a:t>
            </a:r>
            <a:r>
              <a:rPr lang="en-US">
                <a:ea typeface="+mn-lt"/>
                <a:cs typeface="+mn-lt"/>
              </a:rPr>
              <a:t> – </a:t>
            </a:r>
            <a:r>
              <a:rPr lang="en-US" err="1">
                <a:ea typeface="+mn-lt"/>
                <a:cs typeface="+mn-lt"/>
              </a:rPr>
              <a:t>biroja</a:t>
            </a:r>
            <a:r>
              <a:rPr lang="en-US">
                <a:ea typeface="+mn-lt"/>
                <a:cs typeface="+mn-lt"/>
              </a:rPr>
              <a:t> </a:t>
            </a:r>
            <a:r>
              <a:rPr lang="en-US" err="1">
                <a:ea typeface="+mn-lt"/>
                <a:cs typeface="+mn-lt"/>
              </a:rPr>
              <a:t>darbiniekiem</a:t>
            </a:r>
            <a:r>
              <a:rPr lang="en-US">
                <a:ea typeface="+mn-lt"/>
                <a:cs typeface="+mn-lt"/>
              </a:rPr>
              <a:t> un </a:t>
            </a:r>
            <a:r>
              <a:rPr lang="en-US" err="1">
                <a:ea typeface="+mn-lt"/>
                <a:cs typeface="+mn-lt"/>
              </a:rPr>
              <a:t>programmētājiem</a:t>
            </a:r>
            <a:r>
              <a:rPr lang="en-US">
                <a:ea typeface="+mn-lt"/>
                <a:cs typeface="+mn-lt"/>
              </a:rPr>
              <a:t>. </a:t>
            </a:r>
            <a:r>
              <a:rPr lang="en-US" err="1">
                <a:ea typeface="+mn-lt"/>
                <a:cs typeface="+mn-lt"/>
              </a:rPr>
              <a:t>Šis</a:t>
            </a:r>
            <a:r>
              <a:rPr lang="en-US">
                <a:ea typeface="+mn-lt"/>
                <a:cs typeface="+mn-lt"/>
              </a:rPr>
              <a:t> </a:t>
            </a:r>
            <a:r>
              <a:rPr lang="en-US" err="1">
                <a:ea typeface="+mn-lt"/>
                <a:cs typeface="+mn-lt"/>
              </a:rPr>
              <a:t>uzdevums</a:t>
            </a:r>
            <a:r>
              <a:rPr lang="en-US">
                <a:ea typeface="+mn-lt"/>
                <a:cs typeface="+mn-lt"/>
              </a:rPr>
              <a:t> </a:t>
            </a:r>
            <a:r>
              <a:rPr lang="en-US" err="1">
                <a:ea typeface="+mn-lt"/>
                <a:cs typeface="+mn-lt"/>
              </a:rPr>
              <a:t>ir</a:t>
            </a:r>
            <a:r>
              <a:rPr lang="en-US">
                <a:ea typeface="+mn-lt"/>
                <a:cs typeface="+mn-lt"/>
              </a:rPr>
              <a:t> </a:t>
            </a:r>
            <a:r>
              <a:rPr lang="en-US" err="1">
                <a:ea typeface="+mn-lt"/>
                <a:cs typeface="+mn-lt"/>
              </a:rPr>
              <a:t>ļoti</a:t>
            </a:r>
            <a:r>
              <a:rPr lang="en-US">
                <a:ea typeface="+mn-lt"/>
                <a:cs typeface="+mn-lt"/>
              </a:rPr>
              <a:t> </a:t>
            </a:r>
            <a:r>
              <a:rPr lang="en-US" err="1">
                <a:ea typeface="+mn-lt"/>
                <a:cs typeface="+mn-lt"/>
              </a:rPr>
              <a:t>līdzīgs</a:t>
            </a:r>
            <a:r>
              <a:rPr lang="en-US">
                <a:ea typeface="+mn-lt"/>
                <a:cs typeface="+mn-lt"/>
              </a:rPr>
              <a:t> </a:t>
            </a:r>
            <a:r>
              <a:rPr lang="en-US" err="1">
                <a:ea typeface="+mn-lt"/>
                <a:cs typeface="+mn-lt"/>
              </a:rPr>
              <a:t>pagājušā</a:t>
            </a:r>
            <a:r>
              <a:rPr lang="en-US">
                <a:ea typeface="+mn-lt"/>
                <a:cs typeface="+mn-lt"/>
              </a:rPr>
              <a:t> gada </a:t>
            </a:r>
            <a:r>
              <a:rPr lang="en-US" err="1">
                <a:ea typeface="+mn-lt"/>
                <a:cs typeface="+mn-lt"/>
              </a:rPr>
              <a:t>eksāmena</a:t>
            </a:r>
            <a:r>
              <a:rPr lang="en-US">
                <a:ea typeface="+mn-lt"/>
                <a:cs typeface="+mn-lt"/>
              </a:rPr>
              <a:t> </a:t>
            </a:r>
            <a:r>
              <a:rPr lang="en-US" err="1">
                <a:ea typeface="+mn-lt"/>
                <a:cs typeface="+mn-lt"/>
              </a:rPr>
              <a:t>uzdevumam</a:t>
            </a:r>
            <a:r>
              <a:rPr lang="en-US">
                <a:ea typeface="+mn-lt"/>
                <a:cs typeface="+mn-lt"/>
              </a:rPr>
              <a:t> par </a:t>
            </a:r>
            <a:r>
              <a:rPr lang="en-US" err="1">
                <a:ea typeface="+mn-lt"/>
                <a:cs typeface="+mn-lt"/>
              </a:rPr>
              <a:t>skolotājiem</a:t>
            </a:r>
            <a:r>
              <a:rPr lang="en-US">
                <a:ea typeface="+mn-lt"/>
                <a:cs typeface="+mn-lt"/>
              </a:rPr>
              <a:t>.</a:t>
            </a:r>
            <a:endParaRPr lang="en-US"/>
          </a:p>
          <a:p>
            <a:pPr>
              <a:buNone/>
            </a:pPr>
            <a:r>
              <a:rPr lang="en-US" b="1" err="1">
                <a:ea typeface="+mn-lt"/>
                <a:cs typeface="+mn-lt"/>
              </a:rPr>
              <a:t>Nosacījumi</a:t>
            </a:r>
            <a:r>
              <a:rPr lang="en-US" b="1">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bāzes</a:t>
            </a:r>
            <a:r>
              <a:rPr lang="en-US" b="1">
                <a:ea typeface="+mn-lt"/>
                <a:cs typeface="+mn-lt"/>
              </a:rPr>
              <a:t> </a:t>
            </a:r>
            <a:r>
              <a:rPr lang="en-US" b="1" err="1">
                <a:ea typeface="+mn-lt"/>
                <a:cs typeface="+mn-lt"/>
              </a:rPr>
              <a:t>klasi</a:t>
            </a:r>
            <a:r>
              <a:rPr lang="en-US">
                <a:ea typeface="+mn-lt"/>
                <a:cs typeface="+mn-lt"/>
              </a:rPr>
              <a:t> </a:t>
            </a:r>
            <a:r>
              <a:rPr lang="en-US" err="1">
                <a:ea typeface="+mn-lt"/>
                <a:cs typeface="+mn-lt"/>
              </a:rPr>
              <a:t>Darbinieks</a:t>
            </a:r>
            <a:r>
              <a:rPr lang="en-US">
                <a:ea typeface="+mn-lt"/>
                <a:cs typeface="+mn-lt"/>
              </a:rPr>
              <a:t> </a:t>
            </a:r>
            <a:r>
              <a:rPr lang="en-US" err="1">
                <a:ea typeface="+mn-lt"/>
                <a:cs typeface="+mn-lt"/>
              </a:rPr>
              <a:t>ar</a:t>
            </a:r>
            <a:r>
              <a:rPr lang="en-US">
                <a:ea typeface="+mn-lt"/>
                <a:cs typeface="+mn-lt"/>
              </a:rPr>
              <a:t> </a:t>
            </a:r>
            <a:r>
              <a:rPr lang="en-US" err="1">
                <a:ea typeface="+mn-lt"/>
                <a:cs typeface="+mn-lt"/>
              </a:rPr>
              <a:t>šādām</a:t>
            </a:r>
            <a:r>
              <a:rPr lang="en-US">
                <a:ea typeface="+mn-lt"/>
                <a:cs typeface="+mn-lt"/>
              </a:rPr>
              <a:t> </a:t>
            </a:r>
            <a:r>
              <a:rPr lang="en-US" err="1">
                <a:ea typeface="+mn-lt"/>
                <a:cs typeface="+mn-lt"/>
              </a:rPr>
              <a:t>īpašībām</a:t>
            </a:r>
            <a:r>
              <a:rPr lang="en-US">
                <a:ea typeface="+mn-lt"/>
                <a:cs typeface="+mn-lt"/>
              </a:rPr>
              <a:t>:</a:t>
            </a:r>
            <a:endParaRPr lang="en-US"/>
          </a:p>
          <a:p>
            <a:pPr marL="971550" lvl="1" indent="-285750">
              <a:buFont typeface="Arial"/>
              <a:buChar char="•"/>
            </a:pPr>
            <a:r>
              <a:rPr lang="en-US" b="1" err="1">
                <a:ea typeface="+mn-lt"/>
                <a:cs typeface="+mn-lt"/>
              </a:rPr>
              <a:t>Atribūti</a:t>
            </a:r>
            <a:r>
              <a:rPr lang="en-US" b="1">
                <a:ea typeface="+mn-lt"/>
                <a:cs typeface="+mn-lt"/>
              </a:rPr>
              <a:t>:</a:t>
            </a:r>
            <a:r>
              <a:rPr lang="en-US">
                <a:ea typeface="+mn-lt"/>
                <a:cs typeface="+mn-lt"/>
              </a:rPr>
              <a:t> </a:t>
            </a:r>
            <a:r>
              <a:rPr lang="en-US" err="1">
                <a:ea typeface="+mn-lt"/>
                <a:cs typeface="+mn-lt"/>
              </a:rPr>
              <a:t>vards</a:t>
            </a:r>
            <a:r>
              <a:rPr lang="en-US">
                <a:ea typeface="+mn-lt"/>
                <a:cs typeface="+mn-lt"/>
              </a:rPr>
              <a:t>, </a:t>
            </a:r>
            <a:r>
              <a:rPr lang="en-US" err="1">
                <a:ea typeface="+mn-lt"/>
                <a:cs typeface="+mn-lt"/>
              </a:rPr>
              <a:t>uzvards</a:t>
            </a:r>
            <a:r>
              <a:rPr lang="en-US">
                <a:ea typeface="+mn-lt"/>
                <a:cs typeface="+mn-lt"/>
              </a:rPr>
              <a:t>, </a:t>
            </a:r>
            <a:r>
              <a:rPr lang="en-US" err="1">
                <a:ea typeface="+mn-lt"/>
                <a:cs typeface="+mn-lt"/>
              </a:rPr>
              <a:t>nostradatas_stundas</a:t>
            </a:r>
            <a:r>
              <a:rPr lang="en-US">
                <a:ea typeface="+mn-lt"/>
                <a:cs typeface="+mn-lt"/>
              </a:rPr>
              <a:t> (</a:t>
            </a:r>
            <a:r>
              <a:rPr lang="en-US" err="1">
                <a:ea typeface="+mn-lt"/>
                <a:cs typeface="+mn-lt"/>
              </a:rPr>
              <a:t>nedēļā</a:t>
            </a:r>
            <a:r>
              <a:rPr lang="en-US">
                <a:ea typeface="+mn-lt"/>
                <a:cs typeface="+mn-lt"/>
              </a:rPr>
              <a:t>).</a:t>
            </a:r>
            <a:endParaRPr lang="en-US"/>
          </a:p>
          <a:p>
            <a:pPr marL="971550" lvl="1" indent="-285750">
              <a:buFont typeface="Arial"/>
              <a:buChar char="•"/>
            </a:pPr>
            <a:r>
              <a:rPr lang="en-US" b="1" err="1">
                <a:ea typeface="+mn-lt"/>
                <a:cs typeface="+mn-lt"/>
              </a:rPr>
              <a:t>Konstruktors</a:t>
            </a:r>
            <a:r>
              <a:rPr lang="en-US" b="1">
                <a:ea typeface="+mn-lt"/>
                <a:cs typeface="+mn-lt"/>
              </a:rPr>
              <a:t>:</a:t>
            </a:r>
            <a:r>
              <a:rPr lang="en-US">
                <a:ea typeface="+mn-lt"/>
                <a:cs typeface="+mn-lt"/>
              </a:rPr>
              <a:t> </a:t>
            </a:r>
            <a:r>
              <a:rPr lang="en-US" err="1">
                <a:ea typeface="+mn-lt"/>
                <a:cs typeface="+mn-lt"/>
              </a:rPr>
              <a:t>Saņem</a:t>
            </a:r>
            <a:r>
              <a:rPr lang="en-US">
                <a:ea typeface="+mn-lt"/>
                <a:cs typeface="+mn-lt"/>
              </a:rPr>
              <a:t> </a:t>
            </a:r>
            <a:r>
              <a:rPr lang="en-US" err="1">
                <a:ea typeface="+mn-lt"/>
                <a:cs typeface="+mn-lt"/>
              </a:rPr>
              <a:t>vārdu</a:t>
            </a:r>
            <a:r>
              <a:rPr lang="en-US">
                <a:ea typeface="+mn-lt"/>
                <a:cs typeface="+mn-lt"/>
              </a:rPr>
              <a:t>, </a:t>
            </a:r>
            <a:r>
              <a:rPr lang="en-US" err="1">
                <a:ea typeface="+mn-lt"/>
                <a:cs typeface="+mn-lt"/>
              </a:rPr>
              <a:t>uzvārdu</a:t>
            </a:r>
            <a:r>
              <a:rPr lang="en-US">
                <a:ea typeface="+mn-lt"/>
                <a:cs typeface="+mn-lt"/>
              </a:rPr>
              <a:t> un </a:t>
            </a:r>
            <a:r>
              <a:rPr lang="en-US" err="1">
                <a:ea typeface="+mn-lt"/>
                <a:cs typeface="+mn-lt"/>
              </a:rPr>
              <a:t>nostrādātās</a:t>
            </a:r>
            <a:r>
              <a:rPr lang="en-US">
                <a:ea typeface="+mn-lt"/>
                <a:cs typeface="+mn-lt"/>
              </a:rPr>
              <a:t> </a:t>
            </a:r>
            <a:r>
              <a:rPr lang="en-US" err="1">
                <a:ea typeface="+mn-lt"/>
                <a:cs typeface="+mn-lt"/>
              </a:rPr>
              <a:t>stundas</a:t>
            </a:r>
            <a:r>
              <a:rPr lang="en-US">
                <a:ea typeface="+mn-lt"/>
                <a:cs typeface="+mn-lt"/>
              </a:rPr>
              <a:t>.</a:t>
            </a:r>
            <a:endParaRPr lang="en-US"/>
          </a:p>
          <a:p>
            <a:pPr marL="971550" lvl="1" indent="-285750">
              <a:buFont typeface="Arial"/>
              <a:buChar char="•"/>
            </a:pPr>
            <a:r>
              <a:rPr lang="en-US" b="1">
                <a:ea typeface="+mn-lt"/>
                <a:cs typeface="+mn-lt"/>
              </a:rPr>
              <a:t>Metode</a:t>
            </a:r>
            <a:r>
              <a:rPr lang="en-US">
                <a:ea typeface="+mn-lt"/>
                <a:cs typeface="+mn-lt"/>
              </a:rPr>
              <a:t> </a:t>
            </a:r>
            <a:r>
              <a:rPr lang="en-US" err="1">
                <a:ea typeface="+mn-lt"/>
                <a:cs typeface="+mn-lt"/>
              </a:rPr>
              <a:t>aprekinat_algu</a:t>
            </a:r>
            <a:r>
              <a:rPr lang="en-US">
                <a:ea typeface="+mn-lt"/>
                <a:cs typeface="+mn-lt"/>
              </a:rPr>
              <a:t>(</a:t>
            </a:r>
            <a:r>
              <a:rPr lang="en-US" err="1">
                <a:ea typeface="+mn-lt"/>
                <a:cs typeface="+mn-lt"/>
              </a:rPr>
              <a:t>likme</a:t>
            </a:r>
            <a:r>
              <a:rPr lang="en-US">
                <a:ea typeface="+mn-lt"/>
                <a:cs typeface="+mn-lt"/>
              </a:rPr>
              <a:t>): </a:t>
            </a:r>
            <a:r>
              <a:rPr lang="en-US" err="1">
                <a:ea typeface="+mn-lt"/>
                <a:cs typeface="+mn-lt"/>
              </a:rPr>
              <a:t>Aprēķina</a:t>
            </a:r>
            <a:r>
              <a:rPr lang="en-US">
                <a:ea typeface="+mn-lt"/>
                <a:cs typeface="+mn-lt"/>
              </a:rPr>
              <a:t> un </a:t>
            </a:r>
            <a:r>
              <a:rPr lang="en-US" err="1">
                <a:ea typeface="+mn-lt"/>
                <a:cs typeface="+mn-lt"/>
              </a:rPr>
              <a:t>atgriež</a:t>
            </a:r>
            <a:r>
              <a:rPr lang="en-US">
                <a:ea typeface="+mn-lt"/>
                <a:cs typeface="+mn-lt"/>
              </a:rPr>
              <a:t> </a:t>
            </a:r>
            <a:r>
              <a:rPr lang="en-US" err="1">
                <a:ea typeface="+mn-lt"/>
                <a:cs typeface="+mn-lt"/>
              </a:rPr>
              <a:t>algu</a:t>
            </a:r>
            <a:r>
              <a:rPr lang="en-US">
                <a:ea typeface="+mn-lt"/>
                <a:cs typeface="+mn-lt"/>
              </a:rPr>
              <a:t> (</a:t>
            </a:r>
            <a:r>
              <a:rPr lang="en-US" err="1">
                <a:ea typeface="+mn-lt"/>
                <a:cs typeface="+mn-lt"/>
              </a:rPr>
              <a:t>stundas</a:t>
            </a:r>
            <a:r>
              <a:rPr lang="en-US">
                <a:ea typeface="+mn-lt"/>
                <a:cs typeface="+mn-lt"/>
              </a:rPr>
              <a:t> * </a:t>
            </a:r>
            <a:r>
              <a:rPr lang="en-US" err="1">
                <a:ea typeface="+mn-lt"/>
                <a:cs typeface="+mn-lt"/>
              </a:rPr>
              <a:t>likme</a:t>
            </a:r>
            <a:r>
              <a:rPr lang="en-US">
                <a:ea typeface="+mn-lt"/>
                <a:cs typeface="+mn-lt"/>
              </a:rPr>
              <a:t>). </a:t>
            </a:r>
            <a:r>
              <a:rPr lang="en-US" err="1">
                <a:ea typeface="+mn-lt"/>
                <a:cs typeface="+mn-lt"/>
              </a:rPr>
              <a:t>Šī</a:t>
            </a:r>
            <a:r>
              <a:rPr lang="en-US">
                <a:ea typeface="+mn-lt"/>
                <a:cs typeface="+mn-lt"/>
              </a:rPr>
              <a:t> </a:t>
            </a:r>
            <a:r>
              <a:rPr lang="en-US" err="1">
                <a:ea typeface="+mn-lt"/>
                <a:cs typeface="+mn-lt"/>
              </a:rPr>
              <a:t>būs</a:t>
            </a:r>
            <a:r>
              <a:rPr lang="en-US">
                <a:ea typeface="+mn-lt"/>
                <a:cs typeface="+mn-lt"/>
              </a:rPr>
              <a:t> </a:t>
            </a:r>
            <a:r>
              <a:rPr lang="en-US" err="1">
                <a:ea typeface="+mn-lt"/>
                <a:cs typeface="+mn-lt"/>
              </a:rPr>
              <a:t>kopīga</a:t>
            </a:r>
            <a:r>
              <a:rPr lang="en-US">
                <a:ea typeface="+mn-lt"/>
                <a:cs typeface="+mn-lt"/>
              </a:rPr>
              <a:t> </a:t>
            </a:r>
            <a:r>
              <a:rPr lang="en-US" err="1">
                <a:ea typeface="+mn-lt"/>
                <a:cs typeface="+mn-lt"/>
              </a:rPr>
              <a:t>visiem</a:t>
            </a:r>
            <a:r>
              <a:rPr lang="en-US">
                <a:ea typeface="+mn-lt"/>
                <a:cs typeface="+mn-lt"/>
              </a:rPr>
              <a:t>.</a:t>
            </a:r>
            <a:endParaRPr lang="en-US"/>
          </a:p>
          <a:p>
            <a:pPr marL="971550" lvl="1" indent="-285750">
              <a:buFont typeface="Arial"/>
              <a:buChar char="•"/>
            </a:pPr>
            <a:r>
              <a:rPr lang="en-US" b="1">
                <a:ea typeface="+mn-lt"/>
                <a:cs typeface="+mn-lt"/>
              </a:rPr>
              <a:t>Metode</a:t>
            </a:r>
            <a:r>
              <a:rPr lang="en-US">
                <a:ea typeface="+mn-lt"/>
                <a:cs typeface="+mn-lt"/>
              </a:rPr>
              <a:t> </a:t>
            </a:r>
            <a:r>
              <a:rPr lang="en-US" err="1">
                <a:ea typeface="+mn-lt"/>
                <a:cs typeface="+mn-lt"/>
              </a:rPr>
              <a:t>radit_info</a:t>
            </a:r>
            <a:r>
              <a:rPr lang="en-US">
                <a:ea typeface="+mn-lt"/>
                <a:cs typeface="+mn-lt"/>
              </a:rPr>
              <a:t>(): </a:t>
            </a:r>
            <a:r>
              <a:rPr lang="en-US" err="1">
                <a:ea typeface="+mn-lt"/>
                <a:cs typeface="+mn-lt"/>
              </a:rPr>
              <a:t>Izdrukā</a:t>
            </a:r>
            <a:r>
              <a:rPr lang="en-US">
                <a:ea typeface="+mn-lt"/>
                <a:cs typeface="+mn-lt"/>
              </a:rPr>
              <a:t> </a:t>
            </a:r>
            <a:r>
              <a:rPr lang="en-US" err="1">
                <a:ea typeface="+mn-lt"/>
                <a:cs typeface="+mn-lt"/>
              </a:rPr>
              <a:t>pamatinformāciju</a:t>
            </a:r>
            <a:r>
              <a:rPr lang="en-US">
                <a:ea typeface="+mn-lt"/>
                <a:cs typeface="+mn-lt"/>
              </a:rPr>
              <a:t> (</a:t>
            </a:r>
            <a:r>
              <a:rPr lang="en-US" err="1">
                <a:ea typeface="+mn-lt"/>
                <a:cs typeface="+mn-lt"/>
              </a:rPr>
              <a:t>vārdu</a:t>
            </a:r>
            <a:r>
              <a:rPr lang="en-US">
                <a:ea typeface="+mn-lt"/>
                <a:cs typeface="+mn-lt"/>
              </a:rPr>
              <a:t>, </a:t>
            </a:r>
            <a:r>
              <a:rPr lang="en-US" err="1">
                <a:ea typeface="+mn-lt"/>
                <a:cs typeface="+mn-lt"/>
              </a:rPr>
              <a:t>uzvārdu</a:t>
            </a:r>
            <a:r>
              <a:rPr lang="en-US">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atvasināto</a:t>
            </a:r>
            <a:r>
              <a:rPr lang="en-US" b="1">
                <a:ea typeface="+mn-lt"/>
                <a:cs typeface="+mn-lt"/>
              </a:rPr>
              <a:t> </a:t>
            </a:r>
            <a:r>
              <a:rPr lang="en-US" b="1" err="1">
                <a:ea typeface="+mn-lt"/>
                <a:cs typeface="+mn-lt"/>
              </a:rPr>
              <a:t>klasi</a:t>
            </a:r>
            <a:r>
              <a:rPr lang="en-US">
                <a:ea typeface="+mn-lt"/>
                <a:cs typeface="+mn-lt"/>
              </a:rPr>
              <a:t> </a:t>
            </a:r>
            <a:r>
              <a:rPr lang="en-US" err="1">
                <a:ea typeface="+mn-lt"/>
                <a:cs typeface="+mn-lt"/>
              </a:rPr>
              <a:t>BirojaDarbinieks</a:t>
            </a:r>
            <a:r>
              <a:rPr lang="en-US">
                <a:ea typeface="+mn-lt"/>
                <a:cs typeface="+mn-lt"/>
              </a:rPr>
              <a:t>, kas </a:t>
            </a:r>
            <a:r>
              <a:rPr lang="en-US" err="1">
                <a:ea typeface="+mn-lt"/>
                <a:cs typeface="+mn-lt"/>
              </a:rPr>
              <a:t>manto</a:t>
            </a:r>
            <a:r>
              <a:rPr lang="en-US">
                <a:ea typeface="+mn-lt"/>
                <a:cs typeface="+mn-lt"/>
              </a:rPr>
              <a:t> no </a:t>
            </a:r>
            <a:r>
              <a:rPr lang="en-US" err="1">
                <a:ea typeface="+mn-lt"/>
                <a:cs typeface="+mn-lt"/>
              </a:rPr>
              <a:t>Darbinieks</a:t>
            </a:r>
            <a:r>
              <a:rPr lang="en-US">
                <a:ea typeface="+mn-lt"/>
                <a:cs typeface="+mn-lt"/>
              </a:rPr>
              <a:t>.</a:t>
            </a:r>
            <a:endParaRPr lang="en-US"/>
          </a:p>
          <a:p>
            <a:pPr marL="971550" lvl="1" indent="-285750">
              <a:buFont typeface="Arial"/>
              <a:buChar char="•"/>
            </a:pPr>
            <a:r>
              <a:rPr lang="en-US" b="1" err="1">
                <a:ea typeface="+mn-lt"/>
                <a:cs typeface="+mn-lt"/>
              </a:rPr>
              <a:t>Papildu</a:t>
            </a:r>
            <a:r>
              <a:rPr lang="en-US" b="1">
                <a:ea typeface="+mn-lt"/>
                <a:cs typeface="+mn-lt"/>
              </a:rPr>
              <a:t> </a:t>
            </a:r>
            <a:r>
              <a:rPr lang="en-US" b="1" err="1">
                <a:ea typeface="+mn-lt"/>
                <a:cs typeface="+mn-lt"/>
              </a:rPr>
              <a:t>atribūts</a:t>
            </a:r>
            <a:r>
              <a:rPr lang="en-US" b="1">
                <a:ea typeface="+mn-lt"/>
                <a:cs typeface="+mn-lt"/>
              </a:rPr>
              <a:t>:</a:t>
            </a:r>
            <a:r>
              <a:rPr lang="en-US">
                <a:ea typeface="+mn-lt"/>
                <a:cs typeface="+mn-lt"/>
              </a:rPr>
              <a:t> </a:t>
            </a:r>
            <a:r>
              <a:rPr lang="en-US" err="1">
                <a:ea typeface="+mn-lt"/>
                <a:cs typeface="+mn-lt"/>
              </a:rPr>
              <a:t>kabineta_numurs</a:t>
            </a:r>
            <a:r>
              <a:rPr lang="en-US">
                <a:ea typeface="+mn-lt"/>
                <a:cs typeface="+mn-lt"/>
              </a:rPr>
              <a:t>.</a:t>
            </a:r>
            <a:endParaRPr lang="en-US"/>
          </a:p>
          <a:p>
            <a:pPr marL="971550" lvl="1" indent="-285750">
              <a:buFont typeface="Arial"/>
              <a:buChar char="•"/>
            </a:pPr>
            <a:r>
              <a:rPr lang="en-US" b="1" err="1">
                <a:ea typeface="+mn-lt"/>
                <a:cs typeface="+mn-lt"/>
              </a:rPr>
              <a:t>Konstruktors</a:t>
            </a:r>
            <a:r>
              <a:rPr lang="en-US" b="1">
                <a:ea typeface="+mn-lt"/>
                <a:cs typeface="+mn-lt"/>
              </a:rPr>
              <a:t>:</a:t>
            </a:r>
            <a:r>
              <a:rPr lang="en-US">
                <a:ea typeface="+mn-lt"/>
                <a:cs typeface="+mn-lt"/>
              </a:rPr>
              <a:t> </a:t>
            </a:r>
            <a:r>
              <a:rPr lang="en-US" err="1">
                <a:ea typeface="+mn-lt"/>
                <a:cs typeface="+mn-lt"/>
              </a:rPr>
              <a:t>Saņem</a:t>
            </a:r>
            <a:r>
              <a:rPr lang="en-US">
                <a:ea typeface="+mn-lt"/>
                <a:cs typeface="+mn-lt"/>
              </a:rPr>
              <a:t> </a:t>
            </a:r>
            <a:r>
              <a:rPr lang="en-US" err="1">
                <a:ea typeface="+mn-lt"/>
                <a:cs typeface="+mn-lt"/>
              </a:rPr>
              <a:t>visus</a:t>
            </a:r>
            <a:r>
              <a:rPr lang="en-US">
                <a:ea typeface="+mn-lt"/>
                <a:cs typeface="+mn-lt"/>
              </a:rPr>
              <a:t> datus (</a:t>
            </a:r>
            <a:r>
              <a:rPr lang="en-US" err="1">
                <a:ea typeface="+mn-lt"/>
                <a:cs typeface="+mn-lt"/>
              </a:rPr>
              <a:t>vārdu</a:t>
            </a:r>
            <a:r>
              <a:rPr lang="en-US">
                <a:ea typeface="+mn-lt"/>
                <a:cs typeface="+mn-lt"/>
              </a:rPr>
              <a:t>, </a:t>
            </a:r>
            <a:r>
              <a:rPr lang="en-US" err="1">
                <a:ea typeface="+mn-lt"/>
                <a:cs typeface="+mn-lt"/>
              </a:rPr>
              <a:t>uzvārdu</a:t>
            </a:r>
            <a:r>
              <a:rPr lang="en-US">
                <a:ea typeface="+mn-lt"/>
                <a:cs typeface="+mn-lt"/>
              </a:rPr>
              <a:t>, </a:t>
            </a:r>
            <a:r>
              <a:rPr lang="en-US" err="1">
                <a:ea typeface="+mn-lt"/>
                <a:cs typeface="+mn-lt"/>
              </a:rPr>
              <a:t>stundas</a:t>
            </a:r>
            <a:r>
              <a:rPr lang="en-US">
                <a:ea typeface="+mn-lt"/>
                <a:cs typeface="+mn-lt"/>
              </a:rPr>
              <a:t>, </a:t>
            </a:r>
            <a:r>
              <a:rPr lang="en-US" err="1">
                <a:ea typeface="+mn-lt"/>
                <a:cs typeface="+mn-lt"/>
              </a:rPr>
              <a:t>kabineta</a:t>
            </a:r>
            <a:r>
              <a:rPr lang="en-US">
                <a:ea typeface="+mn-lt"/>
                <a:cs typeface="+mn-lt"/>
              </a:rPr>
              <a:t> nr.) un </a:t>
            </a:r>
            <a:r>
              <a:rPr lang="en-US" err="1">
                <a:ea typeface="+mn-lt"/>
                <a:cs typeface="+mn-lt"/>
              </a:rPr>
              <a:t>izsauc</a:t>
            </a:r>
            <a:r>
              <a:rPr lang="en-US">
                <a:ea typeface="+mn-lt"/>
                <a:cs typeface="+mn-lt"/>
              </a:rPr>
              <a:t> </a:t>
            </a:r>
            <a:r>
              <a:rPr lang="en-US" err="1">
                <a:ea typeface="+mn-lt"/>
                <a:cs typeface="+mn-lt"/>
              </a:rPr>
              <a:t>bāzes</a:t>
            </a:r>
            <a:r>
              <a:rPr lang="en-US">
                <a:ea typeface="+mn-lt"/>
                <a:cs typeface="+mn-lt"/>
              </a:rPr>
              <a:t> </a:t>
            </a:r>
            <a:r>
              <a:rPr lang="en-US" err="1">
                <a:ea typeface="+mn-lt"/>
                <a:cs typeface="+mn-lt"/>
              </a:rPr>
              <a:t>klases</a:t>
            </a:r>
            <a:r>
              <a:rPr lang="en-US">
                <a:ea typeface="+mn-lt"/>
                <a:cs typeface="+mn-lt"/>
              </a:rPr>
              <a:t> </a:t>
            </a:r>
            <a:r>
              <a:rPr lang="en-US" err="1">
                <a:ea typeface="+mn-lt"/>
                <a:cs typeface="+mn-lt"/>
              </a:rPr>
              <a:t>konstruktoru</a:t>
            </a:r>
            <a:r>
              <a:rPr lang="en-US">
                <a:ea typeface="+mn-lt"/>
                <a:cs typeface="+mn-lt"/>
              </a:rPr>
              <a:t>.</a:t>
            </a:r>
            <a:endParaRPr lang="en-US"/>
          </a:p>
          <a:p>
            <a:pPr marL="971550" lvl="1" indent="-285750">
              <a:buFont typeface="Arial"/>
              <a:buChar char="•"/>
            </a:pPr>
            <a:r>
              <a:rPr lang="en-US" b="1" err="1">
                <a:ea typeface="+mn-lt"/>
                <a:cs typeface="+mn-lt"/>
              </a:rPr>
              <a:t>Pārdefinēta</a:t>
            </a:r>
            <a:r>
              <a:rPr lang="en-US" b="1">
                <a:ea typeface="+mn-lt"/>
                <a:cs typeface="+mn-lt"/>
              </a:rPr>
              <a:t> (override) </a:t>
            </a:r>
            <a:r>
              <a:rPr lang="en-US" b="1" err="1">
                <a:ea typeface="+mn-lt"/>
                <a:cs typeface="+mn-lt"/>
              </a:rPr>
              <a:t>metode</a:t>
            </a:r>
            <a:r>
              <a:rPr lang="en-US">
                <a:ea typeface="+mn-lt"/>
                <a:cs typeface="+mn-lt"/>
              </a:rPr>
              <a:t> </a:t>
            </a:r>
            <a:r>
              <a:rPr lang="en-US" err="1">
                <a:ea typeface="+mn-lt"/>
                <a:cs typeface="+mn-lt"/>
              </a:rPr>
              <a:t>radit_info</a:t>
            </a:r>
            <a:r>
              <a:rPr lang="en-US">
                <a:ea typeface="+mn-lt"/>
                <a:cs typeface="+mn-lt"/>
              </a:rPr>
              <a:t>(): Tai </a:t>
            </a:r>
            <a:r>
              <a:rPr lang="en-US" err="1">
                <a:ea typeface="+mn-lt"/>
                <a:cs typeface="+mn-lt"/>
              </a:rPr>
              <a:t>jāizdrukā</a:t>
            </a:r>
            <a:r>
              <a:rPr lang="en-US">
                <a:ea typeface="+mn-lt"/>
                <a:cs typeface="+mn-lt"/>
              </a:rPr>
              <a:t> ne </a:t>
            </a:r>
            <a:r>
              <a:rPr lang="en-US" err="1">
                <a:ea typeface="+mn-lt"/>
                <a:cs typeface="+mn-lt"/>
              </a:rPr>
              <a:t>tikai</a:t>
            </a:r>
            <a:r>
              <a:rPr lang="en-US">
                <a:ea typeface="+mn-lt"/>
                <a:cs typeface="+mn-lt"/>
              </a:rPr>
              <a:t> </a:t>
            </a:r>
            <a:r>
              <a:rPr lang="en-US" err="1">
                <a:ea typeface="+mn-lt"/>
                <a:cs typeface="+mn-lt"/>
              </a:rPr>
              <a:t>vārds</a:t>
            </a:r>
            <a:r>
              <a:rPr lang="en-US">
                <a:ea typeface="+mn-lt"/>
                <a:cs typeface="+mn-lt"/>
              </a:rPr>
              <a:t> un </a:t>
            </a:r>
            <a:r>
              <a:rPr lang="en-US" err="1">
                <a:ea typeface="+mn-lt"/>
                <a:cs typeface="+mn-lt"/>
              </a:rPr>
              <a:t>uzvārds</a:t>
            </a:r>
            <a:r>
              <a:rPr lang="en-US">
                <a:ea typeface="+mn-lt"/>
                <a:cs typeface="+mn-lt"/>
              </a:rPr>
              <a:t> (var </a:t>
            </a:r>
            <a:r>
              <a:rPr lang="en-US" err="1">
                <a:ea typeface="+mn-lt"/>
                <a:cs typeface="+mn-lt"/>
              </a:rPr>
              <a:t>izsaukt</a:t>
            </a:r>
            <a:r>
              <a:rPr lang="en-US">
                <a:ea typeface="+mn-lt"/>
                <a:cs typeface="+mn-lt"/>
              </a:rPr>
              <a:t> </a:t>
            </a:r>
            <a:r>
              <a:rPr lang="en-US" err="1">
                <a:ea typeface="+mn-lt"/>
                <a:cs typeface="+mn-lt"/>
              </a:rPr>
              <a:t>bāzes</a:t>
            </a:r>
            <a:r>
              <a:rPr lang="en-US">
                <a:ea typeface="+mn-lt"/>
                <a:cs typeface="+mn-lt"/>
              </a:rPr>
              <a:t> </a:t>
            </a:r>
            <a:r>
              <a:rPr lang="en-US" err="1">
                <a:ea typeface="+mn-lt"/>
                <a:cs typeface="+mn-lt"/>
              </a:rPr>
              <a:t>klases</a:t>
            </a:r>
            <a:r>
              <a:rPr lang="en-US">
                <a:ea typeface="+mn-lt"/>
                <a:cs typeface="+mn-lt"/>
              </a:rPr>
              <a:t> </a:t>
            </a:r>
            <a:r>
              <a:rPr lang="en-US" err="1">
                <a:ea typeface="+mn-lt"/>
                <a:cs typeface="+mn-lt"/>
              </a:rPr>
              <a:t>metodi</a:t>
            </a:r>
            <a:r>
              <a:rPr lang="en-US">
                <a:ea typeface="+mn-lt"/>
                <a:cs typeface="+mn-lt"/>
              </a:rPr>
              <a:t>), bet </a:t>
            </a:r>
            <a:r>
              <a:rPr lang="en-US" err="1">
                <a:ea typeface="+mn-lt"/>
                <a:cs typeface="+mn-lt"/>
              </a:rPr>
              <a:t>arī</a:t>
            </a:r>
            <a:r>
              <a:rPr lang="en-US">
                <a:ea typeface="+mn-lt"/>
                <a:cs typeface="+mn-lt"/>
              </a:rPr>
              <a:t> </a:t>
            </a:r>
            <a:r>
              <a:rPr lang="en-US" err="1">
                <a:ea typeface="+mn-lt"/>
                <a:cs typeface="+mn-lt"/>
              </a:rPr>
              <a:t>kabineta</a:t>
            </a:r>
            <a:r>
              <a:rPr lang="en-US">
                <a:ea typeface="+mn-lt"/>
                <a:cs typeface="+mn-lt"/>
              </a:rPr>
              <a:t> </a:t>
            </a:r>
            <a:r>
              <a:rPr lang="en-US" err="1">
                <a:ea typeface="+mn-lt"/>
                <a:cs typeface="+mn-lt"/>
              </a:rPr>
              <a:t>numurs</a:t>
            </a:r>
            <a:r>
              <a:rPr lang="en-US">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atvasināto</a:t>
            </a:r>
            <a:r>
              <a:rPr lang="en-US" b="1">
                <a:ea typeface="+mn-lt"/>
                <a:cs typeface="+mn-lt"/>
              </a:rPr>
              <a:t> </a:t>
            </a:r>
            <a:r>
              <a:rPr lang="en-US" b="1" err="1">
                <a:ea typeface="+mn-lt"/>
                <a:cs typeface="+mn-lt"/>
              </a:rPr>
              <a:t>klasi</a:t>
            </a:r>
            <a:r>
              <a:rPr lang="en-US">
                <a:ea typeface="+mn-lt"/>
                <a:cs typeface="+mn-lt"/>
              </a:rPr>
              <a:t> </a:t>
            </a:r>
            <a:r>
              <a:rPr lang="en-US" err="1">
                <a:ea typeface="+mn-lt"/>
                <a:cs typeface="+mn-lt"/>
              </a:rPr>
              <a:t>Programmetajs</a:t>
            </a:r>
            <a:r>
              <a:rPr lang="en-US">
                <a:ea typeface="+mn-lt"/>
                <a:cs typeface="+mn-lt"/>
              </a:rPr>
              <a:t>, kas </a:t>
            </a:r>
            <a:r>
              <a:rPr lang="en-US" err="1">
                <a:ea typeface="+mn-lt"/>
                <a:cs typeface="+mn-lt"/>
              </a:rPr>
              <a:t>manto</a:t>
            </a:r>
            <a:r>
              <a:rPr lang="en-US">
                <a:ea typeface="+mn-lt"/>
                <a:cs typeface="+mn-lt"/>
              </a:rPr>
              <a:t> no </a:t>
            </a:r>
            <a:r>
              <a:rPr lang="en-US" err="1">
                <a:ea typeface="+mn-lt"/>
                <a:cs typeface="+mn-lt"/>
              </a:rPr>
              <a:t>Darbinieks</a:t>
            </a:r>
            <a:r>
              <a:rPr lang="en-US">
                <a:ea typeface="+mn-lt"/>
                <a:cs typeface="+mn-lt"/>
              </a:rPr>
              <a:t>.</a:t>
            </a:r>
            <a:endParaRPr lang="en-US"/>
          </a:p>
          <a:p>
            <a:pPr marL="971550" lvl="1" indent="-285750">
              <a:buFont typeface="Arial"/>
              <a:buChar char="•"/>
            </a:pPr>
            <a:r>
              <a:rPr lang="en-US" b="1" err="1">
                <a:ea typeface="+mn-lt"/>
                <a:cs typeface="+mn-lt"/>
              </a:rPr>
              <a:t>Papildu</a:t>
            </a:r>
            <a:r>
              <a:rPr lang="en-US" b="1">
                <a:ea typeface="+mn-lt"/>
                <a:cs typeface="+mn-lt"/>
              </a:rPr>
              <a:t> </a:t>
            </a:r>
            <a:r>
              <a:rPr lang="en-US" b="1" err="1">
                <a:ea typeface="+mn-lt"/>
                <a:cs typeface="+mn-lt"/>
              </a:rPr>
              <a:t>atribūts</a:t>
            </a:r>
            <a:r>
              <a:rPr lang="en-US" b="1">
                <a:ea typeface="+mn-lt"/>
                <a:cs typeface="+mn-lt"/>
              </a:rPr>
              <a:t>:</a:t>
            </a:r>
            <a:r>
              <a:rPr lang="en-US">
                <a:ea typeface="+mn-lt"/>
                <a:cs typeface="+mn-lt"/>
              </a:rPr>
              <a:t> </a:t>
            </a:r>
            <a:r>
              <a:rPr lang="en-US" err="1">
                <a:ea typeface="+mn-lt"/>
                <a:cs typeface="+mn-lt"/>
              </a:rPr>
              <a:t>programmesanas_valodas</a:t>
            </a:r>
            <a:r>
              <a:rPr lang="en-US">
                <a:ea typeface="+mn-lt"/>
                <a:cs typeface="+mn-lt"/>
              </a:rPr>
              <a:t> (</a:t>
            </a:r>
            <a:r>
              <a:rPr lang="en-US" err="1">
                <a:ea typeface="+mn-lt"/>
                <a:cs typeface="+mn-lt"/>
              </a:rPr>
              <a:t>saraksts</a:t>
            </a:r>
            <a:r>
              <a:rPr lang="en-US">
                <a:ea typeface="+mn-lt"/>
                <a:cs typeface="+mn-lt"/>
              </a:rPr>
              <a:t>/</a:t>
            </a:r>
            <a:r>
              <a:rPr lang="en-US" err="1">
                <a:ea typeface="+mn-lt"/>
                <a:cs typeface="+mn-lt"/>
              </a:rPr>
              <a:t>masīvs</a:t>
            </a:r>
            <a:r>
              <a:rPr lang="en-US">
                <a:ea typeface="+mn-lt"/>
                <a:cs typeface="+mn-lt"/>
              </a:rPr>
              <a:t> </a:t>
            </a:r>
            <a:r>
              <a:rPr lang="en-US" err="1">
                <a:ea typeface="+mn-lt"/>
                <a:cs typeface="+mn-lt"/>
              </a:rPr>
              <a:t>ar</a:t>
            </a:r>
            <a:r>
              <a:rPr lang="en-US">
                <a:ea typeface="+mn-lt"/>
                <a:cs typeface="+mn-lt"/>
              </a:rPr>
              <a:t> </a:t>
            </a:r>
            <a:r>
              <a:rPr lang="en-US" err="1">
                <a:ea typeface="+mn-lt"/>
                <a:cs typeface="+mn-lt"/>
              </a:rPr>
              <a:t>valodām</a:t>
            </a:r>
            <a:r>
              <a:rPr lang="en-US">
                <a:ea typeface="+mn-lt"/>
                <a:cs typeface="+mn-lt"/>
              </a:rPr>
              <a:t>, </a:t>
            </a:r>
            <a:r>
              <a:rPr lang="en-US" err="1">
                <a:ea typeface="+mn-lt"/>
                <a:cs typeface="+mn-lt"/>
              </a:rPr>
              <a:t>piemēram</a:t>
            </a:r>
            <a:r>
              <a:rPr lang="en-US">
                <a:ea typeface="+mn-lt"/>
                <a:cs typeface="+mn-lt"/>
              </a:rPr>
              <a:t>, ["Python", "C#"]).</a:t>
            </a:r>
            <a:endParaRPr lang="en-US"/>
          </a:p>
          <a:p>
            <a:pPr marL="971550" lvl="1" indent="-285750">
              <a:buFont typeface="Arial"/>
              <a:buChar char="•"/>
            </a:pPr>
            <a:r>
              <a:rPr lang="en-US" b="1" err="1">
                <a:ea typeface="+mn-lt"/>
                <a:cs typeface="+mn-lt"/>
              </a:rPr>
              <a:t>Konstruktors</a:t>
            </a:r>
            <a:r>
              <a:rPr lang="en-US" b="1">
                <a:ea typeface="+mn-lt"/>
                <a:cs typeface="+mn-lt"/>
              </a:rPr>
              <a:t>:</a:t>
            </a:r>
            <a:r>
              <a:rPr lang="en-US">
                <a:ea typeface="+mn-lt"/>
                <a:cs typeface="+mn-lt"/>
              </a:rPr>
              <a:t> </a:t>
            </a:r>
            <a:r>
              <a:rPr lang="en-US" err="1">
                <a:ea typeface="+mn-lt"/>
                <a:cs typeface="+mn-lt"/>
              </a:rPr>
              <a:t>Saņem</a:t>
            </a:r>
            <a:r>
              <a:rPr lang="en-US">
                <a:ea typeface="+mn-lt"/>
                <a:cs typeface="+mn-lt"/>
              </a:rPr>
              <a:t> </a:t>
            </a:r>
            <a:r>
              <a:rPr lang="en-US" err="1">
                <a:ea typeface="+mn-lt"/>
                <a:cs typeface="+mn-lt"/>
              </a:rPr>
              <a:t>visus</a:t>
            </a:r>
            <a:r>
              <a:rPr lang="en-US">
                <a:ea typeface="+mn-lt"/>
                <a:cs typeface="+mn-lt"/>
              </a:rPr>
              <a:t> datus (</a:t>
            </a:r>
            <a:r>
              <a:rPr lang="en-US" err="1">
                <a:ea typeface="+mn-lt"/>
                <a:cs typeface="+mn-lt"/>
              </a:rPr>
              <a:t>vārdu</a:t>
            </a:r>
            <a:r>
              <a:rPr lang="en-US">
                <a:ea typeface="+mn-lt"/>
                <a:cs typeface="+mn-lt"/>
              </a:rPr>
              <a:t>, </a:t>
            </a:r>
            <a:r>
              <a:rPr lang="en-US" err="1">
                <a:ea typeface="+mn-lt"/>
                <a:cs typeface="+mn-lt"/>
              </a:rPr>
              <a:t>uzvārdu</a:t>
            </a:r>
            <a:r>
              <a:rPr lang="en-US">
                <a:ea typeface="+mn-lt"/>
                <a:cs typeface="+mn-lt"/>
              </a:rPr>
              <a:t>, </a:t>
            </a:r>
            <a:r>
              <a:rPr lang="en-US" err="1">
                <a:ea typeface="+mn-lt"/>
                <a:cs typeface="+mn-lt"/>
              </a:rPr>
              <a:t>stundas</a:t>
            </a:r>
            <a:r>
              <a:rPr lang="en-US">
                <a:ea typeface="+mn-lt"/>
                <a:cs typeface="+mn-lt"/>
              </a:rPr>
              <a:t>, </a:t>
            </a:r>
            <a:r>
              <a:rPr lang="en-US" err="1">
                <a:ea typeface="+mn-lt"/>
                <a:cs typeface="+mn-lt"/>
              </a:rPr>
              <a:t>valodu</a:t>
            </a:r>
            <a:r>
              <a:rPr lang="en-US">
                <a:ea typeface="+mn-lt"/>
                <a:cs typeface="+mn-lt"/>
              </a:rPr>
              <a:t> </a:t>
            </a:r>
            <a:r>
              <a:rPr lang="en-US" err="1">
                <a:ea typeface="+mn-lt"/>
                <a:cs typeface="+mn-lt"/>
              </a:rPr>
              <a:t>sarakstu</a:t>
            </a:r>
            <a:r>
              <a:rPr lang="en-US">
                <a:ea typeface="+mn-lt"/>
                <a:cs typeface="+mn-lt"/>
              </a:rPr>
              <a:t>).</a:t>
            </a:r>
            <a:endParaRPr lang="en-US"/>
          </a:p>
          <a:p>
            <a:pPr marL="971550" lvl="1" indent="-285750">
              <a:buFont typeface="Arial"/>
              <a:buChar char="•"/>
            </a:pPr>
            <a:r>
              <a:rPr lang="en-US" b="1" err="1">
                <a:ea typeface="+mn-lt"/>
                <a:cs typeface="+mn-lt"/>
              </a:rPr>
              <a:t>Pārdefinēta</a:t>
            </a:r>
            <a:r>
              <a:rPr lang="en-US" b="1">
                <a:ea typeface="+mn-lt"/>
                <a:cs typeface="+mn-lt"/>
              </a:rPr>
              <a:t> </a:t>
            </a:r>
            <a:r>
              <a:rPr lang="en-US" b="1" err="1">
                <a:ea typeface="+mn-lt"/>
                <a:cs typeface="+mn-lt"/>
              </a:rPr>
              <a:t>metode</a:t>
            </a:r>
            <a:r>
              <a:rPr lang="en-US">
                <a:ea typeface="+mn-lt"/>
                <a:cs typeface="+mn-lt"/>
              </a:rPr>
              <a:t> </a:t>
            </a:r>
            <a:r>
              <a:rPr lang="en-US" err="1">
                <a:ea typeface="+mn-lt"/>
                <a:cs typeface="+mn-lt"/>
              </a:rPr>
              <a:t>radit_info</a:t>
            </a:r>
            <a:r>
              <a:rPr lang="en-US">
                <a:ea typeface="+mn-lt"/>
                <a:cs typeface="+mn-lt"/>
              </a:rPr>
              <a:t>(): Tai </a:t>
            </a:r>
            <a:r>
              <a:rPr lang="en-US" err="1">
                <a:ea typeface="+mn-lt"/>
                <a:cs typeface="+mn-lt"/>
              </a:rPr>
              <a:t>jāizdrukā</a:t>
            </a:r>
            <a:r>
              <a:rPr lang="en-US">
                <a:ea typeface="+mn-lt"/>
                <a:cs typeface="+mn-lt"/>
              </a:rPr>
              <a:t> </a:t>
            </a:r>
            <a:r>
              <a:rPr lang="en-US" err="1">
                <a:ea typeface="+mn-lt"/>
                <a:cs typeface="+mn-lt"/>
              </a:rPr>
              <a:t>vārds</a:t>
            </a:r>
            <a:r>
              <a:rPr lang="en-US">
                <a:ea typeface="+mn-lt"/>
                <a:cs typeface="+mn-lt"/>
              </a:rPr>
              <a:t>, </a:t>
            </a:r>
            <a:r>
              <a:rPr lang="en-US" err="1">
                <a:ea typeface="+mn-lt"/>
                <a:cs typeface="+mn-lt"/>
              </a:rPr>
              <a:t>uzvārds</a:t>
            </a:r>
            <a:r>
              <a:rPr lang="en-US">
                <a:ea typeface="+mn-lt"/>
                <a:cs typeface="+mn-lt"/>
              </a:rPr>
              <a:t> un visas </a:t>
            </a:r>
            <a:r>
              <a:rPr lang="en-US" err="1">
                <a:ea typeface="+mn-lt"/>
                <a:cs typeface="+mn-lt"/>
              </a:rPr>
              <a:t>programmēšanas</a:t>
            </a:r>
            <a:r>
              <a:rPr lang="en-US">
                <a:ea typeface="+mn-lt"/>
                <a:cs typeface="+mn-lt"/>
              </a:rPr>
              <a:t> </a:t>
            </a:r>
            <a:r>
              <a:rPr lang="en-US" err="1">
                <a:ea typeface="+mn-lt"/>
                <a:cs typeface="+mn-lt"/>
              </a:rPr>
              <a:t>valodas</a:t>
            </a:r>
            <a:r>
              <a:rPr lang="en-US">
                <a:ea typeface="+mn-lt"/>
                <a:cs typeface="+mn-lt"/>
              </a:rPr>
              <a:t>, </a:t>
            </a:r>
            <a:r>
              <a:rPr lang="en-US" err="1">
                <a:ea typeface="+mn-lt"/>
                <a:cs typeface="+mn-lt"/>
              </a:rPr>
              <a:t>kuras</a:t>
            </a:r>
            <a:r>
              <a:rPr lang="en-US">
                <a:ea typeface="+mn-lt"/>
                <a:cs typeface="+mn-lt"/>
              </a:rPr>
              <a:t> </a:t>
            </a:r>
            <a:r>
              <a:rPr lang="en-US" err="1">
                <a:ea typeface="+mn-lt"/>
                <a:cs typeface="+mn-lt"/>
              </a:rPr>
              <a:t>darbinieks</a:t>
            </a:r>
            <a:r>
              <a:rPr lang="en-US">
                <a:ea typeface="+mn-lt"/>
                <a:cs typeface="+mn-lt"/>
              </a:rPr>
              <a:t> </a:t>
            </a:r>
            <a:r>
              <a:rPr lang="en-US" err="1">
                <a:ea typeface="+mn-lt"/>
                <a:cs typeface="+mn-lt"/>
              </a:rPr>
              <a:t>pārvalda</a:t>
            </a:r>
            <a:r>
              <a:rPr lang="en-US">
                <a:ea typeface="+mn-lt"/>
                <a:cs typeface="+mn-lt"/>
              </a:rPr>
              <a:t>.</a:t>
            </a:r>
            <a:endParaRPr lang="en-US"/>
          </a:p>
          <a:p>
            <a:pPr>
              <a:buFont typeface="Arial"/>
              <a:buChar char="•"/>
            </a:pPr>
            <a:r>
              <a:rPr lang="en-US" b="1" err="1">
                <a:ea typeface="+mn-lt"/>
                <a:cs typeface="+mn-lt"/>
              </a:rPr>
              <a:t>Galvenā</a:t>
            </a:r>
            <a:r>
              <a:rPr lang="en-US" b="1">
                <a:ea typeface="+mn-lt"/>
                <a:cs typeface="+mn-lt"/>
              </a:rPr>
              <a:t> </a:t>
            </a:r>
            <a:r>
              <a:rPr lang="en-US" b="1" err="1">
                <a:ea typeface="+mn-lt"/>
                <a:cs typeface="+mn-lt"/>
              </a:rPr>
              <a:t>programmas</a:t>
            </a:r>
            <a:r>
              <a:rPr lang="en-US" b="1">
                <a:ea typeface="+mn-lt"/>
                <a:cs typeface="+mn-lt"/>
              </a:rPr>
              <a:t> </a:t>
            </a:r>
            <a:r>
              <a:rPr lang="en-US" b="1" err="1">
                <a:ea typeface="+mn-lt"/>
                <a:cs typeface="+mn-lt"/>
              </a:rPr>
              <a:t>daļa</a:t>
            </a:r>
            <a:r>
              <a:rPr lang="en-US" b="1">
                <a:ea typeface="+mn-lt"/>
                <a:cs typeface="+mn-lt"/>
              </a:rPr>
              <a:t>:</a:t>
            </a:r>
            <a:endParaRPr lang="en-US"/>
          </a:p>
          <a:p>
            <a:pPr marL="971550" lvl="1" indent="-285750">
              <a:buFont typeface="Arial"/>
              <a:buChar char="•"/>
            </a:pPr>
            <a:r>
              <a:rPr lang="en-US" err="1">
                <a:ea typeface="+mn-lt"/>
                <a:cs typeface="+mn-lt"/>
              </a:rPr>
              <a:t>Izveidojiet</a:t>
            </a:r>
            <a:r>
              <a:rPr lang="en-US">
                <a:ea typeface="+mn-lt"/>
                <a:cs typeface="+mn-lt"/>
              </a:rPr>
              <a:t> </a:t>
            </a:r>
            <a:r>
              <a:rPr lang="en-US" err="1">
                <a:ea typeface="+mn-lt"/>
                <a:cs typeface="+mn-lt"/>
              </a:rPr>
              <a:t>vienu</a:t>
            </a:r>
            <a:r>
              <a:rPr lang="en-US">
                <a:ea typeface="+mn-lt"/>
                <a:cs typeface="+mn-lt"/>
              </a:rPr>
              <a:t> </a:t>
            </a:r>
            <a:r>
              <a:rPr lang="en-US" err="1">
                <a:ea typeface="+mn-lt"/>
                <a:cs typeface="+mn-lt"/>
              </a:rPr>
              <a:t>BirojaDarbinieks</a:t>
            </a:r>
            <a:r>
              <a:rPr lang="en-US">
                <a:ea typeface="+mn-lt"/>
                <a:cs typeface="+mn-lt"/>
              </a:rPr>
              <a:t> </a:t>
            </a:r>
            <a:r>
              <a:rPr lang="en-US" err="1">
                <a:ea typeface="+mn-lt"/>
                <a:cs typeface="+mn-lt"/>
              </a:rPr>
              <a:t>objektu</a:t>
            </a:r>
            <a:r>
              <a:rPr lang="en-US">
                <a:ea typeface="+mn-lt"/>
                <a:cs typeface="+mn-lt"/>
              </a:rPr>
              <a:t> un </a:t>
            </a:r>
            <a:r>
              <a:rPr lang="en-US" err="1">
                <a:ea typeface="+mn-lt"/>
                <a:cs typeface="+mn-lt"/>
              </a:rPr>
              <a:t>vienu</a:t>
            </a:r>
            <a:r>
              <a:rPr lang="en-US">
                <a:ea typeface="+mn-lt"/>
                <a:cs typeface="+mn-lt"/>
              </a:rPr>
              <a:t> </a:t>
            </a:r>
            <a:r>
              <a:rPr lang="en-US" err="1">
                <a:ea typeface="+mn-lt"/>
                <a:cs typeface="+mn-lt"/>
              </a:rPr>
              <a:t>Programmetajs</a:t>
            </a:r>
            <a:r>
              <a:rPr lang="en-US">
                <a:ea typeface="+mn-lt"/>
                <a:cs typeface="+mn-lt"/>
              </a:rPr>
              <a:t> </a:t>
            </a:r>
            <a:r>
              <a:rPr lang="en-US" err="1">
                <a:ea typeface="+mn-lt"/>
                <a:cs typeface="+mn-lt"/>
              </a:rPr>
              <a:t>objektu</a:t>
            </a:r>
            <a:r>
              <a:rPr lang="en-US">
                <a:ea typeface="+mn-lt"/>
                <a:cs typeface="+mn-lt"/>
              </a:rPr>
              <a:t>, </a:t>
            </a:r>
            <a:r>
              <a:rPr lang="en-US" err="1">
                <a:ea typeface="+mn-lt"/>
                <a:cs typeface="+mn-lt"/>
              </a:rPr>
              <a:t>aizpildot</a:t>
            </a:r>
            <a:r>
              <a:rPr lang="en-US">
                <a:ea typeface="+mn-lt"/>
                <a:cs typeface="+mn-lt"/>
              </a:rPr>
              <a:t> datus.</a:t>
            </a:r>
            <a:endParaRPr lang="en-US"/>
          </a:p>
          <a:p>
            <a:pPr marL="971550" lvl="1" indent="-285750">
              <a:buFont typeface="Arial"/>
              <a:buChar char="•"/>
            </a:pPr>
            <a:r>
              <a:rPr lang="en-US" err="1">
                <a:ea typeface="+mn-lt"/>
                <a:cs typeface="+mn-lt"/>
              </a:rPr>
              <a:t>Abiem</a:t>
            </a:r>
            <a:r>
              <a:rPr lang="en-US">
                <a:ea typeface="+mn-lt"/>
                <a:cs typeface="+mn-lt"/>
              </a:rPr>
              <a:t> </a:t>
            </a:r>
            <a:r>
              <a:rPr lang="en-US" err="1">
                <a:ea typeface="+mn-lt"/>
                <a:cs typeface="+mn-lt"/>
              </a:rPr>
              <a:t>objektiem</a:t>
            </a:r>
            <a:r>
              <a:rPr lang="en-US">
                <a:ea typeface="+mn-lt"/>
                <a:cs typeface="+mn-lt"/>
              </a:rPr>
              <a:t> </a:t>
            </a:r>
            <a:r>
              <a:rPr lang="en-US" err="1">
                <a:ea typeface="+mn-lt"/>
                <a:cs typeface="+mn-lt"/>
              </a:rPr>
              <a:t>izsauciet</a:t>
            </a:r>
            <a:r>
              <a:rPr lang="en-US">
                <a:ea typeface="+mn-lt"/>
                <a:cs typeface="+mn-lt"/>
              </a:rPr>
              <a:t> </a:t>
            </a:r>
            <a:r>
              <a:rPr lang="en-US" err="1">
                <a:ea typeface="+mn-lt"/>
                <a:cs typeface="+mn-lt"/>
              </a:rPr>
              <a:t>radit_info</a:t>
            </a:r>
            <a:r>
              <a:rPr lang="en-US">
                <a:ea typeface="+mn-lt"/>
                <a:cs typeface="+mn-lt"/>
              </a:rPr>
              <a:t>() </a:t>
            </a:r>
            <a:r>
              <a:rPr lang="en-US" err="1">
                <a:ea typeface="+mn-lt"/>
                <a:cs typeface="+mn-lt"/>
              </a:rPr>
              <a:t>metodi</a:t>
            </a:r>
            <a:r>
              <a:rPr lang="en-US">
                <a:ea typeface="+mn-lt"/>
                <a:cs typeface="+mn-lt"/>
              </a:rPr>
              <a:t>, lai </a:t>
            </a:r>
            <a:r>
              <a:rPr lang="en-US" err="1">
                <a:ea typeface="+mn-lt"/>
                <a:cs typeface="+mn-lt"/>
              </a:rPr>
              <a:t>redzētu</a:t>
            </a:r>
            <a:r>
              <a:rPr lang="en-US">
                <a:ea typeface="+mn-lt"/>
                <a:cs typeface="+mn-lt"/>
              </a:rPr>
              <a:t> </a:t>
            </a:r>
            <a:r>
              <a:rPr lang="en-US" err="1">
                <a:ea typeface="+mn-lt"/>
                <a:cs typeface="+mn-lt"/>
              </a:rPr>
              <a:t>atšķirīgo</a:t>
            </a:r>
            <a:r>
              <a:rPr lang="en-US">
                <a:ea typeface="+mn-lt"/>
                <a:cs typeface="+mn-lt"/>
              </a:rPr>
              <a:t> </a:t>
            </a:r>
            <a:r>
              <a:rPr lang="en-US" err="1">
                <a:ea typeface="+mn-lt"/>
                <a:cs typeface="+mn-lt"/>
              </a:rPr>
              <a:t>izvadi</a:t>
            </a:r>
            <a:r>
              <a:rPr lang="en-US">
                <a:ea typeface="+mn-lt"/>
                <a:cs typeface="+mn-lt"/>
              </a:rPr>
              <a:t>.</a:t>
            </a:r>
            <a:endParaRPr lang="en-US"/>
          </a:p>
          <a:p>
            <a:pPr marL="971550" lvl="1" indent="-285750">
              <a:buFont typeface="Arial"/>
              <a:buChar char="•"/>
            </a:pPr>
            <a:r>
              <a:rPr lang="en-US" err="1">
                <a:ea typeface="+mn-lt"/>
                <a:cs typeface="+mn-lt"/>
              </a:rPr>
              <a:t>Abiem</a:t>
            </a:r>
            <a:r>
              <a:rPr lang="en-US">
                <a:ea typeface="+mn-lt"/>
                <a:cs typeface="+mn-lt"/>
              </a:rPr>
              <a:t> </a:t>
            </a:r>
            <a:r>
              <a:rPr lang="en-US" err="1">
                <a:ea typeface="+mn-lt"/>
                <a:cs typeface="+mn-lt"/>
              </a:rPr>
              <a:t>objektiem</a:t>
            </a:r>
            <a:r>
              <a:rPr lang="en-US">
                <a:ea typeface="+mn-lt"/>
                <a:cs typeface="+mn-lt"/>
              </a:rPr>
              <a:t> </a:t>
            </a:r>
            <a:r>
              <a:rPr lang="en-US" err="1">
                <a:ea typeface="+mn-lt"/>
                <a:cs typeface="+mn-lt"/>
              </a:rPr>
              <a:t>izsauciet</a:t>
            </a:r>
            <a:r>
              <a:rPr lang="en-US">
                <a:ea typeface="+mn-lt"/>
                <a:cs typeface="+mn-lt"/>
              </a:rPr>
              <a:t> </a:t>
            </a:r>
            <a:r>
              <a:rPr lang="en-US" err="1">
                <a:ea typeface="+mn-lt"/>
                <a:cs typeface="+mn-lt"/>
              </a:rPr>
              <a:t>aprekinat_algu</a:t>
            </a:r>
            <a:r>
              <a:rPr lang="en-US">
                <a:ea typeface="+mn-lt"/>
                <a:cs typeface="+mn-lt"/>
              </a:rPr>
              <a:t>() </a:t>
            </a:r>
            <a:r>
              <a:rPr lang="en-US" err="1">
                <a:ea typeface="+mn-lt"/>
                <a:cs typeface="+mn-lt"/>
              </a:rPr>
              <a:t>metodi</a:t>
            </a:r>
            <a:r>
              <a:rPr lang="en-US">
                <a:ea typeface="+mn-lt"/>
                <a:cs typeface="+mn-lt"/>
              </a:rPr>
              <a:t> </a:t>
            </a:r>
            <a:r>
              <a:rPr lang="en-US" err="1">
                <a:ea typeface="+mn-lt"/>
                <a:cs typeface="+mn-lt"/>
              </a:rPr>
              <a:t>ar</a:t>
            </a:r>
            <a:r>
              <a:rPr lang="en-US">
                <a:ea typeface="+mn-lt"/>
                <a:cs typeface="+mn-lt"/>
              </a:rPr>
              <a:t> </a:t>
            </a:r>
            <a:r>
              <a:rPr lang="en-US" err="1">
                <a:ea typeface="+mn-lt"/>
                <a:cs typeface="+mn-lt"/>
              </a:rPr>
              <a:t>kādu</a:t>
            </a:r>
            <a:r>
              <a:rPr lang="en-US">
                <a:ea typeface="+mn-lt"/>
                <a:cs typeface="+mn-lt"/>
              </a:rPr>
              <a:t> </a:t>
            </a:r>
            <a:r>
              <a:rPr lang="en-US" err="1">
                <a:ea typeface="+mn-lt"/>
                <a:cs typeface="+mn-lt"/>
              </a:rPr>
              <a:t>stundas</a:t>
            </a:r>
            <a:r>
              <a:rPr lang="en-US">
                <a:ea typeface="+mn-lt"/>
                <a:cs typeface="+mn-lt"/>
              </a:rPr>
              <a:t> </a:t>
            </a:r>
            <a:r>
              <a:rPr lang="en-US" err="1">
                <a:ea typeface="+mn-lt"/>
                <a:cs typeface="+mn-lt"/>
              </a:rPr>
              <a:t>likmi</a:t>
            </a:r>
            <a:r>
              <a:rPr lang="en-US">
                <a:ea typeface="+mn-lt"/>
                <a:cs typeface="+mn-lt"/>
              </a:rPr>
              <a:t> (</a:t>
            </a:r>
            <a:r>
              <a:rPr lang="en-US" err="1">
                <a:ea typeface="+mn-lt"/>
                <a:cs typeface="+mn-lt"/>
              </a:rPr>
              <a:t>piemēram</a:t>
            </a:r>
            <a:r>
              <a:rPr lang="en-US">
                <a:ea typeface="+mn-lt"/>
                <a:cs typeface="+mn-lt"/>
              </a:rPr>
              <a:t>, 10) un </a:t>
            </a:r>
            <a:r>
              <a:rPr lang="en-US" err="1">
                <a:ea typeface="+mn-lt"/>
                <a:cs typeface="+mn-lt"/>
              </a:rPr>
              <a:t>izdrukājiet</a:t>
            </a:r>
            <a:r>
              <a:rPr lang="en-US">
                <a:ea typeface="+mn-lt"/>
                <a:cs typeface="+mn-lt"/>
              </a:rPr>
              <a:t> </a:t>
            </a:r>
            <a:r>
              <a:rPr lang="en-US" err="1">
                <a:ea typeface="+mn-lt"/>
                <a:cs typeface="+mn-lt"/>
              </a:rPr>
              <a:t>rezultātu</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00270999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4F48E8-83C7-499C-442F-C8EF5762D7EF}"/>
              </a:ext>
            </a:extLst>
          </p:cNvPr>
          <p:cNvSpPr>
            <a:spLocks noGrp="1"/>
          </p:cNvSpPr>
          <p:nvPr>
            <p:ph idx="1"/>
          </p:nvPr>
        </p:nvSpPr>
        <p:spPr>
          <a:xfrm>
            <a:off x="838200" y="171528"/>
            <a:ext cx="10515600" cy="6432898"/>
          </a:xfrm>
        </p:spPr>
        <p:txBody>
          <a:bodyPr vert="horz" lIns="91440" tIns="45720" rIns="91440" bIns="45720" rtlCol="0" anchor="t">
            <a:normAutofit fontScale="77500" lnSpcReduction="20000"/>
          </a:bodyPr>
          <a:lstStyle/>
          <a:p>
            <a:pPr>
              <a:buNone/>
            </a:pPr>
            <a:r>
              <a:rPr lang="en-US" err="1">
                <a:ea typeface="+mn-lt"/>
                <a:cs typeface="+mn-lt"/>
              </a:rPr>
              <a:t>Uzdevums</a:t>
            </a:r>
            <a:r>
              <a:rPr lang="en-US">
                <a:ea typeface="+mn-lt"/>
                <a:cs typeface="+mn-lt"/>
              </a:rPr>
              <a:t> 4:</a:t>
            </a:r>
            <a:endParaRPr lang="en-US"/>
          </a:p>
          <a:p>
            <a:pPr>
              <a:buNone/>
            </a:pPr>
            <a:r>
              <a:rPr lang="en-US" err="1">
                <a:ea typeface="+mn-lt"/>
                <a:cs typeface="+mn-lt"/>
              </a:rPr>
              <a:t>Izveidojiet</a:t>
            </a:r>
            <a:r>
              <a:rPr lang="en-US">
                <a:ea typeface="+mn-lt"/>
                <a:cs typeface="+mn-lt"/>
              </a:rPr>
              <a:t> </a:t>
            </a:r>
            <a:r>
              <a:rPr lang="en-US" err="1">
                <a:ea typeface="+mn-lt"/>
                <a:cs typeface="+mn-lt"/>
              </a:rPr>
              <a:t>programmu</a:t>
            </a:r>
            <a:r>
              <a:rPr lang="en-US">
                <a:ea typeface="+mn-lt"/>
                <a:cs typeface="+mn-lt"/>
              </a:rPr>
              <a:t>, kas </a:t>
            </a:r>
            <a:r>
              <a:rPr lang="en-US" err="1">
                <a:ea typeface="+mn-lt"/>
                <a:cs typeface="+mn-lt"/>
              </a:rPr>
              <a:t>ļauj</a:t>
            </a:r>
            <a:r>
              <a:rPr lang="en-US">
                <a:ea typeface="+mn-lt"/>
                <a:cs typeface="+mn-lt"/>
              </a:rPr>
              <a:t> </a:t>
            </a:r>
            <a:r>
              <a:rPr lang="en-US" err="1">
                <a:ea typeface="+mn-lt"/>
                <a:cs typeface="+mn-lt"/>
              </a:rPr>
              <a:t>saglabāt</a:t>
            </a:r>
            <a:r>
              <a:rPr lang="en-US">
                <a:ea typeface="+mn-lt"/>
                <a:cs typeface="+mn-lt"/>
              </a:rPr>
              <a:t> </a:t>
            </a:r>
            <a:r>
              <a:rPr lang="en-US" err="1">
                <a:ea typeface="+mn-lt"/>
                <a:cs typeface="+mn-lt"/>
              </a:rPr>
              <a:t>informāciju</a:t>
            </a:r>
            <a:r>
              <a:rPr lang="en-US">
                <a:ea typeface="+mn-lt"/>
                <a:cs typeface="+mn-lt"/>
              </a:rPr>
              <a:t> par </a:t>
            </a:r>
            <a:r>
              <a:rPr lang="en-US" err="1">
                <a:ea typeface="+mn-lt"/>
                <a:cs typeface="+mn-lt"/>
              </a:rPr>
              <a:t>dažādiem</a:t>
            </a:r>
            <a:r>
              <a:rPr lang="en-US">
                <a:ea typeface="+mn-lt"/>
                <a:cs typeface="+mn-lt"/>
              </a:rPr>
              <a:t> </a:t>
            </a:r>
            <a:r>
              <a:rPr lang="en-US" err="1">
                <a:ea typeface="+mn-lt"/>
                <a:cs typeface="+mn-lt"/>
              </a:rPr>
              <a:t>transportlīdzekļiem</a:t>
            </a:r>
            <a:r>
              <a:rPr lang="en-US">
                <a:ea typeface="+mn-lt"/>
                <a:cs typeface="+mn-lt"/>
              </a:rPr>
              <a:t> – </a:t>
            </a:r>
            <a:r>
              <a:rPr lang="en-US" err="1">
                <a:ea typeface="+mn-lt"/>
                <a:cs typeface="+mn-lt"/>
              </a:rPr>
              <a:t>automobiļiem</a:t>
            </a:r>
            <a:r>
              <a:rPr lang="en-US">
                <a:ea typeface="+mn-lt"/>
                <a:cs typeface="+mn-lt"/>
              </a:rPr>
              <a:t> un </a:t>
            </a:r>
            <a:r>
              <a:rPr lang="en-US" err="1">
                <a:ea typeface="+mn-lt"/>
                <a:cs typeface="+mn-lt"/>
              </a:rPr>
              <a:t>elektriskajiem</a:t>
            </a:r>
            <a:r>
              <a:rPr lang="en-US">
                <a:ea typeface="+mn-lt"/>
                <a:cs typeface="+mn-lt"/>
              </a:rPr>
              <a:t> </a:t>
            </a:r>
            <a:r>
              <a:rPr lang="en-US" err="1">
                <a:ea typeface="+mn-lt"/>
                <a:cs typeface="+mn-lt"/>
              </a:rPr>
              <a:t>skrejriteņiem</a:t>
            </a:r>
            <a:r>
              <a:rPr lang="en-US">
                <a:ea typeface="+mn-lt"/>
                <a:cs typeface="+mn-lt"/>
              </a:rPr>
              <a:t>.</a:t>
            </a:r>
            <a:endParaRPr lang="en-US"/>
          </a:p>
          <a:p>
            <a:pPr>
              <a:buNone/>
            </a:pPr>
            <a:r>
              <a:rPr lang="en-US" b="1" err="1">
                <a:ea typeface="+mn-lt"/>
                <a:cs typeface="+mn-lt"/>
              </a:rPr>
              <a:t>Nosacījumi</a:t>
            </a:r>
            <a:r>
              <a:rPr lang="en-US" b="1">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bāzes</a:t>
            </a:r>
            <a:r>
              <a:rPr lang="en-US" b="1">
                <a:ea typeface="+mn-lt"/>
                <a:cs typeface="+mn-lt"/>
              </a:rPr>
              <a:t> </a:t>
            </a:r>
            <a:r>
              <a:rPr lang="en-US" b="1" err="1">
                <a:ea typeface="+mn-lt"/>
                <a:cs typeface="+mn-lt"/>
              </a:rPr>
              <a:t>klasi</a:t>
            </a:r>
            <a:r>
              <a:rPr lang="en-US">
                <a:ea typeface="+mn-lt"/>
                <a:cs typeface="+mn-lt"/>
              </a:rPr>
              <a:t> </a:t>
            </a:r>
            <a:r>
              <a:rPr lang="en-US" err="1">
                <a:ea typeface="+mn-lt"/>
                <a:cs typeface="+mn-lt"/>
              </a:rPr>
              <a:t>Transportlidzeklis</a:t>
            </a:r>
            <a:r>
              <a:rPr lang="en-US">
                <a:ea typeface="+mn-lt"/>
                <a:cs typeface="+mn-lt"/>
              </a:rPr>
              <a:t>.</a:t>
            </a:r>
            <a:endParaRPr lang="en-US"/>
          </a:p>
          <a:p>
            <a:pPr marL="971550" lvl="1" indent="-285750">
              <a:buFont typeface="Arial"/>
              <a:buChar char="•"/>
            </a:pPr>
            <a:r>
              <a:rPr lang="en-US" b="1" err="1">
                <a:ea typeface="+mn-lt"/>
                <a:cs typeface="+mn-lt"/>
              </a:rPr>
              <a:t>Atribūti</a:t>
            </a:r>
            <a:r>
              <a:rPr lang="en-US" b="1">
                <a:ea typeface="+mn-lt"/>
                <a:cs typeface="+mn-lt"/>
              </a:rPr>
              <a:t>:</a:t>
            </a:r>
            <a:r>
              <a:rPr lang="en-US">
                <a:ea typeface="+mn-lt"/>
                <a:cs typeface="+mn-lt"/>
              </a:rPr>
              <a:t> </a:t>
            </a:r>
            <a:r>
              <a:rPr lang="en-US" err="1">
                <a:ea typeface="+mn-lt"/>
                <a:cs typeface="+mn-lt"/>
              </a:rPr>
              <a:t>razotajs</a:t>
            </a:r>
            <a:r>
              <a:rPr lang="en-US">
                <a:ea typeface="+mn-lt"/>
                <a:cs typeface="+mn-lt"/>
              </a:rPr>
              <a:t>, </a:t>
            </a:r>
            <a:r>
              <a:rPr lang="en-US" err="1">
                <a:ea typeface="+mn-lt"/>
                <a:cs typeface="+mn-lt"/>
              </a:rPr>
              <a:t>modelis</a:t>
            </a:r>
            <a:r>
              <a:rPr lang="en-US">
                <a:ea typeface="+mn-lt"/>
                <a:cs typeface="+mn-lt"/>
              </a:rPr>
              <a:t>, </a:t>
            </a:r>
            <a:r>
              <a:rPr lang="en-US" err="1">
                <a:ea typeface="+mn-lt"/>
                <a:cs typeface="+mn-lt"/>
              </a:rPr>
              <a:t>max_atrums</a:t>
            </a:r>
            <a:r>
              <a:rPr lang="en-US">
                <a:ea typeface="+mn-lt"/>
                <a:cs typeface="+mn-lt"/>
              </a:rPr>
              <a:t> (km/h).</a:t>
            </a:r>
            <a:endParaRPr lang="en-US"/>
          </a:p>
          <a:p>
            <a:pPr marL="971550" lvl="1" indent="-285750">
              <a:buFont typeface="Arial"/>
              <a:buChar char="•"/>
            </a:pPr>
            <a:r>
              <a:rPr lang="en-US" b="1" err="1">
                <a:ea typeface="+mn-lt"/>
                <a:cs typeface="+mn-lt"/>
              </a:rPr>
              <a:t>Konstruktors</a:t>
            </a:r>
            <a:r>
              <a:rPr lang="en-US">
                <a:ea typeface="+mn-lt"/>
                <a:cs typeface="+mn-lt"/>
              </a:rPr>
              <a:t>, kas </a:t>
            </a:r>
            <a:r>
              <a:rPr lang="en-US" err="1">
                <a:ea typeface="+mn-lt"/>
                <a:cs typeface="+mn-lt"/>
              </a:rPr>
              <a:t>inicializē</a:t>
            </a:r>
            <a:r>
              <a:rPr lang="en-US">
                <a:ea typeface="+mn-lt"/>
                <a:cs typeface="+mn-lt"/>
              </a:rPr>
              <a:t> </a:t>
            </a:r>
            <a:r>
              <a:rPr lang="en-US" err="1">
                <a:ea typeface="+mn-lt"/>
                <a:cs typeface="+mn-lt"/>
              </a:rPr>
              <a:t>šos</a:t>
            </a:r>
            <a:r>
              <a:rPr lang="en-US">
                <a:ea typeface="+mn-lt"/>
                <a:cs typeface="+mn-lt"/>
              </a:rPr>
              <a:t> </a:t>
            </a:r>
            <a:r>
              <a:rPr lang="en-US" err="1">
                <a:ea typeface="+mn-lt"/>
                <a:cs typeface="+mn-lt"/>
              </a:rPr>
              <a:t>trīs</a:t>
            </a:r>
            <a:r>
              <a:rPr lang="en-US">
                <a:ea typeface="+mn-lt"/>
                <a:cs typeface="+mn-lt"/>
              </a:rPr>
              <a:t> </a:t>
            </a:r>
            <a:r>
              <a:rPr lang="en-US" err="1">
                <a:ea typeface="+mn-lt"/>
                <a:cs typeface="+mn-lt"/>
              </a:rPr>
              <a:t>atribūtus</a:t>
            </a:r>
            <a:r>
              <a:rPr lang="en-US">
                <a:ea typeface="+mn-lt"/>
                <a:cs typeface="+mn-lt"/>
              </a:rPr>
              <a:t>.</a:t>
            </a:r>
            <a:endParaRPr lang="en-US"/>
          </a:p>
          <a:p>
            <a:pPr marL="971550" lvl="1" indent="-285750">
              <a:buFont typeface="Arial"/>
              <a:buChar char="•"/>
            </a:pPr>
            <a:r>
              <a:rPr lang="en-US" b="1">
                <a:ea typeface="+mn-lt"/>
                <a:cs typeface="+mn-lt"/>
              </a:rPr>
              <a:t>Metode</a:t>
            </a:r>
            <a:r>
              <a:rPr lang="en-US">
                <a:ea typeface="+mn-lt"/>
                <a:cs typeface="+mn-lt"/>
              </a:rPr>
              <a:t> </a:t>
            </a:r>
            <a:r>
              <a:rPr lang="en-US" err="1">
                <a:ea typeface="+mn-lt"/>
                <a:cs typeface="+mn-lt"/>
              </a:rPr>
              <a:t>paradit_datus</a:t>
            </a:r>
            <a:r>
              <a:rPr lang="en-US">
                <a:ea typeface="+mn-lt"/>
                <a:cs typeface="+mn-lt"/>
              </a:rPr>
              <a:t>(), kas </a:t>
            </a:r>
            <a:r>
              <a:rPr lang="en-US" err="1">
                <a:ea typeface="+mn-lt"/>
                <a:cs typeface="+mn-lt"/>
              </a:rPr>
              <a:t>izdrukā</a:t>
            </a:r>
            <a:r>
              <a:rPr lang="en-US">
                <a:ea typeface="+mn-lt"/>
                <a:cs typeface="+mn-lt"/>
              </a:rPr>
              <a:t> </a:t>
            </a:r>
            <a:r>
              <a:rPr lang="en-US" err="1">
                <a:ea typeface="+mn-lt"/>
                <a:cs typeface="+mn-lt"/>
              </a:rPr>
              <a:t>transportlīdzekļa</a:t>
            </a:r>
            <a:r>
              <a:rPr lang="en-US">
                <a:ea typeface="+mn-lt"/>
                <a:cs typeface="+mn-lt"/>
              </a:rPr>
              <a:t> </a:t>
            </a:r>
            <a:r>
              <a:rPr lang="en-US" err="1">
                <a:ea typeface="+mn-lt"/>
                <a:cs typeface="+mn-lt"/>
              </a:rPr>
              <a:t>ražotāju</a:t>
            </a:r>
            <a:r>
              <a:rPr lang="en-US">
                <a:ea typeface="+mn-lt"/>
                <a:cs typeface="+mn-lt"/>
              </a:rPr>
              <a:t> un </a:t>
            </a:r>
            <a:r>
              <a:rPr lang="en-US" err="1">
                <a:ea typeface="+mn-lt"/>
                <a:cs typeface="+mn-lt"/>
              </a:rPr>
              <a:t>modeli</a:t>
            </a:r>
            <a:r>
              <a:rPr lang="en-US">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atvasināto</a:t>
            </a:r>
            <a:r>
              <a:rPr lang="en-US" b="1">
                <a:ea typeface="+mn-lt"/>
                <a:cs typeface="+mn-lt"/>
              </a:rPr>
              <a:t> </a:t>
            </a:r>
            <a:r>
              <a:rPr lang="en-US" b="1" err="1">
                <a:ea typeface="+mn-lt"/>
                <a:cs typeface="+mn-lt"/>
              </a:rPr>
              <a:t>klasi</a:t>
            </a:r>
            <a:r>
              <a:rPr lang="en-US">
                <a:ea typeface="+mn-lt"/>
                <a:cs typeface="+mn-lt"/>
              </a:rPr>
              <a:t> </a:t>
            </a:r>
            <a:r>
              <a:rPr lang="en-US" err="1">
                <a:ea typeface="+mn-lt"/>
                <a:cs typeface="+mn-lt"/>
              </a:rPr>
              <a:t>Automobilis</a:t>
            </a:r>
            <a:r>
              <a:rPr lang="en-US">
                <a:ea typeface="+mn-lt"/>
                <a:cs typeface="+mn-lt"/>
              </a:rPr>
              <a:t>, kas </a:t>
            </a:r>
            <a:r>
              <a:rPr lang="en-US" err="1">
                <a:ea typeface="+mn-lt"/>
                <a:cs typeface="+mn-lt"/>
              </a:rPr>
              <a:t>manto</a:t>
            </a:r>
            <a:r>
              <a:rPr lang="en-US">
                <a:ea typeface="+mn-lt"/>
                <a:cs typeface="+mn-lt"/>
              </a:rPr>
              <a:t> no </a:t>
            </a:r>
            <a:r>
              <a:rPr lang="en-US" err="1">
                <a:ea typeface="+mn-lt"/>
                <a:cs typeface="+mn-lt"/>
              </a:rPr>
              <a:t>Transportlidzeklis</a:t>
            </a:r>
            <a:r>
              <a:rPr lang="en-US">
                <a:ea typeface="+mn-lt"/>
                <a:cs typeface="+mn-lt"/>
              </a:rPr>
              <a:t>.</a:t>
            </a:r>
            <a:endParaRPr lang="en-US"/>
          </a:p>
          <a:p>
            <a:pPr marL="971550" lvl="1" indent="-285750">
              <a:buFont typeface="Arial"/>
              <a:buChar char="•"/>
            </a:pPr>
            <a:r>
              <a:rPr lang="en-US" b="1" err="1">
                <a:ea typeface="+mn-lt"/>
                <a:cs typeface="+mn-lt"/>
              </a:rPr>
              <a:t>Papildu</a:t>
            </a:r>
            <a:r>
              <a:rPr lang="en-US" b="1">
                <a:ea typeface="+mn-lt"/>
                <a:cs typeface="+mn-lt"/>
              </a:rPr>
              <a:t> </a:t>
            </a:r>
            <a:r>
              <a:rPr lang="en-US" b="1" err="1">
                <a:ea typeface="+mn-lt"/>
                <a:cs typeface="+mn-lt"/>
              </a:rPr>
              <a:t>atribūts</a:t>
            </a:r>
            <a:r>
              <a:rPr lang="en-US" b="1">
                <a:ea typeface="+mn-lt"/>
                <a:cs typeface="+mn-lt"/>
              </a:rPr>
              <a:t>:</a:t>
            </a:r>
            <a:r>
              <a:rPr lang="en-US">
                <a:ea typeface="+mn-lt"/>
                <a:cs typeface="+mn-lt"/>
              </a:rPr>
              <a:t> </a:t>
            </a:r>
            <a:r>
              <a:rPr lang="en-US" err="1">
                <a:ea typeface="+mn-lt"/>
                <a:cs typeface="+mn-lt"/>
              </a:rPr>
              <a:t>degvielas_tilpums</a:t>
            </a:r>
            <a:r>
              <a:rPr lang="en-US">
                <a:ea typeface="+mn-lt"/>
                <a:cs typeface="+mn-lt"/>
              </a:rPr>
              <a:t> (</a:t>
            </a:r>
            <a:r>
              <a:rPr lang="en-US" err="1">
                <a:ea typeface="+mn-lt"/>
                <a:cs typeface="+mn-lt"/>
              </a:rPr>
              <a:t>litros</a:t>
            </a:r>
            <a:r>
              <a:rPr lang="en-US">
                <a:ea typeface="+mn-lt"/>
                <a:cs typeface="+mn-lt"/>
              </a:rPr>
              <a:t>).</a:t>
            </a:r>
            <a:endParaRPr lang="en-US"/>
          </a:p>
          <a:p>
            <a:pPr marL="971550" lvl="1" indent="-285750">
              <a:buFont typeface="Arial"/>
              <a:buChar char="•"/>
            </a:pPr>
            <a:r>
              <a:rPr lang="en-US" b="1" err="1">
                <a:ea typeface="+mn-lt"/>
                <a:cs typeface="+mn-lt"/>
              </a:rPr>
              <a:t>Konstruktors</a:t>
            </a:r>
            <a:r>
              <a:rPr lang="en-US">
                <a:ea typeface="+mn-lt"/>
                <a:cs typeface="+mn-lt"/>
              </a:rPr>
              <a:t>, kas </a:t>
            </a:r>
            <a:r>
              <a:rPr lang="en-US" err="1">
                <a:ea typeface="+mn-lt"/>
                <a:cs typeface="+mn-lt"/>
              </a:rPr>
              <a:t>saņem</a:t>
            </a:r>
            <a:r>
              <a:rPr lang="en-US">
                <a:ea typeface="+mn-lt"/>
                <a:cs typeface="+mn-lt"/>
              </a:rPr>
              <a:t> </a:t>
            </a:r>
            <a:r>
              <a:rPr lang="en-US" err="1">
                <a:ea typeface="+mn-lt"/>
                <a:cs typeface="+mn-lt"/>
              </a:rPr>
              <a:t>visus</a:t>
            </a:r>
            <a:r>
              <a:rPr lang="en-US">
                <a:ea typeface="+mn-lt"/>
                <a:cs typeface="+mn-lt"/>
              </a:rPr>
              <a:t> </a:t>
            </a:r>
            <a:r>
              <a:rPr lang="en-US" err="1">
                <a:ea typeface="+mn-lt"/>
                <a:cs typeface="+mn-lt"/>
              </a:rPr>
              <a:t>nepieciešamos</a:t>
            </a:r>
            <a:r>
              <a:rPr lang="en-US">
                <a:ea typeface="+mn-lt"/>
                <a:cs typeface="+mn-lt"/>
              </a:rPr>
              <a:t> datus un </a:t>
            </a:r>
            <a:r>
              <a:rPr lang="en-US" err="1">
                <a:ea typeface="+mn-lt"/>
                <a:cs typeface="+mn-lt"/>
              </a:rPr>
              <a:t>izmanto</a:t>
            </a:r>
            <a:r>
              <a:rPr lang="en-US">
                <a:ea typeface="+mn-lt"/>
                <a:cs typeface="+mn-lt"/>
              </a:rPr>
              <a:t> super() </a:t>
            </a:r>
            <a:r>
              <a:rPr lang="en-US" err="1">
                <a:ea typeface="+mn-lt"/>
                <a:cs typeface="+mn-lt"/>
              </a:rPr>
              <a:t>bāzes</a:t>
            </a:r>
            <a:r>
              <a:rPr lang="en-US">
                <a:ea typeface="+mn-lt"/>
                <a:cs typeface="+mn-lt"/>
              </a:rPr>
              <a:t> </a:t>
            </a:r>
            <a:r>
              <a:rPr lang="en-US" err="1">
                <a:ea typeface="+mn-lt"/>
                <a:cs typeface="+mn-lt"/>
              </a:rPr>
              <a:t>klases</a:t>
            </a:r>
            <a:r>
              <a:rPr lang="en-US">
                <a:ea typeface="+mn-lt"/>
                <a:cs typeface="+mn-lt"/>
              </a:rPr>
              <a:t> </a:t>
            </a:r>
            <a:r>
              <a:rPr lang="en-US" err="1">
                <a:ea typeface="+mn-lt"/>
                <a:cs typeface="+mn-lt"/>
              </a:rPr>
              <a:t>inicializācijai</a:t>
            </a:r>
            <a:r>
              <a:rPr lang="en-US">
                <a:ea typeface="+mn-lt"/>
                <a:cs typeface="+mn-lt"/>
              </a:rPr>
              <a:t>.</a:t>
            </a:r>
            <a:endParaRPr lang="en-US"/>
          </a:p>
          <a:p>
            <a:pPr marL="971550" lvl="1" indent="-285750">
              <a:buFont typeface="Arial"/>
              <a:buChar char="•"/>
            </a:pPr>
            <a:r>
              <a:rPr lang="en-US" b="1" err="1">
                <a:ea typeface="+mn-lt"/>
                <a:cs typeface="+mn-lt"/>
              </a:rPr>
              <a:t>Pārdefinējiet</a:t>
            </a:r>
            <a:r>
              <a:rPr lang="en-US" b="1">
                <a:ea typeface="+mn-lt"/>
                <a:cs typeface="+mn-lt"/>
              </a:rPr>
              <a:t> (override)</a:t>
            </a:r>
            <a:r>
              <a:rPr lang="en-US">
                <a:ea typeface="+mn-lt"/>
                <a:cs typeface="+mn-lt"/>
              </a:rPr>
              <a:t> </a:t>
            </a:r>
            <a:r>
              <a:rPr lang="en-US" err="1">
                <a:ea typeface="+mn-lt"/>
                <a:cs typeface="+mn-lt"/>
              </a:rPr>
              <a:t>metodi</a:t>
            </a:r>
            <a:r>
              <a:rPr lang="en-US">
                <a:ea typeface="+mn-lt"/>
                <a:cs typeface="+mn-lt"/>
              </a:rPr>
              <a:t> </a:t>
            </a:r>
            <a:r>
              <a:rPr lang="en-US" err="1">
                <a:ea typeface="+mn-lt"/>
                <a:cs typeface="+mn-lt"/>
              </a:rPr>
              <a:t>paradit_datus</a:t>
            </a:r>
            <a:r>
              <a:rPr lang="en-US">
                <a:ea typeface="+mn-lt"/>
                <a:cs typeface="+mn-lt"/>
              </a:rPr>
              <a:t>(), lai </a:t>
            </a:r>
            <a:r>
              <a:rPr lang="en-US" err="1">
                <a:ea typeface="+mn-lt"/>
                <a:cs typeface="+mn-lt"/>
              </a:rPr>
              <a:t>tā</a:t>
            </a:r>
            <a:r>
              <a:rPr lang="en-US">
                <a:ea typeface="+mn-lt"/>
                <a:cs typeface="+mn-lt"/>
              </a:rPr>
              <a:t> </a:t>
            </a:r>
            <a:r>
              <a:rPr lang="en-US" err="1">
                <a:ea typeface="+mn-lt"/>
                <a:cs typeface="+mn-lt"/>
              </a:rPr>
              <a:t>papildus</a:t>
            </a:r>
            <a:r>
              <a:rPr lang="en-US">
                <a:ea typeface="+mn-lt"/>
                <a:cs typeface="+mn-lt"/>
              </a:rPr>
              <a:t> </a:t>
            </a:r>
            <a:r>
              <a:rPr lang="en-US" err="1">
                <a:ea typeface="+mn-lt"/>
                <a:cs typeface="+mn-lt"/>
              </a:rPr>
              <a:t>izdrukātu</a:t>
            </a:r>
            <a:r>
              <a:rPr lang="en-US">
                <a:ea typeface="+mn-lt"/>
                <a:cs typeface="+mn-lt"/>
              </a:rPr>
              <a:t> </a:t>
            </a:r>
            <a:r>
              <a:rPr lang="en-US" err="1">
                <a:ea typeface="+mn-lt"/>
                <a:cs typeface="+mn-lt"/>
              </a:rPr>
              <a:t>arī</a:t>
            </a:r>
            <a:r>
              <a:rPr lang="en-US">
                <a:ea typeface="+mn-lt"/>
                <a:cs typeface="+mn-lt"/>
              </a:rPr>
              <a:t> </a:t>
            </a:r>
            <a:r>
              <a:rPr lang="en-US" err="1">
                <a:ea typeface="+mn-lt"/>
                <a:cs typeface="+mn-lt"/>
              </a:rPr>
              <a:t>degvielas</a:t>
            </a:r>
            <a:r>
              <a:rPr lang="en-US">
                <a:ea typeface="+mn-lt"/>
                <a:cs typeface="+mn-lt"/>
              </a:rPr>
              <a:t> </a:t>
            </a:r>
            <a:r>
              <a:rPr lang="en-US" err="1">
                <a:ea typeface="+mn-lt"/>
                <a:cs typeface="+mn-lt"/>
              </a:rPr>
              <a:t>bākas</a:t>
            </a:r>
            <a:r>
              <a:rPr lang="en-US">
                <a:ea typeface="+mn-lt"/>
                <a:cs typeface="+mn-lt"/>
              </a:rPr>
              <a:t> </a:t>
            </a:r>
            <a:r>
              <a:rPr lang="en-US" err="1">
                <a:ea typeface="+mn-lt"/>
                <a:cs typeface="+mn-lt"/>
              </a:rPr>
              <a:t>tilpumu</a:t>
            </a:r>
            <a:r>
              <a:rPr lang="en-US">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atvasināto</a:t>
            </a:r>
            <a:r>
              <a:rPr lang="en-US" b="1">
                <a:ea typeface="+mn-lt"/>
                <a:cs typeface="+mn-lt"/>
              </a:rPr>
              <a:t> </a:t>
            </a:r>
            <a:r>
              <a:rPr lang="en-US" b="1" err="1">
                <a:ea typeface="+mn-lt"/>
                <a:cs typeface="+mn-lt"/>
              </a:rPr>
              <a:t>klasi</a:t>
            </a:r>
            <a:r>
              <a:rPr lang="en-US">
                <a:ea typeface="+mn-lt"/>
                <a:cs typeface="+mn-lt"/>
              </a:rPr>
              <a:t> </a:t>
            </a:r>
            <a:r>
              <a:rPr lang="en-US" err="1">
                <a:ea typeface="+mn-lt"/>
                <a:cs typeface="+mn-lt"/>
              </a:rPr>
              <a:t>Elektroskrejritenis</a:t>
            </a:r>
            <a:r>
              <a:rPr lang="en-US">
                <a:ea typeface="+mn-lt"/>
                <a:cs typeface="+mn-lt"/>
              </a:rPr>
              <a:t>, kas </a:t>
            </a:r>
            <a:r>
              <a:rPr lang="en-US" err="1">
                <a:ea typeface="+mn-lt"/>
                <a:cs typeface="+mn-lt"/>
              </a:rPr>
              <a:t>manto</a:t>
            </a:r>
            <a:r>
              <a:rPr lang="en-US">
                <a:ea typeface="+mn-lt"/>
                <a:cs typeface="+mn-lt"/>
              </a:rPr>
              <a:t> no </a:t>
            </a:r>
            <a:r>
              <a:rPr lang="en-US" err="1">
                <a:ea typeface="+mn-lt"/>
                <a:cs typeface="+mn-lt"/>
              </a:rPr>
              <a:t>Transportlidzeklis</a:t>
            </a:r>
            <a:r>
              <a:rPr lang="en-US">
                <a:ea typeface="+mn-lt"/>
                <a:cs typeface="+mn-lt"/>
              </a:rPr>
              <a:t>.</a:t>
            </a:r>
            <a:endParaRPr lang="en-US"/>
          </a:p>
          <a:p>
            <a:pPr marL="971550" lvl="1" indent="-285750">
              <a:buFont typeface="Arial"/>
              <a:buChar char="•"/>
            </a:pPr>
            <a:r>
              <a:rPr lang="en-US" b="1" err="1">
                <a:ea typeface="+mn-lt"/>
                <a:cs typeface="+mn-lt"/>
              </a:rPr>
              <a:t>Papildu</a:t>
            </a:r>
            <a:r>
              <a:rPr lang="en-US" b="1">
                <a:ea typeface="+mn-lt"/>
                <a:cs typeface="+mn-lt"/>
              </a:rPr>
              <a:t> </a:t>
            </a:r>
            <a:r>
              <a:rPr lang="en-US" b="1" err="1">
                <a:ea typeface="+mn-lt"/>
                <a:cs typeface="+mn-lt"/>
              </a:rPr>
              <a:t>atribūts</a:t>
            </a:r>
            <a:r>
              <a:rPr lang="en-US" b="1">
                <a:ea typeface="+mn-lt"/>
                <a:cs typeface="+mn-lt"/>
              </a:rPr>
              <a:t>:</a:t>
            </a:r>
            <a:r>
              <a:rPr lang="en-US">
                <a:ea typeface="+mn-lt"/>
                <a:cs typeface="+mn-lt"/>
              </a:rPr>
              <a:t> </a:t>
            </a:r>
            <a:r>
              <a:rPr lang="en-US" err="1">
                <a:ea typeface="+mn-lt"/>
                <a:cs typeface="+mn-lt"/>
              </a:rPr>
              <a:t>baterijas_ietilpiba</a:t>
            </a:r>
            <a:r>
              <a:rPr lang="en-US">
                <a:ea typeface="+mn-lt"/>
                <a:cs typeface="+mn-lt"/>
              </a:rPr>
              <a:t> (kWh).</a:t>
            </a:r>
            <a:endParaRPr lang="en-US"/>
          </a:p>
          <a:p>
            <a:pPr marL="971550" lvl="1" indent="-285750">
              <a:buFont typeface="Arial"/>
              <a:buChar char="•"/>
            </a:pPr>
            <a:r>
              <a:rPr lang="en-US" b="1" err="1">
                <a:ea typeface="+mn-lt"/>
                <a:cs typeface="+mn-lt"/>
              </a:rPr>
              <a:t>Konstruktors</a:t>
            </a:r>
            <a:r>
              <a:rPr lang="en-US">
                <a:ea typeface="+mn-lt"/>
                <a:cs typeface="+mn-lt"/>
              </a:rPr>
              <a:t>, kas </a:t>
            </a:r>
            <a:r>
              <a:rPr lang="en-US" err="1">
                <a:ea typeface="+mn-lt"/>
                <a:cs typeface="+mn-lt"/>
              </a:rPr>
              <a:t>atbilstoši</a:t>
            </a:r>
            <a:r>
              <a:rPr lang="en-US">
                <a:ea typeface="+mn-lt"/>
                <a:cs typeface="+mn-lt"/>
              </a:rPr>
              <a:t> </a:t>
            </a:r>
            <a:r>
              <a:rPr lang="en-US" err="1">
                <a:ea typeface="+mn-lt"/>
                <a:cs typeface="+mn-lt"/>
              </a:rPr>
              <a:t>inicializē</a:t>
            </a:r>
            <a:r>
              <a:rPr lang="en-US">
                <a:ea typeface="+mn-lt"/>
                <a:cs typeface="+mn-lt"/>
              </a:rPr>
              <a:t> </a:t>
            </a:r>
            <a:r>
              <a:rPr lang="en-US" err="1">
                <a:ea typeface="+mn-lt"/>
                <a:cs typeface="+mn-lt"/>
              </a:rPr>
              <a:t>visus</a:t>
            </a:r>
            <a:r>
              <a:rPr lang="en-US">
                <a:ea typeface="+mn-lt"/>
                <a:cs typeface="+mn-lt"/>
              </a:rPr>
              <a:t> datus.</a:t>
            </a:r>
            <a:endParaRPr lang="en-US"/>
          </a:p>
          <a:p>
            <a:pPr marL="971550" lvl="1" indent="-285750">
              <a:buFont typeface="Arial"/>
              <a:buChar char="•"/>
            </a:pPr>
            <a:r>
              <a:rPr lang="en-US" b="1" err="1">
                <a:ea typeface="+mn-lt"/>
                <a:cs typeface="+mn-lt"/>
              </a:rPr>
              <a:t>Pārdefinējiet</a:t>
            </a:r>
            <a:r>
              <a:rPr lang="en-US">
                <a:ea typeface="+mn-lt"/>
                <a:cs typeface="+mn-lt"/>
              </a:rPr>
              <a:t> </a:t>
            </a:r>
            <a:r>
              <a:rPr lang="en-US" err="1">
                <a:ea typeface="+mn-lt"/>
                <a:cs typeface="+mn-lt"/>
              </a:rPr>
              <a:t>metodi</a:t>
            </a:r>
            <a:r>
              <a:rPr lang="en-US">
                <a:ea typeface="+mn-lt"/>
                <a:cs typeface="+mn-lt"/>
              </a:rPr>
              <a:t> </a:t>
            </a:r>
            <a:r>
              <a:rPr lang="en-US" err="1">
                <a:ea typeface="+mn-lt"/>
                <a:cs typeface="+mn-lt"/>
              </a:rPr>
              <a:t>paradit_datus</a:t>
            </a:r>
            <a:r>
              <a:rPr lang="en-US">
                <a:ea typeface="+mn-lt"/>
                <a:cs typeface="+mn-lt"/>
              </a:rPr>
              <a:t>(), lai </a:t>
            </a:r>
            <a:r>
              <a:rPr lang="en-US" err="1">
                <a:ea typeface="+mn-lt"/>
                <a:cs typeface="+mn-lt"/>
              </a:rPr>
              <a:t>tā</a:t>
            </a:r>
            <a:r>
              <a:rPr lang="en-US">
                <a:ea typeface="+mn-lt"/>
                <a:cs typeface="+mn-lt"/>
              </a:rPr>
              <a:t> </a:t>
            </a:r>
            <a:r>
              <a:rPr lang="en-US" err="1">
                <a:ea typeface="+mn-lt"/>
                <a:cs typeface="+mn-lt"/>
              </a:rPr>
              <a:t>papildus</a:t>
            </a:r>
            <a:r>
              <a:rPr lang="en-US">
                <a:ea typeface="+mn-lt"/>
                <a:cs typeface="+mn-lt"/>
              </a:rPr>
              <a:t> </a:t>
            </a:r>
            <a:r>
              <a:rPr lang="en-US" err="1">
                <a:ea typeface="+mn-lt"/>
                <a:cs typeface="+mn-lt"/>
              </a:rPr>
              <a:t>izdrukātu</a:t>
            </a:r>
            <a:r>
              <a:rPr lang="en-US">
                <a:ea typeface="+mn-lt"/>
                <a:cs typeface="+mn-lt"/>
              </a:rPr>
              <a:t> </a:t>
            </a:r>
            <a:r>
              <a:rPr lang="en-US" err="1">
                <a:ea typeface="+mn-lt"/>
                <a:cs typeface="+mn-lt"/>
              </a:rPr>
              <a:t>arī</a:t>
            </a:r>
            <a:r>
              <a:rPr lang="en-US">
                <a:ea typeface="+mn-lt"/>
                <a:cs typeface="+mn-lt"/>
              </a:rPr>
              <a:t> </a:t>
            </a:r>
            <a:r>
              <a:rPr lang="en-US" err="1">
                <a:ea typeface="+mn-lt"/>
                <a:cs typeface="+mn-lt"/>
              </a:rPr>
              <a:t>baterijas</a:t>
            </a:r>
            <a:r>
              <a:rPr lang="en-US">
                <a:ea typeface="+mn-lt"/>
                <a:cs typeface="+mn-lt"/>
              </a:rPr>
              <a:t> </a:t>
            </a:r>
            <a:r>
              <a:rPr lang="en-US" err="1">
                <a:ea typeface="+mn-lt"/>
                <a:cs typeface="+mn-lt"/>
              </a:rPr>
              <a:t>ietilpību</a:t>
            </a:r>
            <a:r>
              <a:rPr lang="en-US">
                <a:ea typeface="+mn-lt"/>
                <a:cs typeface="+mn-lt"/>
              </a:rPr>
              <a:t>.</a:t>
            </a:r>
            <a:endParaRPr lang="en-US"/>
          </a:p>
          <a:p>
            <a:pPr>
              <a:buFont typeface="Arial"/>
              <a:buChar char="•"/>
            </a:pPr>
            <a:r>
              <a:rPr lang="en-US" b="1" err="1">
                <a:ea typeface="+mn-lt"/>
                <a:cs typeface="+mn-lt"/>
              </a:rPr>
              <a:t>Galvenā</a:t>
            </a:r>
            <a:r>
              <a:rPr lang="en-US" b="1">
                <a:ea typeface="+mn-lt"/>
                <a:cs typeface="+mn-lt"/>
              </a:rPr>
              <a:t> </a:t>
            </a:r>
            <a:r>
              <a:rPr lang="en-US" b="1" err="1">
                <a:ea typeface="+mn-lt"/>
                <a:cs typeface="+mn-lt"/>
              </a:rPr>
              <a:t>programmas</a:t>
            </a:r>
            <a:r>
              <a:rPr lang="en-US" b="1">
                <a:ea typeface="+mn-lt"/>
                <a:cs typeface="+mn-lt"/>
              </a:rPr>
              <a:t> </a:t>
            </a:r>
            <a:r>
              <a:rPr lang="en-US" b="1" err="1">
                <a:ea typeface="+mn-lt"/>
                <a:cs typeface="+mn-lt"/>
              </a:rPr>
              <a:t>daļa</a:t>
            </a:r>
            <a:r>
              <a:rPr lang="en-US" b="1">
                <a:ea typeface="+mn-lt"/>
                <a:cs typeface="+mn-lt"/>
              </a:rPr>
              <a:t>:</a:t>
            </a:r>
            <a:endParaRPr lang="en-US"/>
          </a:p>
          <a:p>
            <a:pPr marL="971550" lvl="1" indent="-285750">
              <a:buFont typeface="Arial"/>
              <a:buChar char="•"/>
            </a:pPr>
            <a:r>
              <a:rPr lang="en-US" err="1">
                <a:ea typeface="+mn-lt"/>
                <a:cs typeface="+mn-lt"/>
              </a:rPr>
              <a:t>Izveidojiet</a:t>
            </a:r>
            <a:r>
              <a:rPr lang="en-US">
                <a:ea typeface="+mn-lt"/>
                <a:cs typeface="+mn-lt"/>
              </a:rPr>
              <a:t> </a:t>
            </a:r>
            <a:r>
              <a:rPr lang="en-US" err="1">
                <a:ea typeface="+mn-lt"/>
                <a:cs typeface="+mn-lt"/>
              </a:rPr>
              <a:t>vienu</a:t>
            </a:r>
            <a:r>
              <a:rPr lang="en-US">
                <a:ea typeface="+mn-lt"/>
                <a:cs typeface="+mn-lt"/>
              </a:rPr>
              <a:t> </a:t>
            </a:r>
            <a:r>
              <a:rPr lang="en-US" err="1">
                <a:ea typeface="+mn-lt"/>
                <a:cs typeface="+mn-lt"/>
              </a:rPr>
              <a:t>Automobilis</a:t>
            </a:r>
            <a:r>
              <a:rPr lang="en-US">
                <a:ea typeface="+mn-lt"/>
                <a:cs typeface="+mn-lt"/>
              </a:rPr>
              <a:t> </a:t>
            </a:r>
            <a:r>
              <a:rPr lang="en-US" err="1">
                <a:ea typeface="+mn-lt"/>
                <a:cs typeface="+mn-lt"/>
              </a:rPr>
              <a:t>objektu</a:t>
            </a:r>
            <a:r>
              <a:rPr lang="en-US">
                <a:ea typeface="+mn-lt"/>
                <a:cs typeface="+mn-lt"/>
              </a:rPr>
              <a:t> un </a:t>
            </a:r>
            <a:r>
              <a:rPr lang="en-US" err="1">
                <a:ea typeface="+mn-lt"/>
                <a:cs typeface="+mn-lt"/>
              </a:rPr>
              <a:t>vienu</a:t>
            </a:r>
            <a:r>
              <a:rPr lang="en-US">
                <a:ea typeface="+mn-lt"/>
                <a:cs typeface="+mn-lt"/>
              </a:rPr>
              <a:t> </a:t>
            </a:r>
            <a:r>
              <a:rPr lang="en-US" err="1">
                <a:ea typeface="+mn-lt"/>
                <a:cs typeface="+mn-lt"/>
              </a:rPr>
              <a:t>Elektroskrejritenis</a:t>
            </a:r>
            <a:r>
              <a:rPr lang="en-US">
                <a:ea typeface="+mn-lt"/>
                <a:cs typeface="+mn-lt"/>
              </a:rPr>
              <a:t> </a:t>
            </a:r>
            <a:r>
              <a:rPr lang="en-US" err="1">
                <a:ea typeface="+mn-lt"/>
                <a:cs typeface="+mn-lt"/>
              </a:rPr>
              <a:t>objektu</a:t>
            </a:r>
            <a:r>
              <a:rPr lang="en-US">
                <a:ea typeface="+mn-lt"/>
                <a:cs typeface="+mn-lt"/>
              </a:rPr>
              <a:t>.</a:t>
            </a:r>
            <a:endParaRPr lang="en-US"/>
          </a:p>
          <a:p>
            <a:pPr marL="971550" lvl="1" indent="-285750">
              <a:buFont typeface="Arial"/>
              <a:buChar char="•"/>
            </a:pPr>
            <a:r>
              <a:rPr lang="en-US" err="1">
                <a:ea typeface="+mn-lt"/>
                <a:cs typeface="+mn-lt"/>
              </a:rPr>
              <a:t>Katrajam</a:t>
            </a:r>
            <a:r>
              <a:rPr lang="en-US">
                <a:ea typeface="+mn-lt"/>
                <a:cs typeface="+mn-lt"/>
              </a:rPr>
              <a:t> </a:t>
            </a:r>
            <a:r>
              <a:rPr lang="en-US" err="1">
                <a:ea typeface="+mn-lt"/>
                <a:cs typeface="+mn-lt"/>
              </a:rPr>
              <a:t>objektam</a:t>
            </a:r>
            <a:r>
              <a:rPr lang="en-US">
                <a:ea typeface="+mn-lt"/>
                <a:cs typeface="+mn-lt"/>
              </a:rPr>
              <a:t> </a:t>
            </a:r>
            <a:r>
              <a:rPr lang="en-US" err="1">
                <a:ea typeface="+mn-lt"/>
                <a:cs typeface="+mn-lt"/>
              </a:rPr>
              <a:t>izsauciet</a:t>
            </a:r>
            <a:r>
              <a:rPr lang="en-US">
                <a:ea typeface="+mn-lt"/>
                <a:cs typeface="+mn-lt"/>
              </a:rPr>
              <a:t> </a:t>
            </a:r>
            <a:r>
              <a:rPr lang="en-US" err="1">
                <a:ea typeface="+mn-lt"/>
                <a:cs typeface="+mn-lt"/>
              </a:rPr>
              <a:t>paradit_datus</a:t>
            </a:r>
            <a:r>
              <a:rPr lang="en-US">
                <a:ea typeface="+mn-lt"/>
                <a:cs typeface="+mn-lt"/>
              </a:rPr>
              <a:t>() </a:t>
            </a:r>
            <a:r>
              <a:rPr lang="en-US" err="1">
                <a:ea typeface="+mn-lt"/>
                <a:cs typeface="+mn-lt"/>
              </a:rPr>
              <a:t>metodi</a:t>
            </a:r>
            <a:r>
              <a:rPr lang="en-US">
                <a:ea typeface="+mn-lt"/>
                <a:cs typeface="+mn-lt"/>
              </a:rPr>
              <a:t>, lai </a:t>
            </a:r>
            <a:r>
              <a:rPr lang="en-US" err="1">
                <a:ea typeface="+mn-lt"/>
                <a:cs typeface="+mn-lt"/>
              </a:rPr>
              <a:t>demonstrētu</a:t>
            </a:r>
            <a:r>
              <a:rPr lang="en-US">
                <a:ea typeface="+mn-lt"/>
                <a:cs typeface="+mn-lt"/>
              </a:rPr>
              <a:t>, ka </a:t>
            </a:r>
            <a:r>
              <a:rPr lang="en-US" err="1">
                <a:ea typeface="+mn-lt"/>
                <a:cs typeface="+mn-lt"/>
              </a:rPr>
              <a:t>katram</a:t>
            </a:r>
            <a:r>
              <a:rPr lang="en-US">
                <a:ea typeface="+mn-lt"/>
                <a:cs typeface="+mn-lt"/>
              </a:rPr>
              <a:t> </a:t>
            </a:r>
            <a:r>
              <a:rPr lang="en-US" err="1">
                <a:ea typeface="+mn-lt"/>
                <a:cs typeface="+mn-lt"/>
              </a:rPr>
              <a:t>tiek</a:t>
            </a:r>
            <a:r>
              <a:rPr lang="en-US">
                <a:ea typeface="+mn-lt"/>
                <a:cs typeface="+mn-lt"/>
              </a:rPr>
              <a:t> </a:t>
            </a:r>
            <a:r>
              <a:rPr lang="en-US" err="1">
                <a:ea typeface="+mn-lt"/>
                <a:cs typeface="+mn-lt"/>
              </a:rPr>
              <a:t>izsaukta</a:t>
            </a:r>
            <a:r>
              <a:rPr lang="en-US">
                <a:ea typeface="+mn-lt"/>
                <a:cs typeface="+mn-lt"/>
              </a:rPr>
              <a:t> </a:t>
            </a:r>
            <a:r>
              <a:rPr lang="en-US" err="1">
                <a:ea typeface="+mn-lt"/>
                <a:cs typeface="+mn-lt"/>
              </a:rPr>
              <a:t>sava</a:t>
            </a:r>
            <a:r>
              <a:rPr lang="en-US">
                <a:ea typeface="+mn-lt"/>
                <a:cs typeface="+mn-lt"/>
              </a:rPr>
              <a:t>, </a:t>
            </a:r>
            <a:r>
              <a:rPr lang="en-US" err="1">
                <a:ea typeface="+mn-lt"/>
                <a:cs typeface="+mn-lt"/>
              </a:rPr>
              <a:t>specifiskā</a:t>
            </a:r>
            <a:r>
              <a:rPr lang="en-US">
                <a:ea typeface="+mn-lt"/>
                <a:cs typeface="+mn-lt"/>
              </a:rPr>
              <a:t> </a:t>
            </a:r>
            <a:r>
              <a:rPr lang="en-US" err="1">
                <a:ea typeface="+mn-lt"/>
                <a:cs typeface="+mn-lt"/>
              </a:rPr>
              <a:t>metodes</a:t>
            </a:r>
            <a:r>
              <a:rPr lang="en-US">
                <a:ea typeface="+mn-lt"/>
                <a:cs typeface="+mn-lt"/>
              </a:rPr>
              <a:t> </a:t>
            </a:r>
            <a:r>
              <a:rPr lang="en-US" err="1">
                <a:ea typeface="+mn-lt"/>
                <a:cs typeface="+mn-lt"/>
              </a:rPr>
              <a:t>versija</a:t>
            </a:r>
            <a:r>
              <a:rPr lang="en-US">
                <a:ea typeface="+mn-lt"/>
                <a:cs typeface="+mn-lt"/>
              </a:rPr>
              <a:t>.</a:t>
            </a:r>
            <a:endParaRPr lang="en-US"/>
          </a:p>
          <a:p>
            <a:pPr lvl="1" indent="0">
              <a:buNone/>
            </a:pP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0345818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32D8F3-4C02-844A-EC9C-7C75DF554794}"/>
              </a:ext>
            </a:extLst>
          </p:cNvPr>
          <p:cNvSpPr>
            <a:spLocks noGrp="1"/>
          </p:cNvSpPr>
          <p:nvPr>
            <p:ph idx="1"/>
          </p:nvPr>
        </p:nvSpPr>
        <p:spPr>
          <a:xfrm>
            <a:off x="838200" y="143650"/>
            <a:ext cx="10515600" cy="6544410"/>
          </a:xfrm>
        </p:spPr>
        <p:txBody>
          <a:bodyPr vert="horz" lIns="91440" tIns="45720" rIns="91440" bIns="45720" rtlCol="0" anchor="t">
            <a:normAutofit fontScale="55000" lnSpcReduction="20000"/>
          </a:bodyPr>
          <a:lstStyle/>
          <a:p>
            <a:pPr>
              <a:buNone/>
            </a:pPr>
            <a:r>
              <a:rPr lang="en-US" err="1">
                <a:ea typeface="+mn-lt"/>
                <a:cs typeface="+mn-lt"/>
              </a:rPr>
              <a:t>Uzdevums</a:t>
            </a:r>
            <a:r>
              <a:rPr lang="en-US">
                <a:ea typeface="+mn-lt"/>
                <a:cs typeface="+mn-lt"/>
              </a:rPr>
              <a:t> 5: </a:t>
            </a:r>
            <a:endParaRPr lang="en-US"/>
          </a:p>
          <a:p>
            <a:pPr>
              <a:buNone/>
            </a:pPr>
            <a:r>
              <a:rPr lang="en-US" err="1">
                <a:ea typeface="+mn-lt"/>
                <a:cs typeface="+mn-lt"/>
              </a:rPr>
              <a:t>Izveidojiet</a:t>
            </a:r>
            <a:r>
              <a:rPr lang="en-US">
                <a:ea typeface="+mn-lt"/>
                <a:cs typeface="+mn-lt"/>
              </a:rPr>
              <a:t> </a:t>
            </a:r>
            <a:r>
              <a:rPr lang="en-US" err="1">
                <a:ea typeface="+mn-lt"/>
                <a:cs typeface="+mn-lt"/>
              </a:rPr>
              <a:t>vienkāršu</a:t>
            </a:r>
            <a:r>
              <a:rPr lang="en-US">
                <a:ea typeface="+mn-lt"/>
                <a:cs typeface="+mn-lt"/>
              </a:rPr>
              <a:t> </a:t>
            </a:r>
            <a:r>
              <a:rPr lang="en-US" err="1">
                <a:ea typeface="+mn-lt"/>
                <a:cs typeface="+mn-lt"/>
              </a:rPr>
              <a:t>cīņas</a:t>
            </a:r>
            <a:r>
              <a:rPr lang="en-US">
                <a:ea typeface="+mn-lt"/>
                <a:cs typeface="+mn-lt"/>
              </a:rPr>
              <a:t> </a:t>
            </a:r>
            <a:r>
              <a:rPr lang="en-US" err="1">
                <a:ea typeface="+mn-lt"/>
                <a:cs typeface="+mn-lt"/>
              </a:rPr>
              <a:t>simulāciju</a:t>
            </a:r>
            <a:r>
              <a:rPr lang="en-US">
                <a:ea typeface="+mn-lt"/>
                <a:cs typeface="+mn-lt"/>
              </a:rPr>
              <a:t> </a:t>
            </a:r>
            <a:r>
              <a:rPr lang="en-US" err="1">
                <a:ea typeface="+mn-lt"/>
                <a:cs typeface="+mn-lt"/>
              </a:rPr>
              <a:t>starp</a:t>
            </a:r>
            <a:r>
              <a:rPr lang="en-US">
                <a:ea typeface="+mn-lt"/>
                <a:cs typeface="+mn-lt"/>
              </a:rPr>
              <a:t> </a:t>
            </a:r>
            <a:r>
              <a:rPr lang="en-US" err="1">
                <a:ea typeface="+mn-lt"/>
                <a:cs typeface="+mn-lt"/>
              </a:rPr>
              <a:t>diviem</a:t>
            </a:r>
            <a:r>
              <a:rPr lang="en-US">
                <a:ea typeface="+mn-lt"/>
                <a:cs typeface="+mn-lt"/>
              </a:rPr>
              <a:t> </a:t>
            </a:r>
            <a:r>
              <a:rPr lang="en-US" err="1">
                <a:ea typeface="+mn-lt"/>
                <a:cs typeface="+mn-lt"/>
              </a:rPr>
              <a:t>spēles</a:t>
            </a:r>
            <a:r>
              <a:rPr lang="en-US">
                <a:ea typeface="+mn-lt"/>
                <a:cs typeface="+mn-lt"/>
              </a:rPr>
              <a:t> </a:t>
            </a:r>
            <a:r>
              <a:rPr lang="en-US" err="1">
                <a:ea typeface="+mn-lt"/>
                <a:cs typeface="+mn-lt"/>
              </a:rPr>
              <a:t>varoņiem</a:t>
            </a:r>
            <a:r>
              <a:rPr lang="en-US">
                <a:ea typeface="+mn-lt"/>
                <a:cs typeface="+mn-lt"/>
              </a:rPr>
              <a:t>: </a:t>
            </a:r>
            <a:r>
              <a:rPr lang="en-US" err="1">
                <a:ea typeface="+mn-lt"/>
                <a:cs typeface="+mn-lt"/>
              </a:rPr>
              <a:t>bruņinieku</a:t>
            </a:r>
            <a:r>
              <a:rPr lang="en-US">
                <a:ea typeface="+mn-lt"/>
                <a:cs typeface="+mn-lt"/>
              </a:rPr>
              <a:t> un </a:t>
            </a:r>
            <a:r>
              <a:rPr lang="en-US" err="1">
                <a:ea typeface="+mn-lt"/>
                <a:cs typeface="+mn-lt"/>
              </a:rPr>
              <a:t>burvi</a:t>
            </a:r>
            <a:r>
              <a:rPr lang="en-US">
                <a:ea typeface="+mn-lt"/>
                <a:cs typeface="+mn-lt"/>
              </a:rPr>
              <a:t>.</a:t>
            </a:r>
            <a:endParaRPr lang="en-US"/>
          </a:p>
          <a:p>
            <a:pPr>
              <a:buNone/>
            </a:pPr>
            <a:r>
              <a:rPr lang="en-US" b="1" err="1">
                <a:ea typeface="+mn-lt"/>
                <a:cs typeface="+mn-lt"/>
              </a:rPr>
              <a:t>Nosacījumi</a:t>
            </a:r>
            <a:r>
              <a:rPr lang="en-US" b="1">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bāzes</a:t>
            </a:r>
            <a:r>
              <a:rPr lang="en-US" b="1">
                <a:ea typeface="+mn-lt"/>
                <a:cs typeface="+mn-lt"/>
              </a:rPr>
              <a:t> </a:t>
            </a:r>
            <a:r>
              <a:rPr lang="en-US" b="1" err="1">
                <a:ea typeface="+mn-lt"/>
                <a:cs typeface="+mn-lt"/>
              </a:rPr>
              <a:t>klasi</a:t>
            </a:r>
            <a:r>
              <a:rPr lang="en-US">
                <a:ea typeface="+mn-lt"/>
                <a:cs typeface="+mn-lt"/>
              </a:rPr>
              <a:t> Varonis.</a:t>
            </a:r>
            <a:endParaRPr lang="en-US"/>
          </a:p>
          <a:p>
            <a:pPr marL="971550" lvl="1" indent="-285750">
              <a:buFont typeface="Arial"/>
              <a:buChar char="•"/>
            </a:pPr>
            <a:r>
              <a:rPr lang="en-US" b="1" err="1">
                <a:ea typeface="+mn-lt"/>
                <a:cs typeface="+mn-lt"/>
              </a:rPr>
              <a:t>Atribūti</a:t>
            </a:r>
            <a:r>
              <a:rPr lang="en-US" b="1">
                <a:ea typeface="+mn-lt"/>
                <a:cs typeface="+mn-lt"/>
              </a:rPr>
              <a:t>:</a:t>
            </a:r>
            <a:r>
              <a:rPr lang="en-US">
                <a:ea typeface="+mn-lt"/>
                <a:cs typeface="+mn-lt"/>
              </a:rPr>
              <a:t> </a:t>
            </a:r>
            <a:r>
              <a:rPr lang="en-US" err="1">
                <a:ea typeface="+mn-lt"/>
                <a:cs typeface="+mn-lt"/>
              </a:rPr>
              <a:t>vards</a:t>
            </a:r>
            <a:r>
              <a:rPr lang="en-US">
                <a:ea typeface="+mn-lt"/>
                <a:cs typeface="+mn-lt"/>
              </a:rPr>
              <a:t>, </a:t>
            </a:r>
            <a:r>
              <a:rPr lang="en-US" err="1">
                <a:ea typeface="+mn-lt"/>
                <a:cs typeface="+mn-lt"/>
              </a:rPr>
              <a:t>dzivibas</a:t>
            </a:r>
            <a:r>
              <a:rPr lang="en-US">
                <a:ea typeface="+mn-lt"/>
                <a:cs typeface="+mn-lt"/>
              </a:rPr>
              <a:t> (HP, </a:t>
            </a:r>
            <a:r>
              <a:rPr lang="en-US" err="1">
                <a:ea typeface="+mn-lt"/>
                <a:cs typeface="+mn-lt"/>
              </a:rPr>
              <a:t>vesels</a:t>
            </a:r>
            <a:r>
              <a:rPr lang="en-US">
                <a:ea typeface="+mn-lt"/>
                <a:cs typeface="+mn-lt"/>
              </a:rPr>
              <a:t> </a:t>
            </a:r>
            <a:r>
              <a:rPr lang="en-US" err="1">
                <a:ea typeface="+mn-lt"/>
                <a:cs typeface="+mn-lt"/>
              </a:rPr>
              <a:t>skaitlis</a:t>
            </a:r>
            <a:r>
              <a:rPr lang="en-US">
                <a:ea typeface="+mn-lt"/>
                <a:cs typeface="+mn-lt"/>
              </a:rPr>
              <a:t>), </a:t>
            </a:r>
            <a:r>
              <a:rPr lang="en-US" err="1">
                <a:ea typeface="+mn-lt"/>
                <a:cs typeface="+mn-lt"/>
              </a:rPr>
              <a:t>uzbrukuma_speks</a:t>
            </a:r>
            <a:r>
              <a:rPr lang="en-US">
                <a:ea typeface="+mn-lt"/>
                <a:cs typeface="+mn-lt"/>
              </a:rPr>
              <a:t>.</a:t>
            </a:r>
            <a:endParaRPr lang="en-US"/>
          </a:p>
          <a:p>
            <a:pPr marL="971550" lvl="1" indent="-285750">
              <a:buFont typeface="Arial"/>
              <a:buChar char="•"/>
            </a:pPr>
            <a:r>
              <a:rPr lang="en-US" b="1" err="1">
                <a:ea typeface="+mn-lt"/>
                <a:cs typeface="+mn-lt"/>
              </a:rPr>
              <a:t>Konstruktors</a:t>
            </a:r>
            <a:r>
              <a:rPr lang="en-US">
                <a:ea typeface="+mn-lt"/>
                <a:cs typeface="+mn-lt"/>
              </a:rPr>
              <a:t>, kas </a:t>
            </a:r>
            <a:r>
              <a:rPr lang="en-US" err="1">
                <a:ea typeface="+mn-lt"/>
                <a:cs typeface="+mn-lt"/>
              </a:rPr>
              <a:t>inicializē</a:t>
            </a:r>
            <a:r>
              <a:rPr lang="en-US">
                <a:ea typeface="+mn-lt"/>
                <a:cs typeface="+mn-lt"/>
              </a:rPr>
              <a:t> </a:t>
            </a:r>
            <a:r>
              <a:rPr lang="en-US" err="1">
                <a:ea typeface="+mn-lt"/>
                <a:cs typeface="+mn-lt"/>
              </a:rPr>
              <a:t>šos</a:t>
            </a:r>
            <a:r>
              <a:rPr lang="en-US">
                <a:ea typeface="+mn-lt"/>
                <a:cs typeface="+mn-lt"/>
              </a:rPr>
              <a:t> </a:t>
            </a:r>
            <a:r>
              <a:rPr lang="en-US" err="1">
                <a:ea typeface="+mn-lt"/>
                <a:cs typeface="+mn-lt"/>
              </a:rPr>
              <a:t>atribūtus</a:t>
            </a:r>
            <a:r>
              <a:rPr lang="en-US">
                <a:ea typeface="+mn-lt"/>
                <a:cs typeface="+mn-lt"/>
              </a:rPr>
              <a:t>.</a:t>
            </a:r>
            <a:endParaRPr lang="en-US"/>
          </a:p>
          <a:p>
            <a:pPr marL="971550" lvl="1" indent="-285750">
              <a:buFont typeface="Arial"/>
              <a:buChar char="•"/>
            </a:pPr>
            <a:r>
              <a:rPr lang="en-US" b="1">
                <a:ea typeface="+mn-lt"/>
                <a:cs typeface="+mn-lt"/>
              </a:rPr>
              <a:t>Metode</a:t>
            </a:r>
            <a:r>
              <a:rPr lang="en-US">
                <a:ea typeface="+mn-lt"/>
                <a:cs typeface="+mn-lt"/>
              </a:rPr>
              <a:t> </a:t>
            </a:r>
            <a:r>
              <a:rPr lang="en-US" err="1">
                <a:ea typeface="+mn-lt"/>
                <a:cs typeface="+mn-lt"/>
              </a:rPr>
              <a:t>uzbrukt</a:t>
            </a:r>
            <a:r>
              <a:rPr lang="en-US">
                <a:ea typeface="+mn-lt"/>
                <a:cs typeface="+mn-lt"/>
              </a:rPr>
              <a:t>(</a:t>
            </a:r>
            <a:r>
              <a:rPr lang="en-US" err="1">
                <a:ea typeface="+mn-lt"/>
                <a:cs typeface="+mn-lt"/>
              </a:rPr>
              <a:t>merkis</a:t>
            </a:r>
            <a:r>
              <a:rPr lang="en-US">
                <a:ea typeface="+mn-lt"/>
                <a:cs typeface="+mn-lt"/>
              </a:rPr>
              <a:t>): </a:t>
            </a:r>
            <a:r>
              <a:rPr lang="en-US" err="1">
                <a:ea typeface="+mn-lt"/>
                <a:cs typeface="+mn-lt"/>
              </a:rPr>
              <a:t>Šī</a:t>
            </a:r>
            <a:r>
              <a:rPr lang="en-US">
                <a:ea typeface="+mn-lt"/>
                <a:cs typeface="+mn-lt"/>
              </a:rPr>
              <a:t> </a:t>
            </a:r>
            <a:r>
              <a:rPr lang="en-US" err="1">
                <a:ea typeface="+mn-lt"/>
                <a:cs typeface="+mn-lt"/>
              </a:rPr>
              <a:t>metode</a:t>
            </a:r>
            <a:r>
              <a:rPr lang="en-US">
                <a:ea typeface="+mn-lt"/>
                <a:cs typeface="+mn-lt"/>
              </a:rPr>
              <a:t> </a:t>
            </a:r>
            <a:r>
              <a:rPr lang="en-US" err="1">
                <a:ea typeface="+mn-lt"/>
                <a:cs typeface="+mn-lt"/>
              </a:rPr>
              <a:t>kā</a:t>
            </a:r>
            <a:r>
              <a:rPr lang="en-US">
                <a:ea typeface="+mn-lt"/>
                <a:cs typeface="+mn-lt"/>
              </a:rPr>
              <a:t> </a:t>
            </a:r>
            <a:r>
              <a:rPr lang="en-US" err="1">
                <a:ea typeface="+mn-lt"/>
                <a:cs typeface="+mn-lt"/>
              </a:rPr>
              <a:t>argumentu</a:t>
            </a:r>
            <a:r>
              <a:rPr lang="en-US">
                <a:ea typeface="+mn-lt"/>
                <a:cs typeface="+mn-lt"/>
              </a:rPr>
              <a:t> </a:t>
            </a:r>
            <a:r>
              <a:rPr lang="en-US" err="1">
                <a:ea typeface="+mn-lt"/>
                <a:cs typeface="+mn-lt"/>
              </a:rPr>
              <a:t>saņem</a:t>
            </a:r>
            <a:r>
              <a:rPr lang="en-US">
                <a:ea typeface="+mn-lt"/>
                <a:cs typeface="+mn-lt"/>
              </a:rPr>
              <a:t> </a:t>
            </a:r>
            <a:r>
              <a:rPr lang="en-US" err="1">
                <a:ea typeface="+mn-lt"/>
                <a:cs typeface="+mn-lt"/>
              </a:rPr>
              <a:t>citu</a:t>
            </a:r>
            <a:r>
              <a:rPr lang="en-US">
                <a:ea typeface="+mn-lt"/>
                <a:cs typeface="+mn-lt"/>
              </a:rPr>
              <a:t> </a:t>
            </a:r>
            <a:r>
              <a:rPr lang="en-US" err="1">
                <a:ea typeface="+mn-lt"/>
                <a:cs typeface="+mn-lt"/>
              </a:rPr>
              <a:t>Varons</a:t>
            </a:r>
            <a:r>
              <a:rPr lang="en-US">
                <a:ea typeface="+mn-lt"/>
                <a:cs typeface="+mn-lt"/>
              </a:rPr>
              <a:t> </a:t>
            </a:r>
            <a:r>
              <a:rPr lang="en-US" err="1">
                <a:ea typeface="+mn-lt"/>
                <a:cs typeface="+mn-lt"/>
              </a:rPr>
              <a:t>objektu</a:t>
            </a:r>
            <a:r>
              <a:rPr lang="en-US">
                <a:ea typeface="+mn-lt"/>
                <a:cs typeface="+mn-lt"/>
              </a:rPr>
              <a:t> (</a:t>
            </a:r>
            <a:r>
              <a:rPr lang="en-US" err="1">
                <a:ea typeface="+mn-lt"/>
                <a:cs typeface="+mn-lt"/>
              </a:rPr>
              <a:t>merkis</a:t>
            </a:r>
            <a:r>
              <a:rPr lang="en-US">
                <a:ea typeface="+mn-lt"/>
                <a:cs typeface="+mn-lt"/>
              </a:rPr>
              <a:t>). </a:t>
            </a:r>
            <a:r>
              <a:rPr lang="en-US" err="1">
                <a:ea typeface="+mn-lt"/>
                <a:cs typeface="+mn-lt"/>
              </a:rPr>
              <a:t>Tā</a:t>
            </a:r>
            <a:r>
              <a:rPr lang="en-US">
                <a:ea typeface="+mn-lt"/>
                <a:cs typeface="+mn-lt"/>
              </a:rPr>
              <a:t> </a:t>
            </a:r>
            <a:r>
              <a:rPr lang="en-US" err="1">
                <a:ea typeface="+mn-lt"/>
                <a:cs typeface="+mn-lt"/>
              </a:rPr>
              <a:t>nodara</a:t>
            </a:r>
            <a:r>
              <a:rPr lang="en-US">
                <a:ea typeface="+mn-lt"/>
                <a:cs typeface="+mn-lt"/>
              </a:rPr>
              <a:t> </a:t>
            </a:r>
            <a:r>
              <a:rPr lang="en-US" err="1">
                <a:ea typeface="+mn-lt"/>
                <a:cs typeface="+mn-lt"/>
              </a:rPr>
              <a:t>merkis</a:t>
            </a:r>
            <a:r>
              <a:rPr lang="en-US">
                <a:ea typeface="+mn-lt"/>
                <a:cs typeface="+mn-lt"/>
              </a:rPr>
              <a:t> </a:t>
            </a:r>
            <a:r>
              <a:rPr lang="en-US" err="1">
                <a:ea typeface="+mn-lt"/>
                <a:cs typeface="+mn-lt"/>
              </a:rPr>
              <a:t>objektam</a:t>
            </a:r>
            <a:r>
              <a:rPr lang="en-US">
                <a:ea typeface="+mn-lt"/>
                <a:cs typeface="+mn-lt"/>
              </a:rPr>
              <a:t> </a:t>
            </a:r>
            <a:r>
              <a:rPr lang="en-US" err="1">
                <a:ea typeface="+mn-lt"/>
                <a:cs typeface="+mn-lt"/>
              </a:rPr>
              <a:t>bojājumu</a:t>
            </a:r>
            <a:r>
              <a:rPr lang="en-US">
                <a:ea typeface="+mn-lt"/>
                <a:cs typeface="+mn-lt"/>
              </a:rPr>
              <a:t>, kas </a:t>
            </a:r>
            <a:r>
              <a:rPr lang="en-US" err="1">
                <a:ea typeface="+mn-lt"/>
                <a:cs typeface="+mn-lt"/>
              </a:rPr>
              <a:t>vienāds</a:t>
            </a:r>
            <a:r>
              <a:rPr lang="en-US">
                <a:ea typeface="+mn-lt"/>
                <a:cs typeface="+mn-lt"/>
              </a:rPr>
              <a:t> </a:t>
            </a:r>
            <a:r>
              <a:rPr lang="en-US" err="1">
                <a:ea typeface="+mn-lt"/>
                <a:cs typeface="+mn-lt"/>
              </a:rPr>
              <a:t>ar</a:t>
            </a:r>
            <a:r>
              <a:rPr lang="en-US">
                <a:ea typeface="+mn-lt"/>
                <a:cs typeface="+mn-lt"/>
              </a:rPr>
              <a:t> </a:t>
            </a:r>
            <a:r>
              <a:rPr lang="en-US" err="1">
                <a:ea typeface="+mn-lt"/>
                <a:cs typeface="+mn-lt"/>
              </a:rPr>
              <a:t>self.uzbrukuma_speks</a:t>
            </a:r>
            <a:r>
              <a:rPr lang="en-US">
                <a:ea typeface="+mn-lt"/>
                <a:cs typeface="+mn-lt"/>
              </a:rPr>
              <a:t>. </a:t>
            </a:r>
            <a:r>
              <a:rPr lang="en-US" err="1">
                <a:ea typeface="+mn-lt"/>
                <a:cs typeface="+mn-lt"/>
              </a:rPr>
              <a:t>Izdrukā</a:t>
            </a:r>
            <a:r>
              <a:rPr lang="en-US">
                <a:ea typeface="+mn-lt"/>
                <a:cs typeface="+mn-lt"/>
              </a:rPr>
              <a:t> </a:t>
            </a:r>
            <a:r>
              <a:rPr lang="en-US" err="1">
                <a:ea typeface="+mn-lt"/>
                <a:cs typeface="+mn-lt"/>
              </a:rPr>
              <a:t>paziņojumu</a:t>
            </a:r>
            <a:r>
              <a:rPr lang="en-US">
                <a:ea typeface="+mn-lt"/>
                <a:cs typeface="+mn-lt"/>
              </a:rPr>
              <a:t> par </a:t>
            </a:r>
            <a:r>
              <a:rPr lang="en-US" err="1">
                <a:ea typeface="+mn-lt"/>
                <a:cs typeface="+mn-lt"/>
              </a:rPr>
              <a:t>uzbrukumu</a:t>
            </a:r>
            <a:r>
              <a:rPr lang="en-US">
                <a:ea typeface="+mn-lt"/>
                <a:cs typeface="+mn-lt"/>
              </a:rPr>
              <a:t> (</a:t>
            </a:r>
            <a:r>
              <a:rPr lang="en-US" err="1">
                <a:ea typeface="+mn-lt"/>
                <a:cs typeface="+mn-lt"/>
              </a:rPr>
              <a:t>piem</a:t>
            </a:r>
            <a:r>
              <a:rPr lang="en-US">
                <a:ea typeface="+mn-lt"/>
                <a:cs typeface="+mn-lt"/>
              </a:rPr>
              <a:t>., "Artūrs </a:t>
            </a:r>
            <a:r>
              <a:rPr lang="en-US" err="1">
                <a:ea typeface="+mn-lt"/>
                <a:cs typeface="+mn-lt"/>
              </a:rPr>
              <a:t>uzbrūk</a:t>
            </a:r>
            <a:r>
              <a:rPr lang="en-US">
                <a:ea typeface="+mn-lt"/>
                <a:cs typeface="+mn-lt"/>
              </a:rPr>
              <a:t> </a:t>
            </a:r>
            <a:r>
              <a:rPr lang="en-US" err="1">
                <a:ea typeface="+mn-lt"/>
                <a:cs typeface="+mn-lt"/>
              </a:rPr>
              <a:t>Gendalfam</a:t>
            </a:r>
            <a:r>
              <a:rPr lang="en-US">
                <a:ea typeface="+mn-lt"/>
                <a:cs typeface="+mn-lt"/>
              </a:rPr>
              <a:t>!").</a:t>
            </a:r>
            <a:endParaRPr lang="en-US"/>
          </a:p>
          <a:p>
            <a:pPr marL="971550" lvl="1" indent="-285750">
              <a:buFont typeface="Arial"/>
              <a:buChar char="•"/>
            </a:pPr>
            <a:r>
              <a:rPr lang="en-US" b="1">
                <a:ea typeface="+mn-lt"/>
                <a:cs typeface="+mn-lt"/>
              </a:rPr>
              <a:t>Metode</a:t>
            </a:r>
            <a:r>
              <a:rPr lang="en-US">
                <a:ea typeface="+mn-lt"/>
                <a:cs typeface="+mn-lt"/>
              </a:rPr>
              <a:t> </a:t>
            </a:r>
            <a:r>
              <a:rPr lang="en-US" err="1">
                <a:ea typeface="+mn-lt"/>
                <a:cs typeface="+mn-lt"/>
              </a:rPr>
              <a:t>sanemt_bojajumu</a:t>
            </a:r>
            <a:r>
              <a:rPr lang="en-US">
                <a:ea typeface="+mn-lt"/>
                <a:cs typeface="+mn-lt"/>
              </a:rPr>
              <a:t>(</a:t>
            </a:r>
            <a:r>
              <a:rPr lang="en-US" err="1">
                <a:ea typeface="+mn-lt"/>
                <a:cs typeface="+mn-lt"/>
              </a:rPr>
              <a:t>bojajums</a:t>
            </a:r>
            <a:r>
              <a:rPr lang="en-US">
                <a:ea typeface="+mn-lt"/>
                <a:cs typeface="+mn-lt"/>
              </a:rPr>
              <a:t>): </a:t>
            </a:r>
            <a:r>
              <a:rPr lang="en-US" err="1">
                <a:ea typeface="+mn-lt"/>
                <a:cs typeface="+mn-lt"/>
              </a:rPr>
              <a:t>Samazina</a:t>
            </a:r>
            <a:r>
              <a:rPr lang="en-US">
                <a:ea typeface="+mn-lt"/>
                <a:cs typeface="+mn-lt"/>
              </a:rPr>
              <a:t> </a:t>
            </a:r>
            <a:r>
              <a:rPr lang="en-US" err="1">
                <a:ea typeface="+mn-lt"/>
                <a:cs typeface="+mn-lt"/>
              </a:rPr>
              <a:t>varoņa</a:t>
            </a:r>
            <a:r>
              <a:rPr lang="en-US">
                <a:ea typeface="+mn-lt"/>
                <a:cs typeface="+mn-lt"/>
              </a:rPr>
              <a:t> </a:t>
            </a:r>
            <a:r>
              <a:rPr lang="en-US" err="1">
                <a:ea typeface="+mn-lt"/>
                <a:cs typeface="+mn-lt"/>
              </a:rPr>
              <a:t>dzivibas</a:t>
            </a:r>
            <a:r>
              <a:rPr lang="en-US">
                <a:ea typeface="+mn-lt"/>
                <a:cs typeface="+mn-lt"/>
              </a:rPr>
              <a:t> par </a:t>
            </a:r>
            <a:r>
              <a:rPr lang="en-US" err="1">
                <a:ea typeface="+mn-lt"/>
                <a:cs typeface="+mn-lt"/>
              </a:rPr>
              <a:t>saņemto</a:t>
            </a:r>
            <a:r>
              <a:rPr lang="en-US">
                <a:ea typeface="+mn-lt"/>
                <a:cs typeface="+mn-lt"/>
              </a:rPr>
              <a:t> </a:t>
            </a:r>
            <a:r>
              <a:rPr lang="en-US" err="1">
                <a:ea typeface="+mn-lt"/>
                <a:cs typeface="+mn-lt"/>
              </a:rPr>
              <a:t>bojājumu</a:t>
            </a:r>
            <a:r>
              <a:rPr lang="en-US">
                <a:ea typeface="+mn-lt"/>
                <a:cs typeface="+mn-lt"/>
              </a:rPr>
              <a:t> </a:t>
            </a:r>
            <a:r>
              <a:rPr lang="en-US" err="1">
                <a:ea typeface="+mn-lt"/>
                <a:cs typeface="+mn-lt"/>
              </a:rPr>
              <a:t>skaitu</a:t>
            </a:r>
            <a:r>
              <a:rPr lang="en-US">
                <a:ea typeface="+mn-lt"/>
                <a:cs typeface="+mn-lt"/>
              </a:rPr>
              <a:t>. Ja </a:t>
            </a:r>
            <a:r>
              <a:rPr lang="en-US" err="1">
                <a:ea typeface="+mn-lt"/>
                <a:cs typeface="+mn-lt"/>
              </a:rPr>
              <a:t>dzīvības</a:t>
            </a:r>
            <a:r>
              <a:rPr lang="en-US">
                <a:ea typeface="+mn-lt"/>
                <a:cs typeface="+mn-lt"/>
              </a:rPr>
              <a:t> </a:t>
            </a:r>
            <a:r>
              <a:rPr lang="en-US" err="1">
                <a:ea typeface="+mn-lt"/>
                <a:cs typeface="+mn-lt"/>
              </a:rPr>
              <a:t>kļūst</a:t>
            </a:r>
            <a:r>
              <a:rPr lang="en-US">
                <a:ea typeface="+mn-lt"/>
                <a:cs typeface="+mn-lt"/>
              </a:rPr>
              <a:t> </a:t>
            </a:r>
            <a:r>
              <a:rPr lang="en-US" err="1">
                <a:ea typeface="+mn-lt"/>
                <a:cs typeface="+mn-lt"/>
              </a:rPr>
              <a:t>mazākas</a:t>
            </a:r>
            <a:r>
              <a:rPr lang="en-US">
                <a:ea typeface="+mn-lt"/>
                <a:cs typeface="+mn-lt"/>
              </a:rPr>
              <a:t> par 0, </a:t>
            </a:r>
            <a:r>
              <a:rPr lang="en-US" err="1">
                <a:ea typeface="+mn-lt"/>
                <a:cs typeface="+mn-lt"/>
              </a:rPr>
              <a:t>tās</a:t>
            </a:r>
            <a:r>
              <a:rPr lang="en-US">
                <a:ea typeface="+mn-lt"/>
                <a:cs typeface="+mn-lt"/>
              </a:rPr>
              <a:t> </a:t>
            </a:r>
            <a:r>
              <a:rPr lang="en-US" err="1">
                <a:ea typeface="+mn-lt"/>
                <a:cs typeface="+mn-lt"/>
              </a:rPr>
              <a:t>paliek</a:t>
            </a:r>
            <a:r>
              <a:rPr lang="en-US">
                <a:ea typeface="+mn-lt"/>
                <a:cs typeface="+mn-lt"/>
              </a:rPr>
              <a:t> 0.</a:t>
            </a:r>
            <a:endParaRPr lang="en-US"/>
          </a:p>
          <a:p>
            <a:pPr marL="971550" lvl="1" indent="-285750">
              <a:buFont typeface="Arial"/>
              <a:buChar char="•"/>
            </a:pPr>
            <a:r>
              <a:rPr lang="en-US" b="1">
                <a:ea typeface="+mn-lt"/>
                <a:cs typeface="+mn-lt"/>
              </a:rPr>
              <a:t>Metode</a:t>
            </a:r>
            <a:r>
              <a:rPr lang="en-US">
                <a:ea typeface="+mn-lt"/>
                <a:cs typeface="+mn-lt"/>
              </a:rPr>
              <a:t> </a:t>
            </a:r>
            <a:r>
              <a:rPr lang="en-US" err="1">
                <a:ea typeface="+mn-lt"/>
                <a:cs typeface="+mn-lt"/>
              </a:rPr>
              <a:t>paradit_statusu</a:t>
            </a:r>
            <a:r>
              <a:rPr lang="en-US">
                <a:ea typeface="+mn-lt"/>
                <a:cs typeface="+mn-lt"/>
              </a:rPr>
              <a:t>(): </a:t>
            </a:r>
            <a:r>
              <a:rPr lang="en-US" err="1">
                <a:ea typeface="+mn-lt"/>
                <a:cs typeface="+mn-lt"/>
              </a:rPr>
              <a:t>Izdrukā</a:t>
            </a:r>
            <a:r>
              <a:rPr lang="en-US">
                <a:ea typeface="+mn-lt"/>
                <a:cs typeface="+mn-lt"/>
              </a:rPr>
              <a:t> </a:t>
            </a:r>
            <a:r>
              <a:rPr lang="en-US" err="1">
                <a:ea typeface="+mn-lt"/>
                <a:cs typeface="+mn-lt"/>
              </a:rPr>
              <a:t>varoņa</a:t>
            </a:r>
            <a:r>
              <a:rPr lang="en-US">
                <a:ea typeface="+mn-lt"/>
                <a:cs typeface="+mn-lt"/>
              </a:rPr>
              <a:t> </a:t>
            </a:r>
            <a:r>
              <a:rPr lang="en-US" err="1">
                <a:ea typeface="+mn-lt"/>
                <a:cs typeface="+mn-lt"/>
              </a:rPr>
              <a:t>vārdu</a:t>
            </a:r>
            <a:r>
              <a:rPr lang="en-US">
                <a:ea typeface="+mn-lt"/>
                <a:cs typeface="+mn-lt"/>
              </a:rPr>
              <a:t> un </a:t>
            </a:r>
            <a:r>
              <a:rPr lang="en-US" err="1">
                <a:ea typeface="+mn-lt"/>
                <a:cs typeface="+mn-lt"/>
              </a:rPr>
              <a:t>atlikušo</a:t>
            </a:r>
            <a:r>
              <a:rPr lang="en-US">
                <a:ea typeface="+mn-lt"/>
                <a:cs typeface="+mn-lt"/>
              </a:rPr>
              <a:t> </a:t>
            </a:r>
            <a:r>
              <a:rPr lang="en-US" err="1">
                <a:ea typeface="+mn-lt"/>
                <a:cs typeface="+mn-lt"/>
              </a:rPr>
              <a:t>dzīvību</a:t>
            </a:r>
            <a:r>
              <a:rPr lang="en-US">
                <a:ea typeface="+mn-lt"/>
                <a:cs typeface="+mn-lt"/>
              </a:rPr>
              <a:t> </a:t>
            </a:r>
            <a:r>
              <a:rPr lang="en-US" err="1">
                <a:ea typeface="+mn-lt"/>
                <a:cs typeface="+mn-lt"/>
              </a:rPr>
              <a:t>skaitu</a:t>
            </a:r>
            <a:r>
              <a:rPr lang="en-US">
                <a:ea typeface="+mn-lt"/>
                <a:cs typeface="+mn-lt"/>
              </a:rPr>
              <a:t>.</a:t>
            </a:r>
            <a:endParaRPr lang="en-US"/>
          </a:p>
          <a:p>
            <a:pPr marL="971550" lvl="1" indent="-285750">
              <a:buFont typeface="Arial"/>
              <a:buChar char="•"/>
            </a:pPr>
            <a:r>
              <a:rPr lang="en-US" b="1">
                <a:ea typeface="+mn-lt"/>
                <a:cs typeface="+mn-lt"/>
              </a:rPr>
              <a:t>Metode</a:t>
            </a:r>
            <a:r>
              <a:rPr lang="en-US">
                <a:ea typeface="+mn-lt"/>
                <a:cs typeface="+mn-lt"/>
              </a:rPr>
              <a:t> </a:t>
            </a:r>
            <a:r>
              <a:rPr lang="en-US" err="1">
                <a:ea typeface="+mn-lt"/>
                <a:cs typeface="+mn-lt"/>
              </a:rPr>
              <a:t>ir_dzivs</a:t>
            </a:r>
            <a:r>
              <a:rPr lang="en-US">
                <a:ea typeface="+mn-lt"/>
                <a:cs typeface="+mn-lt"/>
              </a:rPr>
              <a:t>(): </a:t>
            </a:r>
            <a:r>
              <a:rPr lang="en-US" err="1">
                <a:ea typeface="+mn-lt"/>
                <a:cs typeface="+mn-lt"/>
              </a:rPr>
              <a:t>Atgriež</a:t>
            </a:r>
            <a:r>
              <a:rPr lang="en-US">
                <a:ea typeface="+mn-lt"/>
                <a:cs typeface="+mn-lt"/>
              </a:rPr>
              <a:t> True, ja </a:t>
            </a:r>
            <a:r>
              <a:rPr lang="en-US" err="1">
                <a:ea typeface="+mn-lt"/>
                <a:cs typeface="+mn-lt"/>
              </a:rPr>
              <a:t>dzivibas</a:t>
            </a:r>
            <a:r>
              <a:rPr lang="en-US">
                <a:ea typeface="+mn-lt"/>
                <a:cs typeface="+mn-lt"/>
              </a:rPr>
              <a:t> &gt; 0, </a:t>
            </a:r>
            <a:r>
              <a:rPr lang="en-US" err="1">
                <a:ea typeface="+mn-lt"/>
                <a:cs typeface="+mn-lt"/>
              </a:rPr>
              <a:t>citādi</a:t>
            </a:r>
            <a:r>
              <a:rPr lang="en-US">
                <a:ea typeface="+mn-lt"/>
                <a:cs typeface="+mn-lt"/>
              </a:rPr>
              <a:t> False.</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atvasināto</a:t>
            </a:r>
            <a:r>
              <a:rPr lang="en-US" b="1">
                <a:ea typeface="+mn-lt"/>
                <a:cs typeface="+mn-lt"/>
              </a:rPr>
              <a:t> </a:t>
            </a:r>
            <a:r>
              <a:rPr lang="en-US" b="1" err="1">
                <a:ea typeface="+mn-lt"/>
                <a:cs typeface="+mn-lt"/>
              </a:rPr>
              <a:t>klasi</a:t>
            </a:r>
            <a:r>
              <a:rPr lang="en-US">
                <a:ea typeface="+mn-lt"/>
                <a:cs typeface="+mn-lt"/>
              </a:rPr>
              <a:t> </a:t>
            </a:r>
            <a:r>
              <a:rPr lang="en-US" err="1">
                <a:ea typeface="+mn-lt"/>
                <a:cs typeface="+mn-lt"/>
              </a:rPr>
              <a:t>Bruninieks</a:t>
            </a:r>
            <a:r>
              <a:rPr lang="en-US">
                <a:ea typeface="+mn-lt"/>
                <a:cs typeface="+mn-lt"/>
              </a:rPr>
              <a:t>, kas </a:t>
            </a:r>
            <a:r>
              <a:rPr lang="en-US" err="1">
                <a:ea typeface="+mn-lt"/>
                <a:cs typeface="+mn-lt"/>
              </a:rPr>
              <a:t>manto</a:t>
            </a:r>
            <a:r>
              <a:rPr lang="en-US">
                <a:ea typeface="+mn-lt"/>
                <a:cs typeface="+mn-lt"/>
              </a:rPr>
              <a:t> no Varonis.</a:t>
            </a:r>
            <a:endParaRPr lang="en-US"/>
          </a:p>
          <a:p>
            <a:pPr marL="971550" lvl="1" indent="-285750">
              <a:buFont typeface="Arial"/>
              <a:buChar char="•"/>
            </a:pPr>
            <a:r>
              <a:rPr lang="en-US" b="1" err="1">
                <a:ea typeface="+mn-lt"/>
                <a:cs typeface="+mn-lt"/>
              </a:rPr>
              <a:t>Papildu</a:t>
            </a:r>
            <a:r>
              <a:rPr lang="en-US" b="1">
                <a:ea typeface="+mn-lt"/>
                <a:cs typeface="+mn-lt"/>
              </a:rPr>
              <a:t> </a:t>
            </a:r>
            <a:r>
              <a:rPr lang="en-US" b="1" err="1">
                <a:ea typeface="+mn-lt"/>
                <a:cs typeface="+mn-lt"/>
              </a:rPr>
              <a:t>atribūts</a:t>
            </a:r>
            <a:r>
              <a:rPr lang="en-US" b="1">
                <a:ea typeface="+mn-lt"/>
                <a:cs typeface="+mn-lt"/>
              </a:rPr>
              <a:t>:</a:t>
            </a:r>
            <a:r>
              <a:rPr lang="en-US">
                <a:ea typeface="+mn-lt"/>
                <a:cs typeface="+mn-lt"/>
              </a:rPr>
              <a:t> </a:t>
            </a:r>
            <a:r>
              <a:rPr lang="en-US" err="1">
                <a:ea typeface="+mn-lt"/>
                <a:cs typeface="+mn-lt"/>
              </a:rPr>
              <a:t>izturiba</a:t>
            </a:r>
            <a:r>
              <a:rPr lang="en-US">
                <a:ea typeface="+mn-lt"/>
                <a:cs typeface="+mn-lt"/>
              </a:rPr>
              <a:t> (stamina).</a:t>
            </a:r>
            <a:endParaRPr lang="en-US"/>
          </a:p>
          <a:p>
            <a:pPr marL="971550" lvl="1" indent="-285750">
              <a:buFont typeface="Arial"/>
              <a:buChar char="•"/>
            </a:pPr>
            <a:r>
              <a:rPr lang="en-US" b="1" err="1">
                <a:ea typeface="+mn-lt"/>
                <a:cs typeface="+mn-lt"/>
              </a:rPr>
              <a:t>Konstruktors</a:t>
            </a:r>
            <a:r>
              <a:rPr lang="en-US">
                <a:ea typeface="+mn-lt"/>
                <a:cs typeface="+mn-lt"/>
              </a:rPr>
              <a:t>, kas </a:t>
            </a:r>
            <a:r>
              <a:rPr lang="en-US" err="1">
                <a:ea typeface="+mn-lt"/>
                <a:cs typeface="+mn-lt"/>
              </a:rPr>
              <a:t>inicializē</a:t>
            </a:r>
            <a:r>
              <a:rPr lang="en-US">
                <a:ea typeface="+mn-lt"/>
                <a:cs typeface="+mn-lt"/>
              </a:rPr>
              <a:t> </a:t>
            </a:r>
            <a:r>
              <a:rPr lang="en-US" err="1">
                <a:ea typeface="+mn-lt"/>
                <a:cs typeface="+mn-lt"/>
              </a:rPr>
              <a:t>visus</a:t>
            </a:r>
            <a:r>
              <a:rPr lang="en-US">
                <a:ea typeface="+mn-lt"/>
                <a:cs typeface="+mn-lt"/>
              </a:rPr>
              <a:t> datus.</a:t>
            </a:r>
            <a:endParaRPr lang="en-US"/>
          </a:p>
          <a:p>
            <a:pPr marL="971550" lvl="1" indent="-285750">
              <a:buFont typeface="Arial"/>
              <a:buChar char="•"/>
            </a:pPr>
            <a:r>
              <a:rPr lang="en-US" b="1" err="1">
                <a:ea typeface="+mn-lt"/>
                <a:cs typeface="+mn-lt"/>
              </a:rPr>
              <a:t>Pārdefinēta</a:t>
            </a:r>
            <a:r>
              <a:rPr lang="en-US" b="1">
                <a:ea typeface="+mn-lt"/>
                <a:cs typeface="+mn-lt"/>
              </a:rPr>
              <a:t> </a:t>
            </a:r>
            <a:r>
              <a:rPr lang="en-US" b="1" err="1">
                <a:ea typeface="+mn-lt"/>
                <a:cs typeface="+mn-lt"/>
              </a:rPr>
              <a:t>metode</a:t>
            </a:r>
            <a:r>
              <a:rPr lang="en-US">
                <a:ea typeface="+mn-lt"/>
                <a:cs typeface="+mn-lt"/>
              </a:rPr>
              <a:t> </a:t>
            </a:r>
            <a:r>
              <a:rPr lang="en-US" err="1">
                <a:ea typeface="+mn-lt"/>
                <a:cs typeface="+mn-lt"/>
              </a:rPr>
              <a:t>uzbrukt</a:t>
            </a:r>
            <a:r>
              <a:rPr lang="en-US">
                <a:ea typeface="+mn-lt"/>
                <a:cs typeface="+mn-lt"/>
              </a:rPr>
              <a:t>(</a:t>
            </a:r>
            <a:r>
              <a:rPr lang="en-US" err="1">
                <a:ea typeface="+mn-lt"/>
                <a:cs typeface="+mn-lt"/>
              </a:rPr>
              <a:t>merkis</a:t>
            </a:r>
            <a:r>
              <a:rPr lang="en-US">
                <a:ea typeface="+mn-lt"/>
                <a:cs typeface="+mn-lt"/>
              </a:rPr>
              <a:t>): Ja </a:t>
            </a:r>
            <a:r>
              <a:rPr lang="en-US" err="1">
                <a:ea typeface="+mn-lt"/>
                <a:cs typeface="+mn-lt"/>
              </a:rPr>
              <a:t>Bruņiniekam</a:t>
            </a:r>
            <a:r>
              <a:rPr lang="en-US">
                <a:ea typeface="+mn-lt"/>
                <a:cs typeface="+mn-lt"/>
              </a:rPr>
              <a:t> </a:t>
            </a:r>
            <a:r>
              <a:rPr lang="en-US" err="1">
                <a:ea typeface="+mn-lt"/>
                <a:cs typeface="+mn-lt"/>
              </a:rPr>
              <a:t>izturība</a:t>
            </a:r>
            <a:r>
              <a:rPr lang="en-US">
                <a:ea typeface="+mn-lt"/>
                <a:cs typeface="+mn-lt"/>
              </a:rPr>
              <a:t> </a:t>
            </a:r>
            <a:r>
              <a:rPr lang="en-US" err="1">
                <a:ea typeface="+mn-lt"/>
                <a:cs typeface="+mn-lt"/>
              </a:rPr>
              <a:t>ir</a:t>
            </a:r>
            <a:r>
              <a:rPr lang="en-US">
                <a:ea typeface="+mn-lt"/>
                <a:cs typeface="+mn-lt"/>
              </a:rPr>
              <a:t> </a:t>
            </a:r>
            <a:r>
              <a:rPr lang="en-US" err="1">
                <a:ea typeface="+mn-lt"/>
                <a:cs typeface="+mn-lt"/>
              </a:rPr>
              <a:t>vismaz</a:t>
            </a:r>
            <a:r>
              <a:rPr lang="en-US">
                <a:ea typeface="+mn-lt"/>
                <a:cs typeface="+mn-lt"/>
              </a:rPr>
              <a:t> 10, </a:t>
            </a:r>
            <a:r>
              <a:rPr lang="en-US" err="1">
                <a:ea typeface="+mn-lt"/>
                <a:cs typeface="+mn-lt"/>
              </a:rPr>
              <a:t>viņš</a:t>
            </a:r>
            <a:r>
              <a:rPr lang="en-US">
                <a:ea typeface="+mn-lt"/>
                <a:cs typeface="+mn-lt"/>
              </a:rPr>
              <a:t> </a:t>
            </a:r>
            <a:r>
              <a:rPr lang="en-US" err="1">
                <a:ea typeface="+mn-lt"/>
                <a:cs typeface="+mn-lt"/>
              </a:rPr>
              <a:t>veic</a:t>
            </a:r>
            <a:r>
              <a:rPr lang="en-US">
                <a:ea typeface="+mn-lt"/>
                <a:cs typeface="+mn-lt"/>
              </a:rPr>
              <a:t> "</a:t>
            </a:r>
            <a:r>
              <a:rPr lang="en-US" err="1">
                <a:ea typeface="+mn-lt"/>
                <a:cs typeface="+mn-lt"/>
              </a:rPr>
              <a:t>spēcīgu</a:t>
            </a:r>
            <a:r>
              <a:rPr lang="en-US">
                <a:ea typeface="+mn-lt"/>
                <a:cs typeface="+mn-lt"/>
              </a:rPr>
              <a:t> </a:t>
            </a:r>
            <a:r>
              <a:rPr lang="en-US" err="1">
                <a:ea typeface="+mn-lt"/>
                <a:cs typeface="+mn-lt"/>
              </a:rPr>
              <a:t>sitienu</a:t>
            </a:r>
            <a:r>
              <a:rPr lang="en-US">
                <a:ea typeface="+mn-lt"/>
                <a:cs typeface="+mn-lt"/>
              </a:rPr>
              <a:t>" (</a:t>
            </a:r>
            <a:r>
              <a:rPr lang="en-US" err="1">
                <a:ea typeface="+mn-lt"/>
                <a:cs typeface="+mn-lt"/>
              </a:rPr>
              <a:t>dubults</a:t>
            </a:r>
            <a:r>
              <a:rPr lang="en-US">
                <a:ea typeface="+mn-lt"/>
                <a:cs typeface="+mn-lt"/>
              </a:rPr>
              <a:t> </a:t>
            </a:r>
            <a:r>
              <a:rPr lang="en-US" err="1">
                <a:ea typeface="+mn-lt"/>
                <a:cs typeface="+mn-lt"/>
              </a:rPr>
              <a:t>bojājums</a:t>
            </a:r>
            <a:r>
              <a:rPr lang="en-US">
                <a:ea typeface="+mn-lt"/>
                <a:cs typeface="+mn-lt"/>
              </a:rPr>
              <a:t>), </a:t>
            </a:r>
            <a:r>
              <a:rPr lang="en-US" err="1">
                <a:ea typeface="+mn-lt"/>
                <a:cs typeface="+mn-lt"/>
              </a:rPr>
              <a:t>patērējot</a:t>
            </a:r>
            <a:r>
              <a:rPr lang="en-US">
                <a:ea typeface="+mn-lt"/>
                <a:cs typeface="+mn-lt"/>
              </a:rPr>
              <a:t> 10 </a:t>
            </a:r>
            <a:r>
              <a:rPr lang="en-US" err="1">
                <a:ea typeface="+mn-lt"/>
                <a:cs typeface="+mn-lt"/>
              </a:rPr>
              <a:t>izturības</a:t>
            </a:r>
            <a:r>
              <a:rPr lang="en-US">
                <a:ea typeface="+mn-lt"/>
                <a:cs typeface="+mn-lt"/>
              </a:rPr>
              <a:t>. Ja nav, </a:t>
            </a:r>
            <a:r>
              <a:rPr lang="en-US" err="1">
                <a:ea typeface="+mn-lt"/>
                <a:cs typeface="+mn-lt"/>
              </a:rPr>
              <a:t>veic</a:t>
            </a:r>
            <a:r>
              <a:rPr lang="en-US">
                <a:ea typeface="+mn-lt"/>
                <a:cs typeface="+mn-lt"/>
              </a:rPr>
              <a:t> </a:t>
            </a:r>
            <a:r>
              <a:rPr lang="en-US" err="1">
                <a:ea typeface="+mn-lt"/>
                <a:cs typeface="+mn-lt"/>
              </a:rPr>
              <a:t>parastu</a:t>
            </a:r>
            <a:r>
              <a:rPr lang="en-US">
                <a:ea typeface="+mn-lt"/>
                <a:cs typeface="+mn-lt"/>
              </a:rPr>
              <a:t> </a:t>
            </a:r>
            <a:r>
              <a:rPr lang="en-US" err="1">
                <a:ea typeface="+mn-lt"/>
                <a:cs typeface="+mn-lt"/>
              </a:rPr>
              <a:t>uzbrukumu</a:t>
            </a:r>
            <a:r>
              <a:rPr lang="en-US">
                <a:ea typeface="+mn-lt"/>
                <a:cs typeface="+mn-lt"/>
              </a:rPr>
              <a:t>. </a:t>
            </a:r>
            <a:r>
              <a:rPr lang="en-US" err="1">
                <a:ea typeface="+mn-lt"/>
                <a:cs typeface="+mn-lt"/>
              </a:rPr>
              <a:t>Attiecīgi</a:t>
            </a:r>
            <a:r>
              <a:rPr lang="en-US">
                <a:ea typeface="+mn-lt"/>
                <a:cs typeface="+mn-lt"/>
              </a:rPr>
              <a:t> </a:t>
            </a:r>
            <a:r>
              <a:rPr lang="en-US" err="1">
                <a:ea typeface="+mn-lt"/>
                <a:cs typeface="+mn-lt"/>
              </a:rPr>
              <a:t>izdrukā</a:t>
            </a:r>
            <a:r>
              <a:rPr lang="en-US">
                <a:ea typeface="+mn-lt"/>
                <a:cs typeface="+mn-lt"/>
              </a:rPr>
              <a:t> </a:t>
            </a:r>
            <a:r>
              <a:rPr lang="en-US" err="1">
                <a:ea typeface="+mn-lt"/>
                <a:cs typeface="+mn-lt"/>
              </a:rPr>
              <a:t>paziņojumu</a:t>
            </a:r>
            <a:r>
              <a:rPr lang="en-US">
                <a:ea typeface="+mn-lt"/>
                <a:cs typeface="+mn-lt"/>
              </a:rPr>
              <a:t>.</a:t>
            </a:r>
            <a:endParaRPr lang="en-US"/>
          </a:p>
          <a:p>
            <a:pPr>
              <a:buFont typeface="Arial"/>
              <a:buChar char="•"/>
            </a:pPr>
            <a:r>
              <a:rPr lang="en-US" err="1">
                <a:ea typeface="+mn-lt"/>
                <a:cs typeface="+mn-lt"/>
              </a:rPr>
              <a:t>Izveidojiet</a:t>
            </a:r>
            <a:r>
              <a:rPr lang="en-US">
                <a:ea typeface="+mn-lt"/>
                <a:cs typeface="+mn-lt"/>
              </a:rPr>
              <a:t> </a:t>
            </a:r>
            <a:r>
              <a:rPr lang="en-US" b="1" err="1">
                <a:ea typeface="+mn-lt"/>
                <a:cs typeface="+mn-lt"/>
              </a:rPr>
              <a:t>atvasināto</a:t>
            </a:r>
            <a:r>
              <a:rPr lang="en-US" b="1">
                <a:ea typeface="+mn-lt"/>
                <a:cs typeface="+mn-lt"/>
              </a:rPr>
              <a:t> </a:t>
            </a:r>
            <a:r>
              <a:rPr lang="en-US" b="1" err="1">
                <a:ea typeface="+mn-lt"/>
                <a:cs typeface="+mn-lt"/>
              </a:rPr>
              <a:t>klasi</a:t>
            </a:r>
            <a:r>
              <a:rPr lang="en-US">
                <a:ea typeface="+mn-lt"/>
                <a:cs typeface="+mn-lt"/>
              </a:rPr>
              <a:t> Burvis, kas </a:t>
            </a:r>
            <a:r>
              <a:rPr lang="en-US" err="1">
                <a:ea typeface="+mn-lt"/>
                <a:cs typeface="+mn-lt"/>
              </a:rPr>
              <a:t>manto</a:t>
            </a:r>
            <a:r>
              <a:rPr lang="en-US">
                <a:ea typeface="+mn-lt"/>
                <a:cs typeface="+mn-lt"/>
              </a:rPr>
              <a:t> no Varonis.</a:t>
            </a:r>
            <a:endParaRPr lang="en-US"/>
          </a:p>
          <a:p>
            <a:pPr marL="971550" lvl="1" indent="-285750">
              <a:buFont typeface="Arial"/>
              <a:buChar char="•"/>
            </a:pPr>
            <a:r>
              <a:rPr lang="en-US" b="1" err="1">
                <a:ea typeface="+mn-lt"/>
                <a:cs typeface="+mn-lt"/>
              </a:rPr>
              <a:t>Papildu</a:t>
            </a:r>
            <a:r>
              <a:rPr lang="en-US" b="1">
                <a:ea typeface="+mn-lt"/>
                <a:cs typeface="+mn-lt"/>
              </a:rPr>
              <a:t> </a:t>
            </a:r>
            <a:r>
              <a:rPr lang="en-US" b="1" err="1">
                <a:ea typeface="+mn-lt"/>
                <a:cs typeface="+mn-lt"/>
              </a:rPr>
              <a:t>atribūts</a:t>
            </a:r>
            <a:r>
              <a:rPr lang="en-US" b="1">
                <a:ea typeface="+mn-lt"/>
                <a:cs typeface="+mn-lt"/>
              </a:rPr>
              <a:t>:</a:t>
            </a:r>
            <a:r>
              <a:rPr lang="en-US">
                <a:ea typeface="+mn-lt"/>
                <a:cs typeface="+mn-lt"/>
              </a:rPr>
              <a:t> mana.</a:t>
            </a:r>
            <a:endParaRPr lang="en-US"/>
          </a:p>
          <a:p>
            <a:pPr marL="971550" lvl="1" indent="-285750">
              <a:buFont typeface="Arial"/>
              <a:buChar char="•"/>
            </a:pPr>
            <a:r>
              <a:rPr lang="en-US" b="1" err="1">
                <a:ea typeface="+mn-lt"/>
                <a:cs typeface="+mn-lt"/>
              </a:rPr>
              <a:t>Konstruktors</a:t>
            </a:r>
            <a:r>
              <a:rPr lang="en-US">
                <a:ea typeface="+mn-lt"/>
                <a:cs typeface="+mn-lt"/>
              </a:rPr>
              <a:t>, kas </a:t>
            </a:r>
            <a:r>
              <a:rPr lang="en-US" err="1">
                <a:ea typeface="+mn-lt"/>
                <a:cs typeface="+mn-lt"/>
              </a:rPr>
              <a:t>inicializē</a:t>
            </a:r>
            <a:r>
              <a:rPr lang="en-US">
                <a:ea typeface="+mn-lt"/>
                <a:cs typeface="+mn-lt"/>
              </a:rPr>
              <a:t> </a:t>
            </a:r>
            <a:r>
              <a:rPr lang="en-US" err="1">
                <a:ea typeface="+mn-lt"/>
                <a:cs typeface="+mn-lt"/>
              </a:rPr>
              <a:t>visus</a:t>
            </a:r>
            <a:r>
              <a:rPr lang="en-US">
                <a:ea typeface="+mn-lt"/>
                <a:cs typeface="+mn-lt"/>
              </a:rPr>
              <a:t> datus.</a:t>
            </a:r>
            <a:endParaRPr lang="en-US"/>
          </a:p>
          <a:p>
            <a:pPr marL="971550" lvl="1" indent="-285750">
              <a:buFont typeface="Arial"/>
              <a:buChar char="•"/>
            </a:pPr>
            <a:r>
              <a:rPr lang="en-US" b="1" err="1">
                <a:ea typeface="+mn-lt"/>
                <a:cs typeface="+mn-lt"/>
              </a:rPr>
              <a:t>Pārdefinēta</a:t>
            </a:r>
            <a:r>
              <a:rPr lang="en-US" b="1">
                <a:ea typeface="+mn-lt"/>
                <a:cs typeface="+mn-lt"/>
              </a:rPr>
              <a:t> </a:t>
            </a:r>
            <a:r>
              <a:rPr lang="en-US" b="1" err="1">
                <a:ea typeface="+mn-lt"/>
                <a:cs typeface="+mn-lt"/>
              </a:rPr>
              <a:t>metode</a:t>
            </a:r>
            <a:r>
              <a:rPr lang="en-US">
                <a:ea typeface="+mn-lt"/>
                <a:cs typeface="+mn-lt"/>
              </a:rPr>
              <a:t> </a:t>
            </a:r>
            <a:r>
              <a:rPr lang="en-US" err="1">
                <a:ea typeface="+mn-lt"/>
                <a:cs typeface="+mn-lt"/>
              </a:rPr>
              <a:t>uzbrukt</a:t>
            </a:r>
            <a:r>
              <a:rPr lang="en-US">
                <a:ea typeface="+mn-lt"/>
                <a:cs typeface="+mn-lt"/>
              </a:rPr>
              <a:t>(</a:t>
            </a:r>
            <a:r>
              <a:rPr lang="en-US" err="1">
                <a:ea typeface="+mn-lt"/>
                <a:cs typeface="+mn-lt"/>
              </a:rPr>
              <a:t>merkis</a:t>
            </a:r>
            <a:r>
              <a:rPr lang="en-US">
                <a:ea typeface="+mn-lt"/>
                <a:cs typeface="+mn-lt"/>
              </a:rPr>
              <a:t>): Ja </a:t>
            </a:r>
            <a:r>
              <a:rPr lang="en-US" err="1">
                <a:ea typeface="+mn-lt"/>
                <a:cs typeface="+mn-lt"/>
              </a:rPr>
              <a:t>burvim</a:t>
            </a:r>
            <a:r>
              <a:rPr lang="en-US">
                <a:ea typeface="+mn-lt"/>
                <a:cs typeface="+mn-lt"/>
              </a:rPr>
              <a:t> mana </a:t>
            </a:r>
            <a:r>
              <a:rPr lang="en-US" err="1">
                <a:ea typeface="+mn-lt"/>
                <a:cs typeface="+mn-lt"/>
              </a:rPr>
              <a:t>ir</a:t>
            </a:r>
            <a:r>
              <a:rPr lang="en-US">
                <a:ea typeface="+mn-lt"/>
                <a:cs typeface="+mn-lt"/>
              </a:rPr>
              <a:t> </a:t>
            </a:r>
            <a:r>
              <a:rPr lang="en-US" err="1">
                <a:ea typeface="+mn-lt"/>
                <a:cs typeface="+mn-lt"/>
              </a:rPr>
              <a:t>vismaz</a:t>
            </a:r>
            <a:r>
              <a:rPr lang="en-US">
                <a:ea typeface="+mn-lt"/>
                <a:cs typeface="+mn-lt"/>
              </a:rPr>
              <a:t> 20, </a:t>
            </a:r>
            <a:r>
              <a:rPr lang="en-US" err="1">
                <a:ea typeface="+mn-lt"/>
                <a:cs typeface="+mn-lt"/>
              </a:rPr>
              <a:t>viņš</a:t>
            </a:r>
            <a:r>
              <a:rPr lang="en-US">
                <a:ea typeface="+mn-lt"/>
                <a:cs typeface="+mn-lt"/>
              </a:rPr>
              <a:t> </a:t>
            </a:r>
            <a:r>
              <a:rPr lang="en-US" err="1">
                <a:ea typeface="+mn-lt"/>
                <a:cs typeface="+mn-lt"/>
              </a:rPr>
              <a:t>veic</a:t>
            </a:r>
            <a:r>
              <a:rPr lang="en-US">
                <a:ea typeface="+mn-lt"/>
                <a:cs typeface="+mn-lt"/>
              </a:rPr>
              <a:t> "</a:t>
            </a:r>
            <a:r>
              <a:rPr lang="en-US" err="1">
                <a:ea typeface="+mn-lt"/>
                <a:cs typeface="+mn-lt"/>
              </a:rPr>
              <a:t>ugunsbumbas</a:t>
            </a:r>
            <a:r>
              <a:rPr lang="en-US">
                <a:ea typeface="+mn-lt"/>
                <a:cs typeface="+mn-lt"/>
              </a:rPr>
              <a:t>" </a:t>
            </a:r>
            <a:r>
              <a:rPr lang="en-US" err="1">
                <a:ea typeface="+mn-lt"/>
                <a:cs typeface="+mn-lt"/>
              </a:rPr>
              <a:t>uzbrukumu</a:t>
            </a:r>
            <a:r>
              <a:rPr lang="en-US">
                <a:ea typeface="+mn-lt"/>
                <a:cs typeface="+mn-lt"/>
              </a:rPr>
              <a:t> (</a:t>
            </a:r>
            <a:r>
              <a:rPr lang="en-US" err="1">
                <a:ea typeface="+mn-lt"/>
                <a:cs typeface="+mn-lt"/>
              </a:rPr>
              <a:t>bojājums</a:t>
            </a:r>
            <a:r>
              <a:rPr lang="en-US">
                <a:ea typeface="+mn-lt"/>
                <a:cs typeface="+mn-lt"/>
              </a:rPr>
              <a:t> </a:t>
            </a:r>
            <a:r>
              <a:rPr lang="en-US" err="1">
                <a:ea typeface="+mn-lt"/>
                <a:cs typeface="+mn-lt"/>
              </a:rPr>
              <a:t>ir</a:t>
            </a:r>
            <a:r>
              <a:rPr lang="en-US">
                <a:ea typeface="+mn-lt"/>
                <a:cs typeface="+mn-lt"/>
              </a:rPr>
              <a:t> </a:t>
            </a:r>
            <a:r>
              <a:rPr lang="en-US" err="1">
                <a:ea typeface="+mn-lt"/>
                <a:cs typeface="+mn-lt"/>
              </a:rPr>
              <a:t>self.uzbrukuma_speks</a:t>
            </a:r>
            <a:r>
              <a:rPr lang="en-US">
                <a:ea typeface="+mn-lt"/>
                <a:cs typeface="+mn-lt"/>
              </a:rPr>
              <a:t> + 15), </a:t>
            </a:r>
            <a:r>
              <a:rPr lang="en-US" err="1">
                <a:ea typeface="+mn-lt"/>
                <a:cs typeface="+mn-lt"/>
              </a:rPr>
              <a:t>patērējot</a:t>
            </a:r>
            <a:r>
              <a:rPr lang="en-US">
                <a:ea typeface="+mn-lt"/>
                <a:cs typeface="+mn-lt"/>
              </a:rPr>
              <a:t> 20 manas. Ja nav, </a:t>
            </a:r>
            <a:r>
              <a:rPr lang="en-US" err="1">
                <a:ea typeface="+mn-lt"/>
                <a:cs typeface="+mn-lt"/>
              </a:rPr>
              <a:t>viņš</a:t>
            </a:r>
            <a:r>
              <a:rPr lang="en-US">
                <a:ea typeface="+mn-lt"/>
                <a:cs typeface="+mn-lt"/>
              </a:rPr>
              <a:t> </a:t>
            </a:r>
            <a:r>
              <a:rPr lang="en-US" err="1">
                <a:ea typeface="+mn-lt"/>
                <a:cs typeface="+mn-lt"/>
              </a:rPr>
              <a:t>nevar</a:t>
            </a:r>
            <a:r>
              <a:rPr lang="en-US">
                <a:ea typeface="+mn-lt"/>
                <a:cs typeface="+mn-lt"/>
              </a:rPr>
              <a:t> </a:t>
            </a:r>
            <a:r>
              <a:rPr lang="en-US" err="1">
                <a:ea typeface="+mn-lt"/>
                <a:cs typeface="+mn-lt"/>
              </a:rPr>
              <a:t>uzbrukt</a:t>
            </a:r>
            <a:r>
              <a:rPr lang="en-US">
                <a:ea typeface="+mn-lt"/>
                <a:cs typeface="+mn-lt"/>
              </a:rPr>
              <a:t> un </a:t>
            </a:r>
            <a:r>
              <a:rPr lang="en-US" err="1">
                <a:ea typeface="+mn-lt"/>
                <a:cs typeface="+mn-lt"/>
              </a:rPr>
              <a:t>atjauno</a:t>
            </a:r>
            <a:r>
              <a:rPr lang="en-US">
                <a:ea typeface="+mn-lt"/>
                <a:cs typeface="+mn-lt"/>
              </a:rPr>
              <a:t> 5 manas. </a:t>
            </a:r>
            <a:r>
              <a:rPr lang="en-US" err="1">
                <a:ea typeface="+mn-lt"/>
                <a:cs typeface="+mn-lt"/>
              </a:rPr>
              <a:t>Attiecīgi</a:t>
            </a:r>
            <a:r>
              <a:rPr lang="en-US">
                <a:ea typeface="+mn-lt"/>
                <a:cs typeface="+mn-lt"/>
              </a:rPr>
              <a:t> </a:t>
            </a:r>
            <a:r>
              <a:rPr lang="en-US" err="1">
                <a:ea typeface="+mn-lt"/>
                <a:cs typeface="+mn-lt"/>
              </a:rPr>
              <a:t>izdrukā</a:t>
            </a:r>
            <a:r>
              <a:rPr lang="en-US">
                <a:ea typeface="+mn-lt"/>
                <a:cs typeface="+mn-lt"/>
              </a:rPr>
              <a:t> </a:t>
            </a:r>
            <a:r>
              <a:rPr lang="en-US" err="1">
                <a:ea typeface="+mn-lt"/>
                <a:cs typeface="+mn-lt"/>
              </a:rPr>
              <a:t>paziņojumu</a:t>
            </a:r>
            <a:r>
              <a:rPr lang="en-US">
                <a:ea typeface="+mn-lt"/>
                <a:cs typeface="+mn-lt"/>
              </a:rPr>
              <a:t>.</a:t>
            </a:r>
            <a:endParaRPr lang="en-US"/>
          </a:p>
          <a:p>
            <a:pPr>
              <a:buFont typeface="Arial"/>
              <a:buChar char="•"/>
            </a:pPr>
            <a:r>
              <a:rPr lang="en-US" b="1" err="1">
                <a:ea typeface="+mn-lt"/>
                <a:cs typeface="+mn-lt"/>
              </a:rPr>
              <a:t>Galvenā</a:t>
            </a:r>
            <a:r>
              <a:rPr lang="en-US" b="1">
                <a:ea typeface="+mn-lt"/>
                <a:cs typeface="+mn-lt"/>
              </a:rPr>
              <a:t> </a:t>
            </a:r>
            <a:r>
              <a:rPr lang="en-US" b="1" err="1">
                <a:ea typeface="+mn-lt"/>
                <a:cs typeface="+mn-lt"/>
              </a:rPr>
              <a:t>programmas</a:t>
            </a:r>
            <a:r>
              <a:rPr lang="en-US" b="1">
                <a:ea typeface="+mn-lt"/>
                <a:cs typeface="+mn-lt"/>
              </a:rPr>
              <a:t> </a:t>
            </a:r>
            <a:r>
              <a:rPr lang="en-US" b="1" err="1">
                <a:ea typeface="+mn-lt"/>
                <a:cs typeface="+mn-lt"/>
              </a:rPr>
              <a:t>daļa</a:t>
            </a:r>
            <a:r>
              <a:rPr lang="en-US" b="1">
                <a:ea typeface="+mn-lt"/>
                <a:cs typeface="+mn-lt"/>
              </a:rPr>
              <a:t>:</a:t>
            </a:r>
            <a:endParaRPr lang="en-US"/>
          </a:p>
          <a:p>
            <a:pPr marL="971550" lvl="1" indent="-285750">
              <a:buFont typeface="Arial"/>
              <a:buChar char="•"/>
            </a:pPr>
            <a:r>
              <a:rPr lang="en-US" err="1">
                <a:ea typeface="+mn-lt"/>
                <a:cs typeface="+mn-lt"/>
              </a:rPr>
              <a:t>Izveidojiet</a:t>
            </a:r>
            <a:r>
              <a:rPr lang="en-US">
                <a:ea typeface="+mn-lt"/>
                <a:cs typeface="+mn-lt"/>
              </a:rPr>
              <a:t> </a:t>
            </a:r>
            <a:r>
              <a:rPr lang="en-US" err="1">
                <a:ea typeface="+mn-lt"/>
                <a:cs typeface="+mn-lt"/>
              </a:rPr>
              <a:t>vienu</a:t>
            </a:r>
            <a:r>
              <a:rPr lang="en-US">
                <a:ea typeface="+mn-lt"/>
                <a:cs typeface="+mn-lt"/>
              </a:rPr>
              <a:t> </a:t>
            </a:r>
            <a:r>
              <a:rPr lang="en-US" err="1">
                <a:ea typeface="+mn-lt"/>
                <a:cs typeface="+mn-lt"/>
              </a:rPr>
              <a:t>Bruninieks</a:t>
            </a:r>
            <a:r>
              <a:rPr lang="en-US">
                <a:ea typeface="+mn-lt"/>
                <a:cs typeface="+mn-lt"/>
              </a:rPr>
              <a:t> </a:t>
            </a:r>
            <a:r>
              <a:rPr lang="en-US" err="1">
                <a:ea typeface="+mn-lt"/>
                <a:cs typeface="+mn-lt"/>
              </a:rPr>
              <a:t>objektu</a:t>
            </a:r>
            <a:r>
              <a:rPr lang="en-US">
                <a:ea typeface="+mn-lt"/>
                <a:cs typeface="+mn-lt"/>
              </a:rPr>
              <a:t> (</a:t>
            </a:r>
            <a:r>
              <a:rPr lang="en-US" err="1">
                <a:ea typeface="+mn-lt"/>
                <a:cs typeface="+mn-lt"/>
              </a:rPr>
              <a:t>piemēram</a:t>
            </a:r>
            <a:r>
              <a:rPr lang="en-US">
                <a:ea typeface="+mn-lt"/>
                <a:cs typeface="+mn-lt"/>
              </a:rPr>
              <a:t>, </a:t>
            </a:r>
            <a:r>
              <a:rPr lang="en-US" err="1">
                <a:ea typeface="+mn-lt"/>
                <a:cs typeface="+mn-lt"/>
              </a:rPr>
              <a:t>ar</a:t>
            </a:r>
            <a:r>
              <a:rPr lang="en-US">
                <a:ea typeface="+mn-lt"/>
                <a:cs typeface="+mn-lt"/>
              </a:rPr>
              <a:t> 100 HP, 10 </a:t>
            </a:r>
            <a:r>
              <a:rPr lang="en-US" err="1">
                <a:ea typeface="+mn-lt"/>
                <a:cs typeface="+mn-lt"/>
              </a:rPr>
              <a:t>spēku</a:t>
            </a:r>
            <a:r>
              <a:rPr lang="en-US">
                <a:ea typeface="+mn-lt"/>
                <a:cs typeface="+mn-lt"/>
              </a:rPr>
              <a:t>, 30 </a:t>
            </a:r>
            <a:r>
              <a:rPr lang="en-US" err="1">
                <a:ea typeface="+mn-lt"/>
                <a:cs typeface="+mn-lt"/>
              </a:rPr>
              <a:t>izturību</a:t>
            </a:r>
            <a:r>
              <a:rPr lang="en-US">
                <a:ea typeface="+mn-lt"/>
                <a:cs typeface="+mn-lt"/>
              </a:rPr>
              <a:t>).</a:t>
            </a:r>
            <a:endParaRPr lang="en-US"/>
          </a:p>
          <a:p>
            <a:pPr marL="971550" lvl="1" indent="-285750">
              <a:buFont typeface="Arial"/>
              <a:buChar char="•"/>
            </a:pPr>
            <a:r>
              <a:rPr lang="en-US" err="1">
                <a:ea typeface="+mn-lt"/>
                <a:cs typeface="+mn-lt"/>
              </a:rPr>
              <a:t>Izveidojiet</a:t>
            </a:r>
            <a:r>
              <a:rPr lang="en-US">
                <a:ea typeface="+mn-lt"/>
                <a:cs typeface="+mn-lt"/>
              </a:rPr>
              <a:t> </a:t>
            </a:r>
            <a:r>
              <a:rPr lang="en-US" err="1">
                <a:ea typeface="+mn-lt"/>
                <a:cs typeface="+mn-lt"/>
              </a:rPr>
              <a:t>vienu</a:t>
            </a:r>
            <a:r>
              <a:rPr lang="en-US">
                <a:ea typeface="+mn-lt"/>
                <a:cs typeface="+mn-lt"/>
              </a:rPr>
              <a:t> Burvis </a:t>
            </a:r>
            <a:r>
              <a:rPr lang="en-US" err="1">
                <a:ea typeface="+mn-lt"/>
                <a:cs typeface="+mn-lt"/>
              </a:rPr>
              <a:t>objektu</a:t>
            </a:r>
            <a:r>
              <a:rPr lang="en-US">
                <a:ea typeface="+mn-lt"/>
                <a:cs typeface="+mn-lt"/>
              </a:rPr>
              <a:t> (</a:t>
            </a:r>
            <a:r>
              <a:rPr lang="en-US" err="1">
                <a:ea typeface="+mn-lt"/>
                <a:cs typeface="+mn-lt"/>
              </a:rPr>
              <a:t>piemēram</a:t>
            </a:r>
            <a:r>
              <a:rPr lang="en-US">
                <a:ea typeface="+mn-lt"/>
                <a:cs typeface="+mn-lt"/>
              </a:rPr>
              <a:t>, </a:t>
            </a:r>
            <a:r>
              <a:rPr lang="en-US" err="1">
                <a:ea typeface="+mn-lt"/>
                <a:cs typeface="+mn-lt"/>
              </a:rPr>
              <a:t>ar</a:t>
            </a:r>
            <a:r>
              <a:rPr lang="en-US">
                <a:ea typeface="+mn-lt"/>
                <a:cs typeface="+mn-lt"/>
              </a:rPr>
              <a:t> 70 HP, 5 </a:t>
            </a:r>
            <a:r>
              <a:rPr lang="en-US" err="1">
                <a:ea typeface="+mn-lt"/>
                <a:cs typeface="+mn-lt"/>
              </a:rPr>
              <a:t>spēku</a:t>
            </a:r>
            <a:r>
              <a:rPr lang="en-US">
                <a:ea typeface="+mn-lt"/>
                <a:cs typeface="+mn-lt"/>
              </a:rPr>
              <a:t>, 50 manas).</a:t>
            </a:r>
            <a:endParaRPr lang="en-US"/>
          </a:p>
          <a:p>
            <a:pPr marL="971550" lvl="1" indent="-285750">
              <a:buFont typeface="Arial"/>
              <a:buChar char="•"/>
            </a:pPr>
            <a:r>
              <a:rPr lang="en-US" err="1">
                <a:ea typeface="+mn-lt"/>
                <a:cs typeface="+mn-lt"/>
              </a:rPr>
              <a:t>Izveidojiet</a:t>
            </a:r>
            <a:r>
              <a:rPr lang="en-US">
                <a:ea typeface="+mn-lt"/>
                <a:cs typeface="+mn-lt"/>
              </a:rPr>
              <a:t> </a:t>
            </a:r>
            <a:r>
              <a:rPr lang="en-US" err="1">
                <a:ea typeface="+mn-lt"/>
                <a:cs typeface="+mn-lt"/>
              </a:rPr>
              <a:t>ciklu</a:t>
            </a:r>
            <a:r>
              <a:rPr lang="en-US">
                <a:ea typeface="+mn-lt"/>
                <a:cs typeface="+mn-lt"/>
              </a:rPr>
              <a:t> (while), kas </a:t>
            </a:r>
            <a:r>
              <a:rPr lang="en-US" err="1">
                <a:ea typeface="+mn-lt"/>
                <a:cs typeface="+mn-lt"/>
              </a:rPr>
              <a:t>turpinās</a:t>
            </a:r>
            <a:r>
              <a:rPr lang="en-US">
                <a:ea typeface="+mn-lt"/>
                <a:cs typeface="+mn-lt"/>
              </a:rPr>
              <a:t>, </a:t>
            </a:r>
            <a:r>
              <a:rPr lang="en-US" err="1">
                <a:ea typeface="+mn-lt"/>
                <a:cs typeface="+mn-lt"/>
              </a:rPr>
              <a:t>kamēr</a:t>
            </a:r>
            <a:r>
              <a:rPr lang="en-US">
                <a:ea typeface="+mn-lt"/>
                <a:cs typeface="+mn-lt"/>
              </a:rPr>
              <a:t> </a:t>
            </a:r>
            <a:r>
              <a:rPr lang="en-US" err="1">
                <a:ea typeface="+mn-lt"/>
                <a:cs typeface="+mn-lt"/>
              </a:rPr>
              <a:t>abi</a:t>
            </a:r>
            <a:r>
              <a:rPr lang="en-US">
                <a:ea typeface="+mn-lt"/>
                <a:cs typeface="+mn-lt"/>
              </a:rPr>
              <a:t> </a:t>
            </a:r>
            <a:r>
              <a:rPr lang="en-US" err="1">
                <a:ea typeface="+mn-lt"/>
                <a:cs typeface="+mn-lt"/>
              </a:rPr>
              <a:t>varoņi</a:t>
            </a:r>
            <a:r>
              <a:rPr lang="en-US">
                <a:ea typeface="+mn-lt"/>
                <a:cs typeface="+mn-lt"/>
              </a:rPr>
              <a:t> </a:t>
            </a:r>
            <a:r>
              <a:rPr lang="en-US" err="1">
                <a:ea typeface="+mn-lt"/>
                <a:cs typeface="+mn-lt"/>
              </a:rPr>
              <a:t>ir</a:t>
            </a:r>
            <a:r>
              <a:rPr lang="en-US">
                <a:ea typeface="+mn-lt"/>
                <a:cs typeface="+mn-lt"/>
              </a:rPr>
              <a:t> </a:t>
            </a:r>
            <a:r>
              <a:rPr lang="en-US" err="1">
                <a:ea typeface="+mn-lt"/>
                <a:cs typeface="+mn-lt"/>
              </a:rPr>
              <a:t>dzīvi</a:t>
            </a:r>
            <a:r>
              <a:rPr lang="en-US">
                <a:ea typeface="+mn-lt"/>
                <a:cs typeface="+mn-lt"/>
              </a:rPr>
              <a:t> (</a:t>
            </a:r>
            <a:r>
              <a:rPr lang="en-US" err="1">
                <a:ea typeface="+mn-lt"/>
                <a:cs typeface="+mn-lt"/>
              </a:rPr>
              <a:t>ir_dzivs</a:t>
            </a:r>
            <a:r>
              <a:rPr lang="en-US">
                <a:ea typeface="+mn-lt"/>
                <a:cs typeface="+mn-lt"/>
              </a:rPr>
              <a:t>()).</a:t>
            </a:r>
            <a:endParaRPr lang="en-US"/>
          </a:p>
          <a:p>
            <a:pPr marL="971550" lvl="1" indent="-285750">
              <a:buFont typeface="Arial"/>
              <a:buChar char="•"/>
            </a:pPr>
            <a:r>
              <a:rPr lang="en-US" err="1">
                <a:ea typeface="+mn-lt"/>
                <a:cs typeface="+mn-lt"/>
              </a:rPr>
              <a:t>Cikla</a:t>
            </a:r>
            <a:r>
              <a:rPr lang="en-US">
                <a:ea typeface="+mn-lt"/>
                <a:cs typeface="+mn-lt"/>
              </a:rPr>
              <a:t> </a:t>
            </a:r>
            <a:r>
              <a:rPr lang="en-US" err="1">
                <a:ea typeface="+mn-lt"/>
                <a:cs typeface="+mn-lt"/>
              </a:rPr>
              <a:t>iekšienē</a:t>
            </a:r>
            <a:r>
              <a:rPr lang="en-US">
                <a:ea typeface="+mn-lt"/>
                <a:cs typeface="+mn-lt"/>
              </a:rPr>
              <a:t> </a:t>
            </a:r>
            <a:r>
              <a:rPr lang="en-US" err="1">
                <a:ea typeface="+mn-lt"/>
                <a:cs typeface="+mn-lt"/>
              </a:rPr>
              <a:t>lieciet</a:t>
            </a:r>
            <a:r>
              <a:rPr lang="en-US">
                <a:ea typeface="+mn-lt"/>
                <a:cs typeface="+mn-lt"/>
              </a:rPr>
              <a:t> </a:t>
            </a:r>
            <a:r>
              <a:rPr lang="en-US" err="1">
                <a:ea typeface="+mn-lt"/>
                <a:cs typeface="+mn-lt"/>
              </a:rPr>
              <a:t>varoņiem</a:t>
            </a:r>
            <a:r>
              <a:rPr lang="en-US">
                <a:ea typeface="+mn-lt"/>
                <a:cs typeface="+mn-lt"/>
              </a:rPr>
              <a:t> </a:t>
            </a:r>
            <a:r>
              <a:rPr lang="en-US" err="1">
                <a:ea typeface="+mn-lt"/>
                <a:cs typeface="+mn-lt"/>
              </a:rPr>
              <a:t>pārmaiņus</a:t>
            </a:r>
            <a:r>
              <a:rPr lang="en-US">
                <a:ea typeface="+mn-lt"/>
                <a:cs typeface="+mn-lt"/>
              </a:rPr>
              <a:t> </a:t>
            </a:r>
            <a:r>
              <a:rPr lang="en-US" err="1">
                <a:ea typeface="+mn-lt"/>
                <a:cs typeface="+mn-lt"/>
              </a:rPr>
              <a:t>uzbrukt</a:t>
            </a:r>
            <a:r>
              <a:rPr lang="en-US">
                <a:ea typeface="+mn-lt"/>
                <a:cs typeface="+mn-lt"/>
              </a:rPr>
              <a:t> </a:t>
            </a:r>
            <a:r>
              <a:rPr lang="en-US" err="1">
                <a:ea typeface="+mn-lt"/>
                <a:cs typeface="+mn-lt"/>
              </a:rPr>
              <a:t>viens</a:t>
            </a:r>
            <a:r>
              <a:rPr lang="en-US">
                <a:ea typeface="+mn-lt"/>
                <a:cs typeface="+mn-lt"/>
              </a:rPr>
              <a:t> </a:t>
            </a:r>
            <a:r>
              <a:rPr lang="en-US" err="1">
                <a:ea typeface="+mn-lt"/>
                <a:cs typeface="+mn-lt"/>
              </a:rPr>
              <a:t>otram</a:t>
            </a:r>
            <a:r>
              <a:rPr lang="en-US">
                <a:ea typeface="+mn-lt"/>
                <a:cs typeface="+mn-lt"/>
              </a:rPr>
              <a:t> un </a:t>
            </a:r>
            <a:r>
              <a:rPr lang="en-US" err="1">
                <a:ea typeface="+mn-lt"/>
                <a:cs typeface="+mn-lt"/>
              </a:rPr>
              <a:t>pēc</a:t>
            </a:r>
            <a:r>
              <a:rPr lang="en-US">
                <a:ea typeface="+mn-lt"/>
                <a:cs typeface="+mn-lt"/>
              </a:rPr>
              <a:t> </a:t>
            </a:r>
            <a:r>
              <a:rPr lang="en-US" err="1">
                <a:ea typeface="+mn-lt"/>
                <a:cs typeface="+mn-lt"/>
              </a:rPr>
              <a:t>katra</a:t>
            </a:r>
            <a:r>
              <a:rPr lang="en-US">
                <a:ea typeface="+mn-lt"/>
                <a:cs typeface="+mn-lt"/>
              </a:rPr>
              <a:t> </a:t>
            </a:r>
            <a:r>
              <a:rPr lang="en-US" err="1">
                <a:ea typeface="+mn-lt"/>
                <a:cs typeface="+mn-lt"/>
              </a:rPr>
              <a:t>uzbrukuma</a:t>
            </a:r>
            <a:r>
              <a:rPr lang="en-US">
                <a:ea typeface="+mn-lt"/>
                <a:cs typeface="+mn-lt"/>
              </a:rPr>
              <a:t> </a:t>
            </a:r>
            <a:r>
              <a:rPr lang="en-US" err="1">
                <a:ea typeface="+mn-lt"/>
                <a:cs typeface="+mn-lt"/>
              </a:rPr>
              <a:t>izdrukājiet</a:t>
            </a:r>
            <a:r>
              <a:rPr lang="en-US">
                <a:ea typeface="+mn-lt"/>
                <a:cs typeface="+mn-lt"/>
              </a:rPr>
              <a:t> </a:t>
            </a:r>
            <a:r>
              <a:rPr lang="en-US" err="1">
                <a:ea typeface="+mn-lt"/>
                <a:cs typeface="+mn-lt"/>
              </a:rPr>
              <a:t>abu</a:t>
            </a:r>
            <a:r>
              <a:rPr lang="en-US">
                <a:ea typeface="+mn-lt"/>
                <a:cs typeface="+mn-lt"/>
              </a:rPr>
              <a:t> </a:t>
            </a:r>
            <a:r>
              <a:rPr lang="en-US" err="1">
                <a:ea typeface="+mn-lt"/>
                <a:cs typeface="+mn-lt"/>
              </a:rPr>
              <a:t>varoņu</a:t>
            </a:r>
            <a:r>
              <a:rPr lang="en-US">
                <a:ea typeface="+mn-lt"/>
                <a:cs typeface="+mn-lt"/>
              </a:rPr>
              <a:t> </a:t>
            </a:r>
            <a:r>
              <a:rPr lang="en-US" err="1">
                <a:ea typeface="+mn-lt"/>
                <a:cs typeface="+mn-lt"/>
              </a:rPr>
              <a:t>statusu</a:t>
            </a:r>
            <a:r>
              <a:rPr lang="en-US">
                <a:ea typeface="+mn-lt"/>
                <a:cs typeface="+mn-lt"/>
              </a:rPr>
              <a:t>.</a:t>
            </a:r>
            <a:endParaRPr lang="en-US"/>
          </a:p>
          <a:p>
            <a:pPr marL="971550" lvl="1" indent="-285750">
              <a:buFont typeface="Arial"/>
              <a:buChar char="•"/>
            </a:pPr>
            <a:r>
              <a:rPr lang="en-US">
                <a:ea typeface="+mn-lt"/>
                <a:cs typeface="+mn-lt"/>
              </a:rPr>
              <a:t>Kad </a:t>
            </a:r>
            <a:r>
              <a:rPr lang="en-US" err="1">
                <a:ea typeface="+mn-lt"/>
                <a:cs typeface="+mn-lt"/>
              </a:rPr>
              <a:t>cikls</a:t>
            </a:r>
            <a:r>
              <a:rPr lang="en-US">
                <a:ea typeface="+mn-lt"/>
                <a:cs typeface="+mn-lt"/>
              </a:rPr>
              <a:t> </a:t>
            </a:r>
            <a:r>
              <a:rPr lang="en-US" err="1">
                <a:ea typeface="+mn-lt"/>
                <a:cs typeface="+mn-lt"/>
              </a:rPr>
              <a:t>beidzas</a:t>
            </a:r>
            <a:r>
              <a:rPr lang="en-US">
                <a:ea typeface="+mn-lt"/>
                <a:cs typeface="+mn-lt"/>
              </a:rPr>
              <a:t>, </a:t>
            </a:r>
            <a:r>
              <a:rPr lang="en-US" err="1">
                <a:ea typeface="+mn-lt"/>
                <a:cs typeface="+mn-lt"/>
              </a:rPr>
              <a:t>izdrukājiet</a:t>
            </a:r>
            <a:r>
              <a:rPr lang="en-US">
                <a:ea typeface="+mn-lt"/>
                <a:cs typeface="+mn-lt"/>
              </a:rPr>
              <a:t>, </a:t>
            </a:r>
            <a:r>
              <a:rPr lang="en-US" err="1">
                <a:ea typeface="+mn-lt"/>
                <a:cs typeface="+mn-lt"/>
              </a:rPr>
              <a:t>kurš</a:t>
            </a:r>
            <a:r>
              <a:rPr lang="en-US">
                <a:ea typeface="+mn-lt"/>
                <a:cs typeface="+mn-lt"/>
              </a:rPr>
              <a:t> </a:t>
            </a:r>
            <a:r>
              <a:rPr lang="en-US" err="1">
                <a:ea typeface="+mn-lt"/>
                <a:cs typeface="+mn-lt"/>
              </a:rPr>
              <a:t>uzvarēja</a:t>
            </a:r>
            <a:r>
              <a:rPr lang="en-US">
                <a:ea typeface="+mn-lt"/>
                <a:cs typeface="+mn-lt"/>
              </a:rPr>
              <a:t>.</a:t>
            </a:r>
            <a:endParaRPr lang="en-US"/>
          </a:p>
          <a:p>
            <a:pPr lvl="1" indent="0">
              <a:buNone/>
            </a:pP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8030455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F828-5C3F-C064-79CA-F076967B57C2}"/>
              </a:ext>
            </a:extLst>
          </p:cNvPr>
          <p:cNvSpPr>
            <a:spLocks noGrp="1"/>
          </p:cNvSpPr>
          <p:nvPr>
            <p:ph type="title"/>
          </p:nvPr>
        </p:nvSpPr>
        <p:spPr/>
        <p:txBody>
          <a:bodyPr/>
          <a:lstStyle/>
          <a:p>
            <a:r>
              <a:rPr lang="en-US" err="1">
                <a:ea typeface="Calibri Light"/>
                <a:cs typeface="Calibri Light"/>
              </a:rPr>
              <a:t>Atbildes</a:t>
            </a:r>
            <a:r>
              <a:rPr lang="en-US">
                <a:ea typeface="Calibri Light"/>
                <a:cs typeface="Calibri Light"/>
              </a:rPr>
              <a:t> </a:t>
            </a:r>
            <a:r>
              <a:rPr lang="en-US" err="1">
                <a:ea typeface="Calibri Light"/>
                <a:cs typeface="Calibri Light"/>
              </a:rPr>
              <a:t>salīdzināšanai</a:t>
            </a:r>
            <a:endParaRPr lang="en-US" err="1"/>
          </a:p>
        </p:txBody>
      </p:sp>
      <p:sp>
        <p:nvSpPr>
          <p:cNvPr id="3" name="Content Placeholder 2">
            <a:extLst>
              <a:ext uri="{FF2B5EF4-FFF2-40B4-BE49-F238E27FC236}">
                <a16:creationId xmlns:a16="http://schemas.microsoft.com/office/drawing/2014/main" id="{997271C6-8578-9070-F1C3-1A6CB506E59E}"/>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https://github.com/edvardsbukovskis/Programmesana_II/blob/main/Uzdevumi/eksamena_uzd_atbildes.txt</a:t>
            </a:r>
            <a:endParaRPr lang="en-US"/>
          </a:p>
        </p:txBody>
      </p:sp>
    </p:spTree>
    <p:extLst>
      <p:ext uri="{BB962C8B-B14F-4D97-AF65-F5344CB8AC3E}">
        <p14:creationId xmlns:p14="http://schemas.microsoft.com/office/powerpoint/2010/main" val="423639895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5EC8-3F9D-3F0B-D0C7-54AC0858D19E}"/>
              </a:ext>
            </a:extLst>
          </p:cNvPr>
          <p:cNvSpPr>
            <a:spLocks noGrp="1"/>
          </p:cNvSpPr>
          <p:nvPr>
            <p:ph type="title"/>
          </p:nvPr>
        </p:nvSpPr>
        <p:spPr>
          <a:xfrm>
            <a:off x="838200" y="77052"/>
            <a:ext cx="10515600" cy="898100"/>
          </a:xfrm>
        </p:spPr>
        <p:txBody>
          <a:bodyPr>
            <a:normAutofit fontScale="90000"/>
          </a:bodyPr>
          <a:lstStyle/>
          <a:p>
            <a:r>
              <a:rPr lang="en-US" err="1">
                <a:ea typeface="Calibri Light"/>
                <a:cs typeface="Calibri Light"/>
              </a:rPr>
              <a:t>Atkārtojums</a:t>
            </a:r>
            <a:r>
              <a:rPr lang="en-US">
                <a:ea typeface="Calibri Light"/>
                <a:cs typeface="Calibri Light"/>
              </a:rPr>
              <a:t> par </a:t>
            </a:r>
            <a:r>
              <a:rPr lang="en-US" err="1">
                <a:ea typeface="Calibri Light"/>
                <a:cs typeface="Calibri Light"/>
              </a:rPr>
              <a:t>programmatūras</a:t>
            </a:r>
            <a:r>
              <a:rPr lang="en-US">
                <a:ea typeface="Calibri Light"/>
                <a:cs typeface="Calibri Light"/>
              </a:rPr>
              <a:t> </a:t>
            </a:r>
            <a:r>
              <a:rPr lang="en-US" err="1">
                <a:ea typeface="Calibri Light"/>
                <a:cs typeface="Calibri Light"/>
              </a:rPr>
              <a:t>izstrādes</a:t>
            </a:r>
            <a:r>
              <a:rPr lang="en-US">
                <a:ea typeface="Calibri Light"/>
                <a:cs typeface="Calibri Light"/>
              </a:rPr>
              <a:t> </a:t>
            </a:r>
            <a:r>
              <a:rPr lang="en-US" err="1">
                <a:ea typeface="Calibri Light"/>
                <a:cs typeface="Calibri Light"/>
              </a:rPr>
              <a:t>cikliem</a:t>
            </a:r>
            <a:endParaRPr lang="en-US" err="1"/>
          </a:p>
        </p:txBody>
      </p:sp>
      <p:sp>
        <p:nvSpPr>
          <p:cNvPr id="3" name="Content Placeholder 2">
            <a:extLst>
              <a:ext uri="{FF2B5EF4-FFF2-40B4-BE49-F238E27FC236}">
                <a16:creationId xmlns:a16="http://schemas.microsoft.com/office/drawing/2014/main" id="{B7A9CB3E-7292-56D2-03DA-72D4E47EE19E}"/>
              </a:ext>
            </a:extLst>
          </p:cNvPr>
          <p:cNvSpPr>
            <a:spLocks noGrp="1"/>
          </p:cNvSpPr>
          <p:nvPr>
            <p:ph idx="1"/>
          </p:nvPr>
        </p:nvSpPr>
        <p:spPr>
          <a:xfrm>
            <a:off x="838200" y="1091504"/>
            <a:ext cx="10515600" cy="5085459"/>
          </a:xfrm>
        </p:spPr>
        <p:txBody>
          <a:bodyPr vert="horz" lIns="91440" tIns="45720" rIns="91440" bIns="45720" rtlCol="0" anchor="t">
            <a:normAutofit/>
          </a:bodyPr>
          <a:lstStyle/>
          <a:p>
            <a:pPr marL="0" indent="0">
              <a:buNone/>
            </a:pPr>
            <a:r>
              <a:rPr lang="en-US" err="1">
                <a:ea typeface="Calibri" panose="020F0502020204030204"/>
                <a:cs typeface="Calibri" panose="020F0502020204030204"/>
              </a:rPr>
              <a:t>Šī</a:t>
            </a:r>
            <a:r>
              <a:rPr lang="en-US">
                <a:ea typeface="Calibri" panose="020F0502020204030204"/>
                <a:cs typeface="Calibri" panose="020F0502020204030204"/>
              </a:rPr>
              <a:t> </a:t>
            </a:r>
            <a:r>
              <a:rPr lang="en-US" err="1">
                <a:ea typeface="Calibri" panose="020F0502020204030204"/>
                <a:cs typeface="Calibri" panose="020F0502020204030204"/>
              </a:rPr>
              <a:t>eksamena</a:t>
            </a:r>
            <a:r>
              <a:rPr lang="en-US">
                <a:ea typeface="Calibri" panose="020F0502020204030204"/>
                <a:cs typeface="Calibri" panose="020F0502020204030204"/>
              </a:rPr>
              <a:t> </a:t>
            </a:r>
            <a:r>
              <a:rPr lang="en-US" err="1">
                <a:ea typeface="Calibri" panose="020F0502020204030204"/>
                <a:cs typeface="Calibri" panose="020F0502020204030204"/>
              </a:rPr>
              <a:t>daļa</a:t>
            </a:r>
            <a:r>
              <a:rPr lang="en-US">
                <a:ea typeface="Calibri" panose="020F0502020204030204"/>
                <a:cs typeface="Calibri" panose="020F0502020204030204"/>
              </a:rPr>
              <a:t> </a:t>
            </a:r>
            <a:r>
              <a:rPr lang="en-US" err="1">
                <a:ea typeface="Calibri" panose="020F0502020204030204"/>
                <a:cs typeface="Calibri" panose="020F0502020204030204"/>
              </a:rPr>
              <a:t>pārbaude</a:t>
            </a:r>
            <a:r>
              <a:rPr lang="en-US">
                <a:ea typeface="Calibri" panose="020F0502020204030204"/>
                <a:cs typeface="Calibri" panose="020F0502020204030204"/>
              </a:rPr>
              <a:t> </a:t>
            </a:r>
            <a:r>
              <a:rPr lang="en-US" err="1">
                <a:ea typeface="Calibri" panose="020F0502020204030204"/>
                <a:cs typeface="Calibri" panose="020F0502020204030204"/>
              </a:rPr>
              <a:t>sekojošās</a:t>
            </a:r>
            <a:r>
              <a:rPr lang="en-US">
                <a:ea typeface="Calibri" panose="020F0502020204030204"/>
                <a:cs typeface="Calibri" panose="020F0502020204030204"/>
              </a:rPr>
              <a:t> </a:t>
            </a:r>
            <a:r>
              <a:rPr lang="en-US" err="1">
                <a:ea typeface="Calibri" panose="020F0502020204030204"/>
                <a:cs typeface="Calibri" panose="020F0502020204030204"/>
              </a:rPr>
              <a:t>prasmes</a:t>
            </a:r>
            <a:r>
              <a:rPr lang="en-US">
                <a:ea typeface="Calibri" panose="020F0502020204030204"/>
                <a:cs typeface="Calibri" panose="020F0502020204030204"/>
              </a:rPr>
              <a:t>: </a:t>
            </a:r>
          </a:p>
          <a:p>
            <a:pPr marL="0" indent="0">
              <a:buNone/>
            </a:pPr>
            <a:endParaRPr lang="en-US">
              <a:ea typeface="Calibri" panose="020F0502020204030204"/>
              <a:cs typeface="Calibri" panose="020F0502020204030204"/>
            </a:endParaRPr>
          </a:p>
          <a:p>
            <a:r>
              <a:rPr lang="en-US" err="1">
                <a:ea typeface="Calibri" panose="020F0502020204030204"/>
                <a:cs typeface="Calibri" panose="020F0502020204030204"/>
              </a:rPr>
              <a:t>Procesu</a:t>
            </a:r>
            <a:r>
              <a:rPr lang="en-US">
                <a:ea typeface="Calibri" panose="020F0502020204030204"/>
                <a:cs typeface="Calibri" panose="020F0502020204030204"/>
              </a:rPr>
              <a:t> </a:t>
            </a:r>
            <a:r>
              <a:rPr lang="en-US" err="1">
                <a:ea typeface="Calibri" panose="020F0502020204030204"/>
                <a:cs typeface="Calibri" panose="020F0502020204030204"/>
              </a:rPr>
              <a:t>analīze</a:t>
            </a:r>
            <a:r>
              <a:rPr lang="en-US">
                <a:ea typeface="Calibri" panose="020F0502020204030204"/>
                <a:cs typeface="Calibri" panose="020F0502020204030204"/>
              </a:rPr>
              <a:t> un automatizācijas iespēju saskatīšana.</a:t>
            </a:r>
          </a:p>
          <a:p>
            <a:r>
              <a:rPr lang="en-US" err="1">
                <a:ea typeface="Calibri" panose="020F0502020204030204"/>
                <a:cs typeface="Calibri" panose="020F0502020204030204"/>
              </a:rPr>
              <a:t>Iesaistīto</a:t>
            </a:r>
            <a:r>
              <a:rPr lang="en-US">
                <a:ea typeface="Calibri" panose="020F0502020204030204"/>
                <a:cs typeface="Calibri" panose="020F0502020204030204"/>
              </a:rPr>
              <a:t> </a:t>
            </a:r>
            <a:r>
              <a:rPr lang="en-US" err="1">
                <a:ea typeface="Calibri" panose="020F0502020204030204"/>
                <a:cs typeface="Calibri" panose="020F0502020204030204"/>
              </a:rPr>
              <a:t>pušu</a:t>
            </a:r>
            <a:r>
              <a:rPr lang="en-US">
                <a:ea typeface="Calibri" panose="020F0502020204030204"/>
                <a:cs typeface="Calibri" panose="020F0502020204030204"/>
              </a:rPr>
              <a:t> un </a:t>
            </a:r>
            <a:r>
              <a:rPr lang="en-US" err="1">
                <a:ea typeface="Calibri" panose="020F0502020204030204"/>
                <a:cs typeface="Calibri" panose="020F0502020204030204"/>
              </a:rPr>
              <a:t>mērķauditorijas</a:t>
            </a:r>
            <a:r>
              <a:rPr lang="en-US">
                <a:ea typeface="Calibri" panose="020F0502020204030204"/>
                <a:cs typeface="Calibri" panose="020F0502020204030204"/>
              </a:rPr>
              <a:t> </a:t>
            </a:r>
            <a:r>
              <a:rPr lang="en-US" err="1">
                <a:ea typeface="Calibri" panose="020F0502020204030204"/>
                <a:cs typeface="Calibri" panose="020F0502020204030204"/>
              </a:rPr>
              <a:t>identificēšana</a:t>
            </a:r>
            <a:r>
              <a:rPr lang="en-US">
                <a:ea typeface="Calibri" panose="020F0502020204030204"/>
                <a:cs typeface="Calibri" panose="020F0502020204030204"/>
              </a:rPr>
              <a:t>.</a:t>
            </a:r>
          </a:p>
          <a:p>
            <a:r>
              <a:rPr lang="en-US" err="1">
                <a:ea typeface="Calibri" panose="020F0502020204030204"/>
                <a:cs typeface="Calibri" panose="020F0502020204030204"/>
              </a:rPr>
              <a:t>Prasību</a:t>
            </a:r>
            <a:r>
              <a:rPr lang="en-US">
                <a:ea typeface="Calibri" panose="020F0502020204030204"/>
                <a:cs typeface="Calibri" panose="020F0502020204030204"/>
              </a:rPr>
              <a:t> </a:t>
            </a:r>
            <a:r>
              <a:rPr lang="en-US" err="1">
                <a:ea typeface="Calibri" panose="020F0502020204030204"/>
                <a:cs typeface="Calibri" panose="020F0502020204030204"/>
              </a:rPr>
              <a:t>formulēšana</a:t>
            </a:r>
            <a:r>
              <a:rPr lang="en-US">
                <a:ea typeface="Calibri" panose="020F0502020204030204"/>
                <a:cs typeface="Calibri" panose="020F0502020204030204"/>
              </a:rPr>
              <a:t> un </a:t>
            </a:r>
            <a:r>
              <a:rPr lang="en-US" err="1">
                <a:ea typeface="Calibri" panose="020F0502020204030204"/>
                <a:cs typeface="Calibri" panose="020F0502020204030204"/>
              </a:rPr>
              <a:t>izpētes</a:t>
            </a:r>
            <a:r>
              <a:rPr lang="en-US">
                <a:ea typeface="Calibri" panose="020F0502020204030204"/>
                <a:cs typeface="Calibri" panose="020F0502020204030204"/>
              </a:rPr>
              <a:t> </a:t>
            </a:r>
            <a:r>
              <a:rPr lang="en-US" err="1">
                <a:ea typeface="Calibri" panose="020F0502020204030204"/>
                <a:cs typeface="Calibri" panose="020F0502020204030204"/>
              </a:rPr>
              <a:t>metožu</a:t>
            </a:r>
            <a:r>
              <a:rPr lang="en-US">
                <a:ea typeface="Calibri" panose="020F0502020204030204"/>
                <a:cs typeface="Calibri" panose="020F0502020204030204"/>
              </a:rPr>
              <a:t> </a:t>
            </a:r>
            <a:r>
              <a:rPr lang="en-US" err="1">
                <a:ea typeface="Calibri" panose="020F0502020204030204"/>
                <a:cs typeface="Calibri" panose="020F0502020204030204"/>
              </a:rPr>
              <a:t>izvēle</a:t>
            </a:r>
            <a:r>
              <a:rPr lang="en-US">
                <a:ea typeface="Calibri" panose="020F0502020204030204"/>
                <a:cs typeface="Calibri" panose="020F0502020204030204"/>
              </a:rPr>
              <a:t>.</a:t>
            </a:r>
          </a:p>
          <a:p>
            <a:r>
              <a:rPr lang="en-US" err="1">
                <a:ea typeface="Calibri" panose="020F0502020204030204"/>
                <a:cs typeface="Calibri" panose="020F0502020204030204"/>
              </a:rPr>
              <a:t>Piemērotākā</a:t>
            </a:r>
            <a:r>
              <a:rPr lang="en-US">
                <a:ea typeface="Calibri" panose="020F0502020204030204"/>
                <a:cs typeface="Calibri" panose="020F0502020204030204"/>
              </a:rPr>
              <a:t> </a:t>
            </a:r>
            <a:r>
              <a:rPr lang="en-US" err="1">
                <a:ea typeface="Calibri" panose="020F0502020204030204"/>
                <a:cs typeface="Calibri" panose="020F0502020204030204"/>
              </a:rPr>
              <a:t>izstrādes</a:t>
            </a:r>
            <a:r>
              <a:rPr lang="en-US">
                <a:ea typeface="Calibri" panose="020F0502020204030204"/>
                <a:cs typeface="Calibri" panose="020F0502020204030204"/>
              </a:rPr>
              <a:t> </a:t>
            </a:r>
            <a:r>
              <a:rPr lang="en-US" err="1">
                <a:ea typeface="Calibri" panose="020F0502020204030204"/>
                <a:cs typeface="Calibri" panose="020F0502020204030204"/>
              </a:rPr>
              <a:t>modeļa</a:t>
            </a:r>
            <a:r>
              <a:rPr lang="en-US">
                <a:ea typeface="Calibri" panose="020F0502020204030204"/>
                <a:cs typeface="Calibri" panose="020F0502020204030204"/>
              </a:rPr>
              <a:t> </a:t>
            </a:r>
            <a:r>
              <a:rPr lang="en-US" err="1">
                <a:ea typeface="Calibri" panose="020F0502020204030204"/>
                <a:cs typeface="Calibri" panose="020F0502020204030204"/>
              </a:rPr>
              <a:t>izvēle</a:t>
            </a:r>
            <a:r>
              <a:rPr lang="en-US">
                <a:ea typeface="Calibri" panose="020F0502020204030204"/>
                <a:cs typeface="Calibri" panose="020F0502020204030204"/>
              </a:rPr>
              <a:t> un </a:t>
            </a:r>
            <a:r>
              <a:rPr lang="en-US" err="1">
                <a:ea typeface="Calibri" panose="020F0502020204030204"/>
                <a:cs typeface="Calibri" panose="020F0502020204030204"/>
              </a:rPr>
              <a:t>pamatošana</a:t>
            </a:r>
            <a:r>
              <a:rPr lang="en-US">
                <a:ea typeface="Calibri" panose="020F0502020204030204"/>
                <a:cs typeface="Calibri" panose="020F0502020204030204"/>
              </a:rPr>
              <a:t>.</a:t>
            </a:r>
          </a:p>
          <a:p>
            <a:r>
              <a:rPr lang="en-US" err="1">
                <a:ea typeface="Calibri" panose="020F0502020204030204"/>
                <a:cs typeface="Calibri" panose="020F0502020204030204"/>
              </a:rPr>
              <a:t>Konkrētu</a:t>
            </a:r>
            <a:r>
              <a:rPr lang="en-US">
                <a:ea typeface="Calibri" panose="020F0502020204030204"/>
                <a:cs typeface="Calibri" panose="020F0502020204030204"/>
              </a:rPr>
              <a:t> </a:t>
            </a:r>
            <a:r>
              <a:rPr lang="en-US" err="1">
                <a:ea typeface="Calibri" panose="020F0502020204030204"/>
                <a:cs typeface="Calibri" panose="020F0502020204030204"/>
              </a:rPr>
              <a:t>darba</a:t>
            </a:r>
            <a:r>
              <a:rPr lang="en-US">
                <a:ea typeface="Calibri" panose="020F0502020204030204"/>
                <a:cs typeface="Calibri" panose="020F0502020204030204"/>
              </a:rPr>
              <a:t> </a:t>
            </a:r>
            <a:r>
              <a:rPr lang="en-US" err="1">
                <a:ea typeface="Calibri" panose="020F0502020204030204"/>
                <a:cs typeface="Calibri" panose="020F0502020204030204"/>
              </a:rPr>
              <a:t>uzdevumu</a:t>
            </a:r>
            <a:r>
              <a:rPr lang="en-US">
                <a:ea typeface="Calibri" panose="020F0502020204030204"/>
                <a:cs typeface="Calibri" panose="020F0502020204030204"/>
              </a:rPr>
              <a:t> </a:t>
            </a:r>
            <a:r>
              <a:rPr lang="en-US" err="1">
                <a:ea typeface="Calibri" panose="020F0502020204030204"/>
                <a:cs typeface="Calibri" panose="020F0502020204030204"/>
              </a:rPr>
              <a:t>definēšana</a:t>
            </a:r>
            <a:r>
              <a:rPr lang="en-US">
                <a:ea typeface="Calibri" panose="020F0502020204030204"/>
                <a:cs typeface="Calibri" panose="020F0502020204030204"/>
              </a:rPr>
              <a:t>.</a:t>
            </a:r>
          </a:p>
          <a:p>
            <a:r>
              <a:rPr lang="en-US" err="1">
                <a:ea typeface="Calibri" panose="020F0502020204030204"/>
                <a:cs typeface="Calibri" panose="020F0502020204030204"/>
              </a:rPr>
              <a:t>Risinājuma</a:t>
            </a:r>
            <a:r>
              <a:rPr lang="en-US">
                <a:ea typeface="Calibri" panose="020F0502020204030204"/>
                <a:cs typeface="Calibri" panose="020F0502020204030204"/>
              </a:rPr>
              <a:t> </a:t>
            </a:r>
            <a:r>
              <a:rPr lang="en-US" err="1">
                <a:ea typeface="Calibri" panose="020F0502020204030204"/>
                <a:cs typeface="Calibri" panose="020F0502020204030204"/>
              </a:rPr>
              <a:t>īstenošanas</a:t>
            </a:r>
            <a:r>
              <a:rPr lang="en-US">
                <a:ea typeface="Calibri" panose="020F0502020204030204"/>
                <a:cs typeface="Calibri" panose="020F0502020204030204"/>
              </a:rPr>
              <a:t> </a:t>
            </a:r>
            <a:r>
              <a:rPr lang="en-US" err="1">
                <a:ea typeface="Calibri" panose="020F0502020204030204"/>
                <a:cs typeface="Calibri" panose="020F0502020204030204"/>
              </a:rPr>
              <a:t>variantu</a:t>
            </a:r>
            <a:r>
              <a:rPr lang="en-US">
                <a:ea typeface="Calibri" panose="020F0502020204030204"/>
                <a:cs typeface="Calibri" panose="020F0502020204030204"/>
              </a:rPr>
              <a:t> </a:t>
            </a:r>
            <a:r>
              <a:rPr lang="en-US" err="1">
                <a:ea typeface="Calibri" panose="020F0502020204030204"/>
                <a:cs typeface="Calibri" panose="020F0502020204030204"/>
              </a:rPr>
              <a:t>piedāvāšana</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35629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6E690-5116-40B6-AC4B-BC121E2C949D}"/>
              </a:ext>
            </a:extLst>
          </p:cNvPr>
          <p:cNvSpPr>
            <a:spLocks noGrp="1"/>
          </p:cNvSpPr>
          <p:nvPr>
            <p:ph type="title"/>
          </p:nvPr>
        </p:nvSpPr>
        <p:spPr/>
        <p:txBody>
          <a:bodyPr/>
          <a:lstStyle/>
          <a:p>
            <a:r>
              <a:rPr lang="lv-LV"/>
              <a:t>Praktiskais uzdevums 11</a:t>
            </a:r>
          </a:p>
        </p:txBody>
      </p:sp>
      <p:pic>
        <p:nvPicPr>
          <p:cNvPr id="5" name="Content Placeholder 4">
            <a:extLst>
              <a:ext uri="{FF2B5EF4-FFF2-40B4-BE49-F238E27FC236}">
                <a16:creationId xmlns:a16="http://schemas.microsoft.com/office/drawing/2014/main" id="{A76A7795-2FAC-4E1E-B1DA-9B17E8871108}"/>
              </a:ext>
            </a:extLst>
          </p:cNvPr>
          <p:cNvPicPr>
            <a:picLocks noGrp="1" noChangeAspect="1"/>
          </p:cNvPicPr>
          <p:nvPr>
            <p:ph idx="1"/>
          </p:nvPr>
        </p:nvPicPr>
        <p:blipFill>
          <a:blip r:embed="rId2"/>
          <a:stretch>
            <a:fillRect/>
          </a:stretch>
        </p:blipFill>
        <p:spPr>
          <a:xfrm>
            <a:off x="643466" y="2004983"/>
            <a:ext cx="11238580" cy="3108884"/>
          </a:xfrm>
        </p:spPr>
      </p:pic>
    </p:spTree>
    <p:extLst>
      <p:ext uri="{BB962C8B-B14F-4D97-AF65-F5344CB8AC3E}">
        <p14:creationId xmlns:p14="http://schemas.microsoft.com/office/powerpoint/2010/main" val="26967947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CA91-E3A6-59CF-C0A3-BCB12D4C00DA}"/>
              </a:ext>
            </a:extLst>
          </p:cNvPr>
          <p:cNvSpPr>
            <a:spLocks noGrp="1"/>
          </p:cNvSpPr>
          <p:nvPr>
            <p:ph type="title"/>
          </p:nvPr>
        </p:nvSpPr>
        <p:spPr>
          <a:xfrm>
            <a:off x="838200" y="513807"/>
            <a:ext cx="10515600" cy="1195466"/>
          </a:xfrm>
        </p:spPr>
        <p:txBody>
          <a:bodyPr>
            <a:normAutofit fontScale="90000"/>
          </a:bodyPr>
          <a:lstStyle/>
          <a:p>
            <a:r>
              <a:rPr lang="en-US">
                <a:ea typeface="Calibri Light"/>
                <a:cs typeface="Calibri Light"/>
              </a:rPr>
              <a:t>Kas </a:t>
            </a:r>
            <a:r>
              <a:rPr lang="en-US" err="1">
                <a:ea typeface="Calibri Light"/>
                <a:cs typeface="Calibri Light"/>
              </a:rPr>
              <a:t>ir</a:t>
            </a:r>
            <a:r>
              <a:rPr lang="en-US">
                <a:ea typeface="Calibri Light"/>
                <a:cs typeface="Calibri Light"/>
              </a:rPr>
              <a:t> </a:t>
            </a:r>
            <a:r>
              <a:rPr lang="en-US" err="1">
                <a:ea typeface="Calibri Light"/>
                <a:cs typeface="Calibri Light"/>
              </a:rPr>
              <a:t>programmatūras</a:t>
            </a:r>
            <a:r>
              <a:rPr lang="en-US">
                <a:ea typeface="Calibri Light"/>
                <a:cs typeface="Calibri Light"/>
              </a:rPr>
              <a:t> </a:t>
            </a:r>
            <a:r>
              <a:rPr lang="en-US" err="1">
                <a:ea typeface="Calibri Light"/>
                <a:cs typeface="Calibri Light"/>
              </a:rPr>
              <a:t>izstrādes</a:t>
            </a:r>
            <a:r>
              <a:rPr lang="en-US">
                <a:ea typeface="Calibri Light"/>
                <a:cs typeface="Calibri Light"/>
              </a:rPr>
              <a:t> </a:t>
            </a:r>
            <a:r>
              <a:rPr lang="en-US" err="1">
                <a:ea typeface="Calibri Light"/>
                <a:cs typeface="Calibri Light"/>
              </a:rPr>
              <a:t>dzīvescikls</a:t>
            </a:r>
            <a:r>
              <a:rPr lang="en-US">
                <a:ea typeface="Calibri Light"/>
                <a:cs typeface="Calibri Light"/>
              </a:rPr>
              <a:t> (SDLC – Software Development Life Cycle)?</a:t>
            </a:r>
            <a:endParaRPr lang="en-US"/>
          </a:p>
          <a:p>
            <a:endParaRPr lang="en-US">
              <a:ea typeface="Calibri Light"/>
              <a:cs typeface="Calibri Light"/>
            </a:endParaRPr>
          </a:p>
        </p:txBody>
      </p:sp>
      <p:sp>
        <p:nvSpPr>
          <p:cNvPr id="3" name="Content Placeholder 2">
            <a:extLst>
              <a:ext uri="{FF2B5EF4-FFF2-40B4-BE49-F238E27FC236}">
                <a16:creationId xmlns:a16="http://schemas.microsoft.com/office/drawing/2014/main" id="{D7F59404-017B-4C56-86BA-485B5BE1B204}"/>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rPr>
              <a:t>Tas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strukturēts</a:t>
            </a:r>
            <a:r>
              <a:rPr lang="en-US">
                <a:ea typeface="Calibri" panose="020F0502020204030204"/>
                <a:cs typeface="Calibri" panose="020F0502020204030204"/>
              </a:rPr>
              <a:t> process, kas </a:t>
            </a:r>
            <a:r>
              <a:rPr lang="en-US" err="1">
                <a:ea typeface="Calibri" panose="020F0502020204030204"/>
                <a:cs typeface="Calibri" panose="020F0502020204030204"/>
              </a:rPr>
              <a:t>sastāv</a:t>
            </a:r>
            <a:r>
              <a:rPr lang="en-US">
                <a:ea typeface="Calibri" panose="020F0502020204030204"/>
                <a:cs typeface="Calibri" panose="020F0502020204030204"/>
              </a:rPr>
              <a:t> no </a:t>
            </a:r>
            <a:r>
              <a:rPr lang="en-US" err="1">
                <a:ea typeface="Calibri" panose="020F0502020204030204"/>
                <a:cs typeface="Calibri" panose="020F0502020204030204"/>
              </a:rPr>
              <a:t>vairākiem</a:t>
            </a:r>
            <a:r>
              <a:rPr lang="en-US">
                <a:ea typeface="Calibri" panose="020F0502020204030204"/>
                <a:cs typeface="Calibri" panose="020F0502020204030204"/>
              </a:rPr>
              <a:t> </a:t>
            </a:r>
            <a:r>
              <a:rPr lang="en-US" err="1">
                <a:ea typeface="Calibri" panose="020F0502020204030204"/>
                <a:cs typeface="Calibri" panose="020F0502020204030204"/>
              </a:rPr>
              <a:t>posmiem</a:t>
            </a:r>
            <a:r>
              <a:rPr lang="en-US">
                <a:ea typeface="Calibri" panose="020F0502020204030204"/>
                <a:cs typeface="Calibri" panose="020F0502020204030204"/>
              </a:rPr>
              <a:t>, lai </a:t>
            </a:r>
            <a:r>
              <a:rPr lang="en-US" err="1">
                <a:ea typeface="Calibri" panose="020F0502020204030204"/>
                <a:cs typeface="Calibri" panose="020F0502020204030204"/>
              </a:rPr>
              <a:t>izstrādātu</a:t>
            </a:r>
            <a:r>
              <a:rPr lang="en-US">
                <a:ea typeface="Calibri" panose="020F0502020204030204"/>
                <a:cs typeface="Calibri" panose="020F0502020204030204"/>
              </a:rPr>
              <a:t> </a:t>
            </a:r>
            <a:r>
              <a:rPr lang="en-US" err="1">
                <a:ea typeface="Calibri" panose="020F0502020204030204"/>
                <a:cs typeface="Calibri" panose="020F0502020204030204"/>
              </a:rPr>
              <a:t>augstas</a:t>
            </a:r>
            <a:r>
              <a:rPr lang="en-US">
                <a:ea typeface="Calibri" panose="020F0502020204030204"/>
                <a:cs typeface="Calibri" panose="020F0502020204030204"/>
              </a:rPr>
              <a:t> </a:t>
            </a:r>
            <a:r>
              <a:rPr lang="en-US" err="1">
                <a:ea typeface="Calibri" panose="020F0502020204030204"/>
                <a:cs typeface="Calibri" panose="020F0502020204030204"/>
              </a:rPr>
              <a:t>kvalitātes</a:t>
            </a:r>
            <a:r>
              <a:rPr lang="en-US">
                <a:ea typeface="Calibri" panose="020F0502020204030204"/>
                <a:cs typeface="Calibri" panose="020F0502020204030204"/>
              </a:rPr>
              <a:t> </a:t>
            </a:r>
            <a:r>
              <a:rPr lang="en-US" err="1">
                <a:ea typeface="Calibri" panose="020F0502020204030204"/>
                <a:cs typeface="Calibri" panose="020F0502020204030204"/>
              </a:rPr>
              <a:t>programmatūru</a:t>
            </a:r>
            <a:r>
              <a:rPr lang="en-US">
                <a:ea typeface="Calibri" panose="020F0502020204030204"/>
                <a:cs typeface="Calibri" panose="020F0502020204030204"/>
              </a:rPr>
              <a:t>. </a:t>
            </a:r>
            <a:r>
              <a:rPr lang="en-US" err="1">
                <a:ea typeface="Calibri" panose="020F0502020204030204"/>
                <a:cs typeface="Calibri" panose="020F0502020204030204"/>
              </a:rPr>
              <a:t>Mērķis</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radīt</a:t>
            </a:r>
            <a:r>
              <a:rPr lang="en-US">
                <a:ea typeface="Calibri" panose="020F0502020204030204"/>
                <a:cs typeface="Calibri" panose="020F0502020204030204"/>
              </a:rPr>
              <a:t> </a:t>
            </a:r>
            <a:r>
              <a:rPr lang="en-US" err="1">
                <a:ea typeface="Calibri" panose="020F0502020204030204"/>
                <a:cs typeface="Calibri" panose="020F0502020204030204"/>
              </a:rPr>
              <a:t>sistēmu</a:t>
            </a:r>
            <a:r>
              <a:rPr lang="en-US">
                <a:ea typeface="Calibri" panose="020F0502020204030204"/>
                <a:cs typeface="Calibri" panose="020F0502020204030204"/>
              </a:rPr>
              <a:t>, kas </a:t>
            </a:r>
            <a:r>
              <a:rPr lang="en-US" err="1">
                <a:ea typeface="Calibri" panose="020F0502020204030204"/>
                <a:cs typeface="Calibri" panose="020F0502020204030204"/>
              </a:rPr>
              <a:t>atbilst</a:t>
            </a:r>
            <a:r>
              <a:rPr lang="en-US">
                <a:ea typeface="Calibri" panose="020F0502020204030204"/>
                <a:cs typeface="Calibri" panose="020F0502020204030204"/>
              </a:rPr>
              <a:t> </a:t>
            </a:r>
            <a:r>
              <a:rPr lang="en-US" err="1">
                <a:ea typeface="Calibri" panose="020F0502020204030204"/>
                <a:cs typeface="Calibri" panose="020F0502020204030204"/>
              </a:rPr>
              <a:t>klienta</a:t>
            </a:r>
            <a:r>
              <a:rPr lang="en-US">
                <a:ea typeface="Calibri" panose="020F0502020204030204"/>
                <a:cs typeface="Calibri" panose="020F0502020204030204"/>
              </a:rPr>
              <a:t> </a:t>
            </a:r>
            <a:r>
              <a:rPr lang="en-US" err="1">
                <a:ea typeface="Calibri" panose="020F0502020204030204"/>
                <a:cs typeface="Calibri" panose="020F0502020204030204"/>
              </a:rPr>
              <a:t>vajadzībām</a:t>
            </a:r>
            <a:r>
              <a:rPr lang="en-US">
                <a:ea typeface="Calibri" panose="020F0502020204030204"/>
                <a:cs typeface="Calibri" panose="020F0502020204030204"/>
              </a:rPr>
              <a:t>, </a:t>
            </a:r>
            <a:r>
              <a:rPr lang="en-US" err="1">
                <a:ea typeface="Calibri" panose="020F0502020204030204"/>
                <a:cs typeface="Calibri" panose="020F0502020204030204"/>
              </a:rPr>
              <a:t>noteiktā</a:t>
            </a:r>
            <a:r>
              <a:rPr lang="en-US">
                <a:ea typeface="Calibri" panose="020F0502020204030204"/>
                <a:cs typeface="Calibri" panose="020F0502020204030204"/>
              </a:rPr>
              <a:t> </a:t>
            </a:r>
            <a:r>
              <a:rPr lang="en-US" err="1">
                <a:ea typeface="Calibri" panose="020F0502020204030204"/>
                <a:cs typeface="Calibri" panose="020F0502020204030204"/>
              </a:rPr>
              <a:t>laikā</a:t>
            </a:r>
            <a:r>
              <a:rPr lang="en-US">
                <a:ea typeface="Calibri" panose="020F0502020204030204"/>
                <a:cs typeface="Calibri" panose="020F0502020204030204"/>
              </a:rPr>
              <a:t> un </a:t>
            </a:r>
            <a:r>
              <a:rPr lang="en-US" err="1">
                <a:ea typeface="Calibri" panose="020F0502020204030204"/>
                <a:cs typeface="Calibri" panose="020F0502020204030204"/>
              </a:rPr>
              <a:t>budžetā</a:t>
            </a:r>
            <a:r>
              <a:rPr lang="en-US">
                <a:ea typeface="Calibri" panose="020F0502020204030204"/>
                <a:cs typeface="Calibri" panose="020F0502020204030204"/>
              </a:rPr>
              <a:t>.</a:t>
            </a:r>
            <a:endParaRPr lang="en-US"/>
          </a:p>
        </p:txBody>
      </p:sp>
    </p:spTree>
    <p:extLst>
      <p:ext uri="{BB962C8B-B14F-4D97-AF65-F5344CB8AC3E}">
        <p14:creationId xmlns:p14="http://schemas.microsoft.com/office/powerpoint/2010/main" val="123496163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4C926-F656-A8E9-5C1B-206C0B30DBB7}"/>
              </a:ext>
            </a:extLst>
          </p:cNvPr>
          <p:cNvSpPr>
            <a:spLocks noGrp="1"/>
          </p:cNvSpPr>
          <p:nvPr>
            <p:ph type="title"/>
          </p:nvPr>
        </p:nvSpPr>
        <p:spPr/>
        <p:txBody>
          <a:bodyPr/>
          <a:lstStyle/>
          <a:p>
            <a:r>
              <a:rPr lang="en-US" err="1">
                <a:ea typeface="Calibri Light"/>
                <a:cs typeface="Calibri Light"/>
              </a:rPr>
              <a:t>Galvenie</a:t>
            </a:r>
            <a:r>
              <a:rPr lang="en-US">
                <a:ea typeface="Calibri Light"/>
                <a:cs typeface="Calibri Light"/>
              </a:rPr>
              <a:t> </a:t>
            </a:r>
            <a:r>
              <a:rPr lang="en-US" err="1">
                <a:ea typeface="Calibri Light"/>
                <a:cs typeface="Calibri Light"/>
              </a:rPr>
              <a:t>posmi</a:t>
            </a:r>
            <a:endParaRPr lang="en-US" err="1"/>
          </a:p>
        </p:txBody>
      </p:sp>
      <p:sp>
        <p:nvSpPr>
          <p:cNvPr id="3" name="Content Placeholder 2">
            <a:extLst>
              <a:ext uri="{FF2B5EF4-FFF2-40B4-BE49-F238E27FC236}">
                <a16:creationId xmlns:a16="http://schemas.microsoft.com/office/drawing/2014/main" id="{7EC559F8-E6DC-1549-C363-1A79EE3DCE2A}"/>
              </a:ext>
            </a:extLst>
          </p:cNvPr>
          <p:cNvSpPr>
            <a:spLocks noGrp="1"/>
          </p:cNvSpPr>
          <p:nvPr>
            <p:ph idx="1"/>
          </p:nvPr>
        </p:nvSpPr>
        <p:spPr/>
        <p:txBody>
          <a:bodyPr vert="horz" lIns="91440" tIns="45720" rIns="91440" bIns="45720" rtlCol="0" anchor="t">
            <a:normAutofit fontScale="92500" lnSpcReduction="20000"/>
          </a:bodyPr>
          <a:lstStyle/>
          <a:p>
            <a:pPr marL="457200" indent="-457200"/>
            <a:r>
              <a:rPr lang="en-US" b="1" err="1">
                <a:ea typeface="Calibri"/>
                <a:cs typeface="Calibri"/>
              </a:rPr>
              <a:t>Plānošana</a:t>
            </a:r>
            <a:r>
              <a:rPr lang="en-US" b="1">
                <a:ea typeface="Calibri"/>
                <a:cs typeface="Calibri"/>
              </a:rPr>
              <a:t> </a:t>
            </a:r>
            <a:r>
              <a:rPr lang="en-US">
                <a:ea typeface="Calibri"/>
                <a:cs typeface="Calibri"/>
              </a:rPr>
              <a:t>un </a:t>
            </a:r>
            <a:r>
              <a:rPr lang="en-US" err="1">
                <a:ea typeface="Calibri"/>
                <a:cs typeface="Calibri"/>
              </a:rPr>
              <a:t>prasību</a:t>
            </a:r>
            <a:r>
              <a:rPr lang="en-US">
                <a:ea typeface="Calibri"/>
                <a:cs typeface="Calibri"/>
              </a:rPr>
              <a:t> </a:t>
            </a:r>
            <a:r>
              <a:rPr lang="en-US" err="1">
                <a:ea typeface="Calibri"/>
                <a:cs typeface="Calibri"/>
              </a:rPr>
              <a:t>analīze</a:t>
            </a:r>
            <a:r>
              <a:rPr lang="en-US">
                <a:ea typeface="Calibri"/>
                <a:cs typeface="Calibri"/>
              </a:rPr>
              <a:t>: </a:t>
            </a:r>
            <a:r>
              <a:rPr lang="en-US" err="1">
                <a:ea typeface="Calibri"/>
                <a:cs typeface="Calibri"/>
              </a:rPr>
              <a:t>Svarīgākais</a:t>
            </a:r>
            <a:r>
              <a:rPr lang="en-US">
                <a:ea typeface="Calibri"/>
                <a:cs typeface="Calibri"/>
              </a:rPr>
              <a:t> </a:t>
            </a:r>
            <a:r>
              <a:rPr lang="en-US" err="1">
                <a:ea typeface="Calibri"/>
                <a:cs typeface="Calibri"/>
              </a:rPr>
              <a:t>posms</a:t>
            </a:r>
            <a:r>
              <a:rPr lang="en-US">
                <a:ea typeface="Calibri"/>
                <a:cs typeface="Calibri"/>
              </a:rPr>
              <a:t>. Tiek </a:t>
            </a:r>
            <a:r>
              <a:rPr lang="en-US" err="1">
                <a:ea typeface="Calibri"/>
                <a:cs typeface="Calibri"/>
              </a:rPr>
              <a:t>identificēta</a:t>
            </a:r>
            <a:r>
              <a:rPr lang="en-US">
                <a:ea typeface="Calibri"/>
                <a:cs typeface="Calibri"/>
              </a:rPr>
              <a:t> </a:t>
            </a:r>
            <a:r>
              <a:rPr lang="en-US" err="1">
                <a:ea typeface="Calibri"/>
                <a:cs typeface="Calibri"/>
              </a:rPr>
              <a:t>problēma</a:t>
            </a:r>
            <a:r>
              <a:rPr lang="en-US">
                <a:ea typeface="Calibri"/>
                <a:cs typeface="Calibri"/>
              </a:rPr>
              <a:t>, </a:t>
            </a:r>
            <a:r>
              <a:rPr lang="en-US" err="1">
                <a:ea typeface="Calibri"/>
                <a:cs typeface="Calibri"/>
              </a:rPr>
              <a:t>definēti</a:t>
            </a:r>
            <a:r>
              <a:rPr lang="en-US">
                <a:ea typeface="Calibri"/>
                <a:cs typeface="Calibri"/>
              </a:rPr>
              <a:t> </a:t>
            </a:r>
            <a:r>
              <a:rPr lang="en-US" err="1">
                <a:ea typeface="Calibri"/>
                <a:cs typeface="Calibri"/>
              </a:rPr>
              <a:t>mērķi</a:t>
            </a:r>
            <a:r>
              <a:rPr lang="en-US">
                <a:ea typeface="Calibri"/>
                <a:cs typeface="Calibri"/>
              </a:rPr>
              <a:t>, </a:t>
            </a:r>
            <a:r>
              <a:rPr lang="en-US" err="1">
                <a:ea typeface="Calibri"/>
                <a:cs typeface="Calibri"/>
              </a:rPr>
              <a:t>apzinātas</a:t>
            </a:r>
            <a:r>
              <a:rPr lang="en-US">
                <a:ea typeface="Calibri"/>
                <a:cs typeface="Calibri"/>
              </a:rPr>
              <a:t> </a:t>
            </a:r>
            <a:r>
              <a:rPr lang="en-US" err="1">
                <a:ea typeface="Calibri"/>
                <a:cs typeface="Calibri"/>
              </a:rPr>
              <a:t>iesaistītās</a:t>
            </a:r>
            <a:r>
              <a:rPr lang="en-US">
                <a:ea typeface="Calibri"/>
                <a:cs typeface="Calibri"/>
              </a:rPr>
              <a:t> </a:t>
            </a:r>
            <a:r>
              <a:rPr lang="en-US" err="1">
                <a:ea typeface="Calibri"/>
                <a:cs typeface="Calibri"/>
              </a:rPr>
              <a:t>puses</a:t>
            </a:r>
            <a:r>
              <a:rPr lang="en-US">
                <a:ea typeface="Calibri"/>
                <a:cs typeface="Calibri"/>
              </a:rPr>
              <a:t> un </a:t>
            </a:r>
            <a:r>
              <a:rPr lang="en-US" err="1">
                <a:ea typeface="Calibri"/>
                <a:cs typeface="Calibri"/>
              </a:rPr>
              <a:t>savāktas</a:t>
            </a:r>
            <a:r>
              <a:rPr lang="en-US">
                <a:ea typeface="Calibri"/>
                <a:cs typeface="Calibri"/>
              </a:rPr>
              <a:t> </a:t>
            </a:r>
            <a:r>
              <a:rPr lang="en-US" err="1">
                <a:ea typeface="Calibri"/>
                <a:cs typeface="Calibri"/>
              </a:rPr>
              <a:t>prasības</a:t>
            </a:r>
            <a:r>
              <a:rPr lang="en-US">
                <a:ea typeface="Calibri"/>
                <a:cs typeface="Calibri"/>
              </a:rPr>
              <a:t>.</a:t>
            </a:r>
          </a:p>
          <a:p>
            <a:pPr marL="457200" indent="-457200"/>
            <a:r>
              <a:rPr lang="en-US" b="1" err="1">
                <a:ea typeface="Calibri"/>
                <a:cs typeface="Calibri"/>
              </a:rPr>
              <a:t>Projektēšana</a:t>
            </a:r>
            <a:r>
              <a:rPr lang="en-US">
                <a:ea typeface="Calibri"/>
                <a:cs typeface="Calibri"/>
              </a:rPr>
              <a:t> (Dizains): Tiek </a:t>
            </a:r>
            <a:r>
              <a:rPr lang="en-US" err="1">
                <a:ea typeface="Calibri"/>
                <a:cs typeface="Calibri"/>
              </a:rPr>
              <a:t>izstrādāta</a:t>
            </a:r>
            <a:r>
              <a:rPr lang="en-US">
                <a:ea typeface="Calibri"/>
                <a:cs typeface="Calibri"/>
              </a:rPr>
              <a:t> </a:t>
            </a:r>
            <a:r>
              <a:rPr lang="en-US" err="1">
                <a:ea typeface="Calibri"/>
                <a:cs typeface="Calibri"/>
              </a:rPr>
              <a:t>sistēmas</a:t>
            </a:r>
            <a:r>
              <a:rPr lang="en-US">
                <a:ea typeface="Calibri"/>
                <a:cs typeface="Calibri"/>
              </a:rPr>
              <a:t> </a:t>
            </a:r>
            <a:r>
              <a:rPr lang="en-US" err="1">
                <a:ea typeface="Calibri"/>
                <a:cs typeface="Calibri"/>
              </a:rPr>
              <a:t>arhitektūra</a:t>
            </a:r>
            <a:r>
              <a:rPr lang="en-US">
                <a:ea typeface="Calibri"/>
                <a:cs typeface="Calibri"/>
              </a:rPr>
              <a:t>, </a:t>
            </a:r>
            <a:r>
              <a:rPr lang="en-US" err="1">
                <a:ea typeface="Calibri"/>
                <a:cs typeface="Calibri"/>
              </a:rPr>
              <a:t>datubāzes</a:t>
            </a:r>
            <a:r>
              <a:rPr lang="en-US">
                <a:ea typeface="Calibri"/>
                <a:cs typeface="Calibri"/>
              </a:rPr>
              <a:t> </a:t>
            </a:r>
            <a:r>
              <a:rPr lang="en-US" err="1">
                <a:ea typeface="Calibri"/>
                <a:cs typeface="Calibri"/>
              </a:rPr>
              <a:t>struktūra</a:t>
            </a:r>
            <a:r>
              <a:rPr lang="en-US">
                <a:ea typeface="Calibri"/>
                <a:cs typeface="Calibri"/>
              </a:rPr>
              <a:t>, </a:t>
            </a:r>
            <a:r>
              <a:rPr lang="en-US" err="1">
                <a:ea typeface="Calibri"/>
                <a:cs typeface="Calibri"/>
              </a:rPr>
              <a:t>lietotāja</a:t>
            </a:r>
            <a:r>
              <a:rPr lang="en-US">
                <a:ea typeface="Calibri"/>
                <a:cs typeface="Calibri"/>
              </a:rPr>
              <a:t> </a:t>
            </a:r>
            <a:r>
              <a:rPr lang="en-US" err="1">
                <a:ea typeface="Calibri"/>
                <a:cs typeface="Calibri"/>
              </a:rPr>
              <a:t>saskarnes</a:t>
            </a:r>
            <a:r>
              <a:rPr lang="en-US">
                <a:ea typeface="Calibri"/>
                <a:cs typeface="Calibri"/>
              </a:rPr>
              <a:t> (UI) un </a:t>
            </a:r>
            <a:r>
              <a:rPr lang="en-US" err="1">
                <a:ea typeface="Calibri"/>
                <a:cs typeface="Calibri"/>
              </a:rPr>
              <a:t>pieredzes</a:t>
            </a:r>
            <a:r>
              <a:rPr lang="en-US">
                <a:ea typeface="Calibri"/>
                <a:cs typeface="Calibri"/>
              </a:rPr>
              <a:t> (UX) </a:t>
            </a:r>
            <a:r>
              <a:rPr lang="en-US" err="1">
                <a:ea typeface="Calibri"/>
                <a:cs typeface="Calibri"/>
              </a:rPr>
              <a:t>skices</a:t>
            </a:r>
            <a:r>
              <a:rPr lang="en-US">
                <a:ea typeface="Calibri"/>
                <a:cs typeface="Calibri"/>
              </a:rPr>
              <a:t>.</a:t>
            </a:r>
          </a:p>
          <a:p>
            <a:pPr marL="457200" indent="-457200"/>
            <a:r>
              <a:rPr lang="en-US" b="1" err="1">
                <a:ea typeface="Calibri"/>
                <a:cs typeface="Calibri"/>
              </a:rPr>
              <a:t>Izstrāde</a:t>
            </a:r>
            <a:r>
              <a:rPr lang="en-US" b="1">
                <a:ea typeface="Calibri"/>
                <a:cs typeface="Calibri"/>
              </a:rPr>
              <a:t> </a:t>
            </a:r>
            <a:r>
              <a:rPr lang="en-US">
                <a:ea typeface="Calibri"/>
                <a:cs typeface="Calibri"/>
              </a:rPr>
              <a:t>(</a:t>
            </a:r>
            <a:r>
              <a:rPr lang="en-US" err="1">
                <a:ea typeface="Calibri"/>
                <a:cs typeface="Calibri"/>
              </a:rPr>
              <a:t>Kodēšana</a:t>
            </a:r>
            <a:r>
              <a:rPr lang="en-US">
                <a:ea typeface="Calibri"/>
                <a:cs typeface="Calibri"/>
              </a:rPr>
              <a:t>): </a:t>
            </a:r>
            <a:r>
              <a:rPr lang="en-US" err="1">
                <a:ea typeface="Calibri"/>
                <a:cs typeface="Calibri"/>
              </a:rPr>
              <a:t>Programmētāji</a:t>
            </a:r>
            <a:r>
              <a:rPr lang="en-US">
                <a:ea typeface="Calibri"/>
                <a:cs typeface="Calibri"/>
              </a:rPr>
              <a:t> </a:t>
            </a:r>
            <a:r>
              <a:rPr lang="en-US" err="1">
                <a:ea typeface="Calibri"/>
                <a:cs typeface="Calibri"/>
              </a:rPr>
              <a:t>raksta</a:t>
            </a:r>
            <a:r>
              <a:rPr lang="en-US">
                <a:ea typeface="Calibri"/>
                <a:cs typeface="Calibri"/>
              </a:rPr>
              <a:t> </a:t>
            </a:r>
            <a:r>
              <a:rPr lang="en-US" err="1">
                <a:ea typeface="Calibri"/>
                <a:cs typeface="Calibri"/>
              </a:rPr>
              <a:t>kodu</a:t>
            </a:r>
            <a:r>
              <a:rPr lang="en-US">
                <a:ea typeface="Calibri"/>
                <a:cs typeface="Calibri"/>
              </a:rPr>
              <a:t>, </a:t>
            </a:r>
            <a:r>
              <a:rPr lang="en-US" err="1">
                <a:ea typeface="Calibri"/>
                <a:cs typeface="Calibri"/>
              </a:rPr>
              <a:t>balstoties</a:t>
            </a:r>
            <a:r>
              <a:rPr lang="en-US">
                <a:ea typeface="Calibri"/>
                <a:cs typeface="Calibri"/>
              </a:rPr>
              <a:t> </a:t>
            </a:r>
            <a:r>
              <a:rPr lang="en-US" err="1">
                <a:ea typeface="Calibri"/>
                <a:cs typeface="Calibri"/>
              </a:rPr>
              <a:t>uz</a:t>
            </a:r>
            <a:r>
              <a:rPr lang="en-US">
                <a:ea typeface="Calibri"/>
                <a:cs typeface="Calibri"/>
              </a:rPr>
              <a:t> </a:t>
            </a:r>
            <a:r>
              <a:rPr lang="en-US" err="1">
                <a:ea typeface="Calibri"/>
                <a:cs typeface="Calibri"/>
              </a:rPr>
              <a:t>projektēšanas</a:t>
            </a:r>
            <a:r>
              <a:rPr lang="en-US">
                <a:ea typeface="Calibri"/>
                <a:cs typeface="Calibri"/>
              </a:rPr>
              <a:t> </a:t>
            </a:r>
            <a:r>
              <a:rPr lang="en-US" err="1">
                <a:ea typeface="Calibri"/>
                <a:cs typeface="Calibri"/>
              </a:rPr>
              <a:t>specifikācijām</a:t>
            </a:r>
            <a:r>
              <a:rPr lang="en-US">
                <a:ea typeface="Calibri"/>
                <a:cs typeface="Calibri"/>
              </a:rPr>
              <a:t>.</a:t>
            </a:r>
          </a:p>
          <a:p>
            <a:pPr marL="457200" indent="-457200"/>
            <a:r>
              <a:rPr lang="en-US" b="1" err="1">
                <a:ea typeface="Calibri"/>
                <a:cs typeface="Calibri"/>
              </a:rPr>
              <a:t>Testēšana</a:t>
            </a:r>
            <a:r>
              <a:rPr lang="en-US">
                <a:ea typeface="Calibri"/>
                <a:cs typeface="Calibri"/>
              </a:rPr>
              <a:t>: Tiek </a:t>
            </a:r>
            <a:r>
              <a:rPr lang="en-US" err="1">
                <a:ea typeface="Calibri"/>
                <a:cs typeface="Calibri"/>
              </a:rPr>
              <a:t>pārbaudīts</a:t>
            </a:r>
            <a:r>
              <a:rPr lang="en-US">
                <a:ea typeface="Calibri"/>
                <a:cs typeface="Calibri"/>
              </a:rPr>
              <a:t>, </a:t>
            </a:r>
            <a:r>
              <a:rPr lang="en-US" err="1">
                <a:ea typeface="Calibri"/>
                <a:cs typeface="Calibri"/>
              </a:rPr>
              <a:t>vai</a:t>
            </a:r>
            <a:r>
              <a:rPr lang="en-US">
                <a:ea typeface="Calibri"/>
                <a:cs typeface="Calibri"/>
              </a:rPr>
              <a:t> </a:t>
            </a:r>
            <a:r>
              <a:rPr lang="en-US" err="1">
                <a:ea typeface="Calibri"/>
                <a:cs typeface="Calibri"/>
              </a:rPr>
              <a:t>programmatūra</a:t>
            </a:r>
            <a:r>
              <a:rPr lang="en-US">
                <a:ea typeface="Calibri"/>
                <a:cs typeface="Calibri"/>
              </a:rPr>
              <a:t> </a:t>
            </a:r>
            <a:r>
              <a:rPr lang="en-US" err="1">
                <a:ea typeface="Calibri"/>
                <a:cs typeface="Calibri"/>
              </a:rPr>
              <a:t>darbojas</a:t>
            </a:r>
            <a:r>
              <a:rPr lang="en-US">
                <a:ea typeface="Calibri"/>
                <a:cs typeface="Calibri"/>
              </a:rPr>
              <a:t> </a:t>
            </a:r>
            <a:r>
              <a:rPr lang="en-US" err="1">
                <a:ea typeface="Calibri"/>
                <a:cs typeface="Calibri"/>
              </a:rPr>
              <a:t>pareizi</a:t>
            </a:r>
            <a:r>
              <a:rPr lang="en-US">
                <a:ea typeface="Calibri"/>
                <a:cs typeface="Calibri"/>
              </a:rPr>
              <a:t>, </a:t>
            </a:r>
            <a:r>
              <a:rPr lang="en-US" err="1">
                <a:ea typeface="Calibri"/>
                <a:cs typeface="Calibri"/>
              </a:rPr>
              <a:t>vai</a:t>
            </a:r>
            <a:r>
              <a:rPr lang="en-US">
                <a:ea typeface="Calibri"/>
                <a:cs typeface="Calibri"/>
              </a:rPr>
              <a:t> nav </a:t>
            </a:r>
            <a:r>
              <a:rPr lang="en-US" err="1">
                <a:ea typeface="Calibri"/>
                <a:cs typeface="Calibri"/>
              </a:rPr>
              <a:t>kļūdu</a:t>
            </a:r>
            <a:r>
              <a:rPr lang="en-US">
                <a:ea typeface="Calibri"/>
                <a:cs typeface="Calibri"/>
              </a:rPr>
              <a:t> un </a:t>
            </a:r>
            <a:r>
              <a:rPr lang="en-US" err="1">
                <a:ea typeface="Calibri"/>
                <a:cs typeface="Calibri"/>
              </a:rPr>
              <a:t>vai</a:t>
            </a:r>
            <a:r>
              <a:rPr lang="en-US">
                <a:ea typeface="Calibri"/>
                <a:cs typeface="Calibri"/>
              </a:rPr>
              <a:t> </a:t>
            </a:r>
            <a:r>
              <a:rPr lang="en-US" err="1">
                <a:ea typeface="Calibri"/>
                <a:cs typeface="Calibri"/>
              </a:rPr>
              <a:t>tā</a:t>
            </a:r>
            <a:r>
              <a:rPr lang="en-US">
                <a:ea typeface="Calibri"/>
                <a:cs typeface="Calibri"/>
              </a:rPr>
              <a:t> </a:t>
            </a:r>
            <a:r>
              <a:rPr lang="en-US" err="1">
                <a:ea typeface="Calibri"/>
                <a:cs typeface="Calibri"/>
              </a:rPr>
              <a:t>atbilst</a:t>
            </a:r>
            <a:r>
              <a:rPr lang="en-US">
                <a:ea typeface="Calibri"/>
                <a:cs typeface="Calibri"/>
              </a:rPr>
              <a:t> </a:t>
            </a:r>
            <a:r>
              <a:rPr lang="en-US" err="1">
                <a:ea typeface="Calibri"/>
                <a:cs typeface="Calibri"/>
              </a:rPr>
              <a:t>visām</a:t>
            </a:r>
            <a:r>
              <a:rPr lang="en-US">
                <a:ea typeface="Calibri"/>
                <a:cs typeface="Calibri"/>
              </a:rPr>
              <a:t> </a:t>
            </a:r>
            <a:r>
              <a:rPr lang="en-US" err="1">
                <a:ea typeface="Calibri"/>
                <a:cs typeface="Calibri"/>
              </a:rPr>
              <a:t>prasībām</a:t>
            </a:r>
            <a:r>
              <a:rPr lang="en-US">
                <a:ea typeface="Calibri"/>
                <a:cs typeface="Calibri"/>
              </a:rPr>
              <a:t>.</a:t>
            </a:r>
          </a:p>
          <a:p>
            <a:pPr marL="457200" indent="-457200"/>
            <a:r>
              <a:rPr lang="en-US" b="1" err="1">
                <a:ea typeface="Calibri"/>
                <a:cs typeface="Calibri"/>
              </a:rPr>
              <a:t>Izvietošana</a:t>
            </a:r>
            <a:r>
              <a:rPr lang="en-US" b="1">
                <a:ea typeface="Calibri"/>
                <a:cs typeface="Calibri"/>
              </a:rPr>
              <a:t> </a:t>
            </a:r>
            <a:r>
              <a:rPr lang="en-US">
                <a:ea typeface="Calibri"/>
                <a:cs typeface="Calibri"/>
              </a:rPr>
              <a:t>(</a:t>
            </a:r>
            <a:r>
              <a:rPr lang="en-US" err="1">
                <a:ea typeface="Calibri"/>
                <a:cs typeface="Calibri"/>
              </a:rPr>
              <a:t>Ieviešana</a:t>
            </a:r>
            <a:r>
              <a:rPr lang="en-US">
                <a:ea typeface="Calibri"/>
                <a:cs typeface="Calibri"/>
              </a:rPr>
              <a:t>): </a:t>
            </a:r>
            <a:r>
              <a:rPr lang="en-US" err="1">
                <a:ea typeface="Calibri"/>
                <a:cs typeface="Calibri"/>
              </a:rPr>
              <a:t>Gatavā</a:t>
            </a:r>
            <a:r>
              <a:rPr lang="en-US">
                <a:ea typeface="Calibri"/>
                <a:cs typeface="Calibri"/>
              </a:rPr>
              <a:t> </a:t>
            </a:r>
            <a:r>
              <a:rPr lang="en-US" err="1">
                <a:ea typeface="Calibri"/>
                <a:cs typeface="Calibri"/>
              </a:rPr>
              <a:t>programmatūra</a:t>
            </a:r>
            <a:r>
              <a:rPr lang="en-US">
                <a:ea typeface="Calibri"/>
                <a:cs typeface="Calibri"/>
              </a:rPr>
              <a:t> </a:t>
            </a:r>
            <a:r>
              <a:rPr lang="en-US" err="1">
                <a:ea typeface="Calibri"/>
                <a:cs typeface="Calibri"/>
              </a:rPr>
              <a:t>tiek</a:t>
            </a:r>
            <a:r>
              <a:rPr lang="en-US">
                <a:ea typeface="Calibri"/>
                <a:cs typeface="Calibri"/>
              </a:rPr>
              <a:t> </a:t>
            </a:r>
            <a:r>
              <a:rPr lang="en-US" err="1">
                <a:ea typeface="Calibri"/>
                <a:cs typeface="Calibri"/>
              </a:rPr>
              <a:t>uzstādīta</a:t>
            </a:r>
            <a:r>
              <a:rPr lang="en-US">
                <a:ea typeface="Calibri"/>
                <a:cs typeface="Calibri"/>
              </a:rPr>
              <a:t> </a:t>
            </a:r>
            <a:r>
              <a:rPr lang="en-US" err="1">
                <a:ea typeface="Calibri"/>
                <a:cs typeface="Calibri"/>
              </a:rPr>
              <a:t>reālā</a:t>
            </a:r>
            <a:r>
              <a:rPr lang="en-US">
                <a:ea typeface="Calibri"/>
                <a:cs typeface="Calibri"/>
              </a:rPr>
              <a:t> </a:t>
            </a:r>
            <a:r>
              <a:rPr lang="en-US" err="1">
                <a:ea typeface="Calibri"/>
                <a:cs typeface="Calibri"/>
              </a:rPr>
              <a:t>vidē</a:t>
            </a:r>
            <a:r>
              <a:rPr lang="en-US">
                <a:ea typeface="Calibri"/>
                <a:cs typeface="Calibri"/>
              </a:rPr>
              <a:t> (</a:t>
            </a:r>
            <a:r>
              <a:rPr lang="en-US" err="1">
                <a:ea typeface="Calibri"/>
                <a:cs typeface="Calibri"/>
              </a:rPr>
              <a:t>piem</a:t>
            </a:r>
            <a:r>
              <a:rPr lang="en-US">
                <a:ea typeface="Calibri"/>
                <a:cs typeface="Calibri"/>
              </a:rPr>
              <a:t>., </a:t>
            </a:r>
            <a:r>
              <a:rPr lang="en-US" err="1">
                <a:ea typeface="Calibri"/>
                <a:cs typeface="Calibri"/>
              </a:rPr>
              <a:t>publicēta</a:t>
            </a:r>
            <a:r>
              <a:rPr lang="en-US">
                <a:ea typeface="Calibri"/>
                <a:cs typeface="Calibri"/>
              </a:rPr>
              <a:t> </a:t>
            </a:r>
            <a:r>
              <a:rPr lang="en-US" err="1">
                <a:ea typeface="Calibri"/>
                <a:cs typeface="Calibri"/>
              </a:rPr>
              <a:t>internetā</a:t>
            </a:r>
            <a:r>
              <a:rPr lang="en-US">
                <a:ea typeface="Calibri"/>
                <a:cs typeface="Calibri"/>
              </a:rPr>
              <a:t>), lai </a:t>
            </a:r>
            <a:r>
              <a:rPr lang="en-US" err="1">
                <a:ea typeface="Calibri"/>
                <a:cs typeface="Calibri"/>
              </a:rPr>
              <a:t>lietotāji</a:t>
            </a:r>
            <a:r>
              <a:rPr lang="en-US">
                <a:ea typeface="Calibri"/>
                <a:cs typeface="Calibri"/>
              </a:rPr>
              <a:t> </a:t>
            </a:r>
            <a:r>
              <a:rPr lang="en-US" err="1">
                <a:ea typeface="Calibri"/>
                <a:cs typeface="Calibri"/>
              </a:rPr>
              <a:t>varētu</a:t>
            </a:r>
            <a:r>
              <a:rPr lang="en-US">
                <a:ea typeface="Calibri"/>
                <a:cs typeface="Calibri"/>
              </a:rPr>
              <a:t> </a:t>
            </a:r>
            <a:r>
              <a:rPr lang="en-US" err="1">
                <a:ea typeface="Calibri"/>
                <a:cs typeface="Calibri"/>
              </a:rPr>
              <a:t>sākt</a:t>
            </a:r>
            <a:r>
              <a:rPr lang="en-US">
                <a:ea typeface="Calibri"/>
                <a:cs typeface="Calibri"/>
              </a:rPr>
              <a:t> to </a:t>
            </a:r>
            <a:r>
              <a:rPr lang="en-US" err="1">
                <a:ea typeface="Calibri"/>
                <a:cs typeface="Calibri"/>
              </a:rPr>
              <a:t>lietot</a:t>
            </a:r>
            <a:r>
              <a:rPr lang="en-US">
                <a:ea typeface="Calibri"/>
                <a:cs typeface="Calibri"/>
              </a:rPr>
              <a:t>.</a:t>
            </a:r>
          </a:p>
          <a:p>
            <a:pPr marL="457200" indent="-457200"/>
            <a:r>
              <a:rPr lang="en-US" b="1" err="1">
                <a:ea typeface="Calibri"/>
                <a:cs typeface="Calibri"/>
              </a:rPr>
              <a:t>Uzturēšana</a:t>
            </a:r>
            <a:r>
              <a:rPr lang="en-US">
                <a:ea typeface="Calibri"/>
                <a:cs typeface="Calibri"/>
              </a:rPr>
              <a:t>: </a:t>
            </a:r>
            <a:r>
              <a:rPr lang="en-US" err="1">
                <a:ea typeface="Calibri"/>
                <a:cs typeface="Calibri"/>
              </a:rPr>
              <a:t>Pēc</a:t>
            </a:r>
            <a:r>
              <a:rPr lang="en-US">
                <a:ea typeface="Calibri"/>
                <a:cs typeface="Calibri"/>
              </a:rPr>
              <a:t> </a:t>
            </a:r>
            <a:r>
              <a:rPr lang="en-US" err="1">
                <a:ea typeface="Calibri"/>
                <a:cs typeface="Calibri"/>
              </a:rPr>
              <a:t>ieviešanas</a:t>
            </a:r>
            <a:r>
              <a:rPr lang="en-US">
                <a:ea typeface="Calibri"/>
                <a:cs typeface="Calibri"/>
              </a:rPr>
              <a:t> </a:t>
            </a:r>
            <a:r>
              <a:rPr lang="en-US" err="1">
                <a:ea typeface="Calibri"/>
                <a:cs typeface="Calibri"/>
              </a:rPr>
              <a:t>tiek</a:t>
            </a:r>
            <a:r>
              <a:rPr lang="en-US">
                <a:ea typeface="Calibri"/>
                <a:cs typeface="Calibri"/>
              </a:rPr>
              <a:t> </a:t>
            </a:r>
            <a:r>
              <a:rPr lang="en-US" err="1">
                <a:ea typeface="Calibri"/>
                <a:cs typeface="Calibri"/>
              </a:rPr>
              <a:t>labotas</a:t>
            </a:r>
            <a:r>
              <a:rPr lang="en-US">
                <a:ea typeface="Calibri"/>
                <a:cs typeface="Calibri"/>
              </a:rPr>
              <a:t> </a:t>
            </a:r>
            <a:r>
              <a:rPr lang="en-US" err="1">
                <a:ea typeface="Calibri"/>
                <a:cs typeface="Calibri"/>
              </a:rPr>
              <a:t>atklātās</a:t>
            </a:r>
            <a:r>
              <a:rPr lang="en-US">
                <a:ea typeface="Calibri"/>
                <a:cs typeface="Calibri"/>
              </a:rPr>
              <a:t> </a:t>
            </a:r>
            <a:r>
              <a:rPr lang="en-US" err="1">
                <a:ea typeface="Calibri"/>
                <a:cs typeface="Calibri"/>
              </a:rPr>
              <a:t>kļūdas</a:t>
            </a:r>
            <a:r>
              <a:rPr lang="en-US">
                <a:ea typeface="Calibri"/>
                <a:cs typeface="Calibri"/>
              </a:rPr>
              <a:t>, </a:t>
            </a:r>
            <a:r>
              <a:rPr lang="en-US" err="1">
                <a:ea typeface="Calibri"/>
                <a:cs typeface="Calibri"/>
              </a:rPr>
              <a:t>pievienoti</a:t>
            </a:r>
            <a:r>
              <a:rPr lang="en-US">
                <a:ea typeface="Calibri"/>
                <a:cs typeface="Calibri"/>
              </a:rPr>
              <a:t> </a:t>
            </a:r>
            <a:r>
              <a:rPr lang="en-US" err="1">
                <a:ea typeface="Calibri"/>
                <a:cs typeface="Calibri"/>
              </a:rPr>
              <a:t>uzlabojumi</a:t>
            </a:r>
            <a:r>
              <a:rPr lang="en-US">
                <a:ea typeface="Calibri"/>
                <a:cs typeface="Calibri"/>
              </a:rPr>
              <a:t> un </a:t>
            </a:r>
            <a:r>
              <a:rPr lang="en-US" err="1">
                <a:ea typeface="Calibri"/>
                <a:cs typeface="Calibri"/>
              </a:rPr>
              <a:t>nodrošināta</a:t>
            </a:r>
            <a:r>
              <a:rPr lang="en-US">
                <a:ea typeface="Calibri"/>
                <a:cs typeface="Calibri"/>
              </a:rPr>
              <a:t> </a:t>
            </a:r>
            <a:r>
              <a:rPr lang="en-US" err="1">
                <a:ea typeface="Calibri"/>
                <a:cs typeface="Calibri"/>
              </a:rPr>
              <a:t>sistēmas</a:t>
            </a:r>
            <a:r>
              <a:rPr lang="en-US">
                <a:ea typeface="Calibri"/>
                <a:cs typeface="Calibri"/>
              </a:rPr>
              <a:t> </a:t>
            </a:r>
            <a:r>
              <a:rPr lang="en-US" err="1">
                <a:ea typeface="Calibri"/>
                <a:cs typeface="Calibri"/>
              </a:rPr>
              <a:t>darbība</a:t>
            </a:r>
            <a:r>
              <a:rPr lang="en-US">
                <a:ea typeface="Calibri"/>
                <a:cs typeface="Calibri"/>
              </a:rPr>
              <a:t>.</a:t>
            </a:r>
          </a:p>
          <a:p>
            <a:pPr marL="0" indent="0">
              <a:buNone/>
            </a:pPr>
            <a:endParaRPr lang="en-US">
              <a:ea typeface="Calibri"/>
              <a:cs typeface="Calibri"/>
            </a:endParaRPr>
          </a:p>
        </p:txBody>
      </p:sp>
    </p:spTree>
    <p:extLst>
      <p:ext uri="{BB962C8B-B14F-4D97-AF65-F5344CB8AC3E}">
        <p14:creationId xmlns:p14="http://schemas.microsoft.com/office/powerpoint/2010/main" val="161293243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987E93-8752-6F81-0DC4-5482025849D7}"/>
              </a:ext>
            </a:extLst>
          </p:cNvPr>
          <p:cNvSpPr>
            <a:spLocks noGrp="1"/>
          </p:cNvSpPr>
          <p:nvPr>
            <p:ph idx="1"/>
          </p:nvPr>
        </p:nvSpPr>
        <p:spPr>
          <a:xfrm>
            <a:off x="838200" y="1360991"/>
            <a:ext cx="10515600" cy="4815972"/>
          </a:xfrm>
        </p:spPr>
        <p:txBody>
          <a:bodyPr vert="horz" lIns="91440" tIns="45720" rIns="91440" bIns="45720" rtlCol="0" anchor="t">
            <a:normAutofit/>
          </a:bodyPr>
          <a:lstStyle/>
          <a:p>
            <a:pPr marL="0" indent="0">
              <a:buNone/>
            </a:pPr>
            <a:r>
              <a:rPr lang="en-US" b="1" i="1" err="1">
                <a:ea typeface="Calibri" panose="020F0502020204030204"/>
                <a:cs typeface="Calibri" panose="020F0502020204030204"/>
              </a:rPr>
              <a:t>Iesaistītās</a:t>
            </a:r>
            <a:r>
              <a:rPr lang="en-US" b="1" i="1">
                <a:ea typeface="Calibri" panose="020F0502020204030204"/>
                <a:cs typeface="Calibri" panose="020F0502020204030204"/>
              </a:rPr>
              <a:t> </a:t>
            </a:r>
            <a:r>
              <a:rPr lang="en-US" b="1" i="1" err="1">
                <a:ea typeface="Calibri" panose="020F0502020204030204"/>
                <a:cs typeface="Calibri" panose="020F0502020204030204"/>
              </a:rPr>
              <a:t>puses</a:t>
            </a:r>
            <a:r>
              <a:rPr lang="en-US" b="1" i="1">
                <a:ea typeface="Calibri" panose="020F0502020204030204"/>
                <a:cs typeface="Calibri" panose="020F0502020204030204"/>
              </a:rPr>
              <a:t> (Stakeholders)</a:t>
            </a:r>
            <a:endParaRPr lang="en-US" b="1" i="1"/>
          </a:p>
          <a:p>
            <a:pPr marL="0" indent="0">
              <a:buNone/>
            </a:pPr>
            <a:endParaRPr lang="en-US" b="1" i="1">
              <a:ea typeface="Calibri" panose="020F0502020204030204"/>
              <a:cs typeface="Calibri" panose="020F0502020204030204"/>
            </a:endParaRPr>
          </a:p>
          <a:p>
            <a:pPr marL="0" indent="0">
              <a:buNone/>
            </a:pPr>
            <a:r>
              <a:rPr lang="en-US">
                <a:ea typeface="Calibri" panose="020F0502020204030204"/>
                <a:cs typeface="Calibri" panose="020F0502020204030204"/>
              </a:rPr>
              <a:t>Personas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grupas</a:t>
            </a:r>
            <a:r>
              <a:rPr lang="en-US">
                <a:ea typeface="Calibri" panose="020F0502020204030204"/>
                <a:cs typeface="Calibri" panose="020F0502020204030204"/>
              </a:rPr>
              <a:t>, </a:t>
            </a:r>
            <a:r>
              <a:rPr lang="en-US" err="1">
                <a:ea typeface="Calibri" panose="020F0502020204030204"/>
                <a:cs typeface="Calibri" panose="020F0502020204030204"/>
              </a:rPr>
              <a:t>kuras</a:t>
            </a:r>
            <a:r>
              <a:rPr lang="en-US">
                <a:ea typeface="Calibri" panose="020F0502020204030204"/>
                <a:cs typeface="Calibri" panose="020F0502020204030204"/>
              </a:rPr>
              <a:t> </a:t>
            </a:r>
            <a:r>
              <a:rPr lang="en-US" err="1">
                <a:ea typeface="Calibri" panose="020F0502020204030204"/>
                <a:cs typeface="Calibri" panose="020F0502020204030204"/>
              </a:rPr>
              <a:t>ietekmē</a:t>
            </a:r>
            <a:r>
              <a:rPr lang="en-US">
                <a:ea typeface="Calibri" panose="020F0502020204030204"/>
                <a:cs typeface="Calibri" panose="020F0502020204030204"/>
              </a:rPr>
              <a:t> </a:t>
            </a:r>
            <a:r>
              <a:rPr lang="en-US" err="1">
                <a:ea typeface="Calibri" panose="020F0502020204030204"/>
                <a:cs typeface="Calibri" panose="020F0502020204030204"/>
              </a:rPr>
              <a:t>projekts</a:t>
            </a:r>
            <a:r>
              <a:rPr lang="en-US">
                <a:ea typeface="Calibri" panose="020F0502020204030204"/>
                <a:cs typeface="Calibri" panose="020F0502020204030204"/>
              </a:rPr>
              <a:t>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kuras</a:t>
            </a:r>
            <a:r>
              <a:rPr lang="en-US">
                <a:ea typeface="Calibri" panose="020F0502020204030204"/>
                <a:cs typeface="Calibri" panose="020F0502020204030204"/>
              </a:rPr>
              <a:t> </a:t>
            </a:r>
            <a:r>
              <a:rPr lang="en-US" err="1">
                <a:ea typeface="Calibri" panose="020F0502020204030204"/>
                <a:cs typeface="Calibri" panose="020F0502020204030204"/>
              </a:rPr>
              <a:t>ietekmējas</a:t>
            </a:r>
            <a:r>
              <a:rPr lang="en-US">
                <a:ea typeface="Calibri" panose="020F0502020204030204"/>
                <a:cs typeface="Calibri" panose="020F0502020204030204"/>
              </a:rPr>
              <a:t> no </a:t>
            </a:r>
            <a:r>
              <a:rPr lang="en-US" err="1">
                <a:ea typeface="Calibri" panose="020F0502020204030204"/>
                <a:cs typeface="Calibri" panose="020F0502020204030204"/>
              </a:rPr>
              <a:t>tā</a:t>
            </a:r>
            <a:r>
              <a:rPr lang="en-US">
                <a:ea typeface="Calibri" panose="020F0502020204030204"/>
                <a:cs typeface="Calibri" panose="020F0502020204030204"/>
              </a:rPr>
              <a:t>.</a:t>
            </a:r>
            <a:endParaRPr lang="en-US"/>
          </a:p>
          <a:p>
            <a:pPr marL="0" indent="0">
              <a:buNone/>
            </a:pPr>
            <a:r>
              <a:rPr lang="en-US" b="1" err="1">
                <a:ea typeface="Calibri" panose="020F0502020204030204"/>
                <a:cs typeface="Calibri" panose="020F0502020204030204"/>
              </a:rPr>
              <a:t>Piemēri</a:t>
            </a:r>
            <a:r>
              <a:rPr lang="en-US">
                <a:ea typeface="Calibri" panose="020F0502020204030204"/>
                <a:cs typeface="Calibri" panose="020F0502020204030204"/>
              </a:rPr>
              <a:t>: </a:t>
            </a:r>
            <a:r>
              <a:rPr lang="en-US" err="1">
                <a:ea typeface="Calibri" panose="020F0502020204030204"/>
                <a:cs typeface="Calibri" panose="020F0502020204030204"/>
              </a:rPr>
              <a:t>Uzņēmuma</a:t>
            </a:r>
            <a:r>
              <a:rPr lang="en-US">
                <a:ea typeface="Calibri" panose="020F0502020204030204"/>
                <a:cs typeface="Calibri" panose="020F0502020204030204"/>
              </a:rPr>
              <a:t> </a:t>
            </a:r>
            <a:r>
              <a:rPr lang="en-US" err="1">
                <a:ea typeface="Calibri" panose="020F0502020204030204"/>
                <a:cs typeface="Calibri" panose="020F0502020204030204"/>
              </a:rPr>
              <a:t>vadība</a:t>
            </a:r>
            <a:r>
              <a:rPr lang="en-US">
                <a:ea typeface="Calibri" panose="020F0502020204030204"/>
                <a:cs typeface="Calibri" panose="020F0502020204030204"/>
              </a:rPr>
              <a:t>, </a:t>
            </a:r>
            <a:r>
              <a:rPr lang="en-US" err="1">
                <a:ea typeface="Calibri" panose="020F0502020204030204"/>
                <a:cs typeface="Calibri" panose="020F0502020204030204"/>
              </a:rPr>
              <a:t>menedžeri</a:t>
            </a:r>
            <a:r>
              <a:rPr lang="en-US">
                <a:ea typeface="Calibri" panose="020F0502020204030204"/>
                <a:cs typeface="Calibri" panose="020F0502020204030204"/>
              </a:rPr>
              <a:t>, </a:t>
            </a:r>
            <a:r>
              <a:rPr lang="en-US" err="1">
                <a:ea typeface="Calibri" panose="020F0502020204030204"/>
                <a:cs typeface="Calibri" panose="020F0502020204030204"/>
              </a:rPr>
              <a:t>darbinieki</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viesmīļi</a:t>
            </a:r>
            <a:r>
              <a:rPr lang="en-US">
                <a:ea typeface="Calibri" panose="020F0502020204030204"/>
                <a:cs typeface="Calibri" panose="020F0502020204030204"/>
              </a:rPr>
              <a:t>, </a:t>
            </a:r>
            <a:r>
              <a:rPr lang="en-US" err="1">
                <a:ea typeface="Calibri" panose="020F0502020204030204"/>
                <a:cs typeface="Calibri" panose="020F0502020204030204"/>
              </a:rPr>
              <a:t>pārdevēji</a:t>
            </a:r>
            <a:r>
              <a:rPr lang="en-US">
                <a:ea typeface="Calibri" panose="020F0502020204030204"/>
                <a:cs typeface="Calibri" panose="020F0502020204030204"/>
              </a:rPr>
              <a:t>), </a:t>
            </a:r>
            <a:r>
              <a:rPr lang="en-US" err="1">
                <a:ea typeface="Calibri" panose="020F0502020204030204"/>
                <a:cs typeface="Calibri" panose="020F0502020204030204"/>
              </a:rPr>
              <a:t>klienti</a:t>
            </a:r>
            <a:r>
              <a:rPr lang="en-US">
                <a:ea typeface="Calibri" panose="020F0502020204030204"/>
                <a:cs typeface="Calibri" panose="020F0502020204030204"/>
              </a:rPr>
              <a:t>/</a:t>
            </a:r>
            <a:r>
              <a:rPr lang="en-US" err="1">
                <a:ea typeface="Calibri" panose="020F0502020204030204"/>
                <a:cs typeface="Calibri" panose="020F0502020204030204"/>
              </a:rPr>
              <a:t>lietotāji</a:t>
            </a:r>
            <a:r>
              <a:rPr lang="en-US">
                <a:ea typeface="Calibri" panose="020F0502020204030204"/>
                <a:cs typeface="Calibri" panose="020F0502020204030204"/>
              </a:rPr>
              <a:t>, </a:t>
            </a:r>
            <a:r>
              <a:rPr lang="en-US" err="1">
                <a:ea typeface="Calibri" panose="020F0502020204030204"/>
                <a:cs typeface="Calibri" panose="020F0502020204030204"/>
              </a:rPr>
              <a:t>programmētāji</a:t>
            </a:r>
            <a:r>
              <a:rPr lang="en-US">
                <a:ea typeface="Calibri" panose="020F0502020204030204"/>
                <a:cs typeface="Calibri" panose="020F0502020204030204"/>
              </a:rPr>
              <a:t>, </a:t>
            </a:r>
            <a:r>
              <a:rPr lang="en-US" err="1">
                <a:ea typeface="Calibri" panose="020F0502020204030204"/>
                <a:cs typeface="Calibri" panose="020F0502020204030204"/>
              </a:rPr>
              <a:t>projekta</a:t>
            </a:r>
            <a:r>
              <a:rPr lang="en-US">
                <a:ea typeface="Calibri" panose="020F0502020204030204"/>
                <a:cs typeface="Calibri" panose="020F0502020204030204"/>
              </a:rPr>
              <a:t> </a:t>
            </a:r>
            <a:r>
              <a:rPr lang="en-US" err="1">
                <a:ea typeface="Calibri" panose="020F0502020204030204"/>
                <a:cs typeface="Calibri" panose="020F0502020204030204"/>
              </a:rPr>
              <a:t>vadītājs</a:t>
            </a:r>
            <a:r>
              <a:rPr lang="en-US">
                <a:ea typeface="Calibri" panose="020F0502020204030204"/>
                <a:cs typeface="Calibri" panose="020F0502020204030204"/>
              </a:rPr>
              <a:t>.</a:t>
            </a:r>
            <a:endParaRPr lang="en-US"/>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96939053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D5DE98-EE75-F2EE-3546-E05FDED25B0C}"/>
              </a:ext>
            </a:extLst>
          </p:cNvPr>
          <p:cNvSpPr>
            <a:spLocks noGrp="1"/>
          </p:cNvSpPr>
          <p:nvPr>
            <p:ph idx="1"/>
          </p:nvPr>
        </p:nvSpPr>
        <p:spPr>
          <a:xfrm>
            <a:off x="838200" y="459601"/>
            <a:ext cx="10515600" cy="5717362"/>
          </a:xfrm>
        </p:spPr>
        <p:txBody>
          <a:bodyPr vert="horz" lIns="91440" tIns="45720" rIns="91440" bIns="45720" rtlCol="0" anchor="t">
            <a:normAutofit/>
          </a:bodyPr>
          <a:lstStyle/>
          <a:p>
            <a:pPr marL="0" indent="0">
              <a:buNone/>
            </a:pPr>
            <a:r>
              <a:rPr lang="en-US" b="1" i="1" err="1">
                <a:ea typeface="Calibri" panose="020F0502020204030204"/>
                <a:cs typeface="Calibri" panose="020F0502020204030204"/>
              </a:rPr>
              <a:t>Prasību</a:t>
            </a:r>
            <a:r>
              <a:rPr lang="en-US" b="1" i="1">
                <a:ea typeface="Calibri" panose="020F0502020204030204"/>
                <a:cs typeface="Calibri" panose="020F0502020204030204"/>
              </a:rPr>
              <a:t> </a:t>
            </a:r>
            <a:r>
              <a:rPr lang="en-US" b="1" i="1" err="1">
                <a:ea typeface="Calibri" panose="020F0502020204030204"/>
                <a:cs typeface="Calibri" panose="020F0502020204030204"/>
              </a:rPr>
              <a:t>iegūšana</a:t>
            </a:r>
            <a:r>
              <a:rPr lang="en-US" b="1" i="1">
                <a:ea typeface="Calibri" panose="020F0502020204030204"/>
                <a:cs typeface="Calibri" panose="020F0502020204030204"/>
              </a:rPr>
              <a:t> un analīze</a:t>
            </a:r>
            <a:endParaRPr lang="en-US" b="1" i="1"/>
          </a:p>
          <a:p>
            <a:pPr marL="0" indent="0">
              <a:buNone/>
            </a:pPr>
            <a:r>
              <a:rPr lang="en-US" err="1">
                <a:ea typeface="Calibri" panose="020F0502020204030204"/>
                <a:cs typeface="Calibri" panose="020F0502020204030204"/>
              </a:rPr>
              <a:t>Mērķis</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saprast</a:t>
            </a:r>
            <a:r>
              <a:rPr lang="en-US">
                <a:ea typeface="Calibri" panose="020F0502020204030204"/>
                <a:cs typeface="Calibri" panose="020F0502020204030204"/>
              </a:rPr>
              <a:t>, ko </a:t>
            </a:r>
            <a:r>
              <a:rPr lang="en-US" err="1">
                <a:ea typeface="Calibri" panose="020F0502020204030204"/>
                <a:cs typeface="Calibri" panose="020F0502020204030204"/>
              </a:rPr>
              <a:t>tieši</a:t>
            </a:r>
            <a:r>
              <a:rPr lang="en-US">
                <a:ea typeface="Calibri" panose="020F0502020204030204"/>
                <a:cs typeface="Calibri" panose="020F0502020204030204"/>
              </a:rPr>
              <a:t> </a:t>
            </a:r>
            <a:r>
              <a:rPr lang="en-US" err="1">
                <a:ea typeface="Calibri" panose="020F0502020204030204"/>
                <a:cs typeface="Calibri" panose="020F0502020204030204"/>
              </a:rPr>
              <a:t>sistēmai</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jādara</a:t>
            </a:r>
            <a:r>
              <a:rPr lang="en-US">
                <a:ea typeface="Calibri" panose="020F0502020204030204"/>
                <a:cs typeface="Calibri" panose="020F0502020204030204"/>
              </a:rPr>
              <a:t>.</a:t>
            </a:r>
          </a:p>
          <a:p>
            <a:pPr marL="457200" indent="-457200"/>
            <a:endParaRPr lang="en-US">
              <a:ea typeface="Calibri" panose="020F0502020204030204"/>
              <a:cs typeface="Calibri" panose="020F0502020204030204"/>
            </a:endParaRPr>
          </a:p>
          <a:p>
            <a:pPr marL="457200" indent="-457200"/>
            <a:r>
              <a:rPr lang="en-US" b="1" err="1">
                <a:ea typeface="Calibri" panose="020F0502020204030204"/>
                <a:cs typeface="Calibri" panose="020F0502020204030204"/>
              </a:rPr>
              <a:t>Funkcionālās</a:t>
            </a:r>
            <a:r>
              <a:rPr lang="en-US" b="1">
                <a:ea typeface="Calibri" panose="020F0502020204030204"/>
                <a:cs typeface="Calibri" panose="020F0502020204030204"/>
              </a:rPr>
              <a:t> </a:t>
            </a:r>
            <a:r>
              <a:rPr lang="en-US" b="1" err="1">
                <a:ea typeface="Calibri" panose="020F0502020204030204"/>
                <a:cs typeface="Calibri" panose="020F0502020204030204"/>
              </a:rPr>
              <a:t>prasības</a:t>
            </a:r>
            <a:r>
              <a:rPr lang="en-US" b="1">
                <a:ea typeface="Calibri" panose="020F0502020204030204"/>
                <a:cs typeface="Calibri" panose="020F0502020204030204"/>
              </a:rPr>
              <a:t>:</a:t>
            </a:r>
            <a:r>
              <a:rPr lang="en-US">
                <a:ea typeface="Calibri" panose="020F0502020204030204"/>
                <a:cs typeface="Calibri" panose="020F0502020204030204"/>
              </a:rPr>
              <a:t> </a:t>
            </a:r>
            <a:r>
              <a:rPr lang="en-US" err="1">
                <a:ea typeface="Calibri" panose="020F0502020204030204"/>
                <a:cs typeface="Calibri" panose="020F0502020204030204"/>
              </a:rPr>
              <a:t>Apraksta</a:t>
            </a:r>
            <a:r>
              <a:rPr lang="en-US">
                <a:ea typeface="Calibri" panose="020F0502020204030204"/>
                <a:cs typeface="Calibri" panose="020F0502020204030204"/>
              </a:rPr>
              <a:t>, ko </a:t>
            </a:r>
            <a:r>
              <a:rPr lang="en-US" err="1">
                <a:ea typeface="Calibri" panose="020F0502020204030204"/>
                <a:cs typeface="Calibri" panose="020F0502020204030204"/>
              </a:rPr>
              <a:t>sistēma</a:t>
            </a:r>
            <a:r>
              <a:rPr lang="en-US">
                <a:ea typeface="Calibri" panose="020F0502020204030204"/>
                <a:cs typeface="Calibri" panose="020F0502020204030204"/>
              </a:rPr>
              <a:t> </a:t>
            </a:r>
            <a:r>
              <a:rPr lang="en-US" err="1">
                <a:ea typeface="Calibri" panose="020F0502020204030204"/>
                <a:cs typeface="Calibri" panose="020F0502020204030204"/>
              </a:rPr>
              <a:t>dara</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lietotājs</a:t>
            </a:r>
            <a:r>
              <a:rPr lang="en-US">
                <a:ea typeface="Calibri" panose="020F0502020204030204"/>
                <a:cs typeface="Calibri" panose="020F0502020204030204"/>
              </a:rPr>
              <a:t> var </a:t>
            </a:r>
            <a:r>
              <a:rPr lang="en-US" err="1">
                <a:ea typeface="Calibri" panose="020F0502020204030204"/>
                <a:cs typeface="Calibri" panose="020F0502020204030204"/>
              </a:rPr>
              <a:t>reģistrēties</a:t>
            </a:r>
            <a:r>
              <a:rPr lang="en-US">
                <a:ea typeface="Calibri" panose="020F0502020204030204"/>
                <a:cs typeface="Calibri" panose="020F0502020204030204"/>
              </a:rPr>
              <a:t>", "</a:t>
            </a:r>
            <a:r>
              <a:rPr lang="en-US" err="1">
                <a:ea typeface="Calibri" panose="020F0502020204030204"/>
                <a:cs typeface="Calibri" panose="020F0502020204030204"/>
              </a:rPr>
              <a:t>sistēma</a:t>
            </a:r>
            <a:r>
              <a:rPr lang="en-US">
                <a:ea typeface="Calibri" panose="020F0502020204030204"/>
                <a:cs typeface="Calibri" panose="020F0502020204030204"/>
              </a:rPr>
              <a:t> </a:t>
            </a:r>
            <a:r>
              <a:rPr lang="en-US" err="1">
                <a:ea typeface="Calibri" panose="020F0502020204030204"/>
                <a:cs typeface="Calibri" panose="020F0502020204030204"/>
              </a:rPr>
              <a:t>aprēķina</a:t>
            </a:r>
            <a:r>
              <a:rPr lang="en-US">
                <a:ea typeface="Calibri" panose="020F0502020204030204"/>
                <a:cs typeface="Calibri" panose="020F0502020204030204"/>
              </a:rPr>
              <a:t> </a:t>
            </a:r>
            <a:r>
              <a:rPr lang="en-US" err="1">
                <a:ea typeface="Calibri" panose="020F0502020204030204"/>
                <a:cs typeface="Calibri" panose="020F0502020204030204"/>
              </a:rPr>
              <a:t>pasūtījuma</a:t>
            </a:r>
            <a:r>
              <a:rPr lang="en-US">
                <a:ea typeface="Calibri" panose="020F0502020204030204"/>
                <a:cs typeface="Calibri" panose="020F0502020204030204"/>
              </a:rPr>
              <a:t> </a:t>
            </a:r>
            <a:r>
              <a:rPr lang="en-US" err="1">
                <a:ea typeface="Calibri" panose="020F0502020204030204"/>
                <a:cs typeface="Calibri" panose="020F0502020204030204"/>
              </a:rPr>
              <a:t>summu</a:t>
            </a:r>
            <a:r>
              <a:rPr lang="en-US">
                <a:ea typeface="Calibri" panose="020F0502020204030204"/>
                <a:cs typeface="Calibri" panose="020F0502020204030204"/>
              </a:rPr>
              <a:t>").</a:t>
            </a:r>
          </a:p>
          <a:p>
            <a:pPr marL="457200" indent="-457200"/>
            <a:r>
              <a:rPr lang="en-US" b="1" err="1">
                <a:ea typeface="Calibri" panose="020F0502020204030204"/>
                <a:cs typeface="Calibri" panose="020F0502020204030204"/>
              </a:rPr>
              <a:t>Nefunkcionālās</a:t>
            </a:r>
            <a:r>
              <a:rPr lang="en-US" b="1">
                <a:ea typeface="Calibri" panose="020F0502020204030204"/>
                <a:cs typeface="Calibri" panose="020F0502020204030204"/>
              </a:rPr>
              <a:t> </a:t>
            </a:r>
            <a:r>
              <a:rPr lang="en-US" b="1" err="1">
                <a:ea typeface="Calibri" panose="020F0502020204030204"/>
                <a:cs typeface="Calibri" panose="020F0502020204030204"/>
              </a:rPr>
              <a:t>prasības</a:t>
            </a:r>
            <a:r>
              <a:rPr lang="en-US" b="1">
                <a:ea typeface="Calibri" panose="020F0502020204030204"/>
                <a:cs typeface="Calibri" panose="020F0502020204030204"/>
              </a:rPr>
              <a:t>:</a:t>
            </a:r>
            <a:r>
              <a:rPr lang="en-US">
                <a:ea typeface="Calibri" panose="020F0502020204030204"/>
                <a:cs typeface="Calibri" panose="020F0502020204030204"/>
              </a:rPr>
              <a:t> </a:t>
            </a:r>
            <a:r>
              <a:rPr lang="en-US" err="1">
                <a:ea typeface="Calibri" panose="020F0502020204030204"/>
                <a:cs typeface="Calibri" panose="020F0502020204030204"/>
              </a:rPr>
              <a:t>Apraksta</a:t>
            </a:r>
            <a:r>
              <a:rPr lang="en-US">
                <a:ea typeface="Calibri" panose="020F0502020204030204"/>
                <a:cs typeface="Calibri" panose="020F0502020204030204"/>
              </a:rPr>
              <a:t>, </a:t>
            </a:r>
            <a:r>
              <a:rPr lang="en-US" err="1">
                <a:ea typeface="Calibri" panose="020F0502020204030204"/>
                <a:cs typeface="Calibri" panose="020F0502020204030204"/>
              </a:rPr>
              <a:t>kā</a:t>
            </a:r>
            <a:r>
              <a:rPr lang="en-US">
                <a:ea typeface="Calibri" panose="020F0502020204030204"/>
                <a:cs typeface="Calibri" panose="020F0502020204030204"/>
              </a:rPr>
              <a:t> </a:t>
            </a:r>
            <a:r>
              <a:rPr lang="en-US" err="1">
                <a:ea typeface="Calibri" panose="020F0502020204030204"/>
                <a:cs typeface="Calibri" panose="020F0502020204030204"/>
              </a:rPr>
              <a:t>sistēma</a:t>
            </a:r>
            <a:r>
              <a:rPr lang="en-US">
                <a:ea typeface="Calibri" panose="020F0502020204030204"/>
                <a:cs typeface="Calibri" panose="020F0502020204030204"/>
              </a:rPr>
              <a:t> </a:t>
            </a:r>
            <a:r>
              <a:rPr lang="en-US" err="1">
                <a:ea typeface="Calibri" panose="020F0502020204030204"/>
                <a:cs typeface="Calibri" panose="020F0502020204030204"/>
              </a:rPr>
              <a:t>darbojas</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lapa</a:t>
            </a:r>
            <a:r>
              <a:rPr lang="en-US">
                <a:ea typeface="Calibri" panose="020F0502020204030204"/>
                <a:cs typeface="Calibri" panose="020F0502020204030204"/>
              </a:rPr>
              <a:t> </a:t>
            </a:r>
            <a:r>
              <a:rPr lang="en-US" err="1">
                <a:ea typeface="Calibri" panose="020F0502020204030204"/>
                <a:cs typeface="Calibri" panose="020F0502020204030204"/>
              </a:rPr>
              <a:t>ielādējas</a:t>
            </a:r>
            <a:r>
              <a:rPr lang="en-US">
                <a:ea typeface="Calibri" panose="020F0502020204030204"/>
                <a:cs typeface="Calibri" panose="020F0502020204030204"/>
              </a:rPr>
              <a:t> 2 </a:t>
            </a:r>
            <a:r>
              <a:rPr lang="en-US" err="1">
                <a:ea typeface="Calibri" panose="020F0502020204030204"/>
                <a:cs typeface="Calibri" panose="020F0502020204030204"/>
              </a:rPr>
              <a:t>sekundēs</a:t>
            </a:r>
            <a:r>
              <a:rPr lang="en-US">
                <a:ea typeface="Calibri" panose="020F0502020204030204"/>
                <a:cs typeface="Calibri" panose="020F0502020204030204"/>
              </a:rPr>
              <a:t>", "</a:t>
            </a:r>
            <a:r>
              <a:rPr lang="en-US" err="1">
                <a:ea typeface="Calibri" panose="020F0502020204030204"/>
                <a:cs typeface="Calibri" panose="020F0502020204030204"/>
              </a:rPr>
              <a:t>sistēmai</a:t>
            </a:r>
            <a:r>
              <a:rPr lang="en-US">
                <a:ea typeface="Calibri" panose="020F0502020204030204"/>
                <a:cs typeface="Calibri" panose="020F0502020204030204"/>
              </a:rPr>
              <a:t> </a:t>
            </a:r>
            <a:r>
              <a:rPr lang="en-US" err="1">
                <a:ea typeface="Calibri" panose="020F0502020204030204"/>
                <a:cs typeface="Calibri" panose="020F0502020204030204"/>
              </a:rPr>
              <a:t>jābūt</a:t>
            </a:r>
            <a:r>
              <a:rPr lang="en-US">
                <a:ea typeface="Calibri" panose="020F0502020204030204"/>
                <a:cs typeface="Calibri" panose="020F0502020204030204"/>
              </a:rPr>
              <a:t> </a:t>
            </a:r>
            <a:r>
              <a:rPr lang="en-US" err="1">
                <a:ea typeface="Calibri" panose="020F0502020204030204"/>
                <a:cs typeface="Calibri" panose="020F0502020204030204"/>
              </a:rPr>
              <a:t>drošai</a:t>
            </a:r>
            <a:r>
              <a:rPr lang="en-US">
                <a:ea typeface="Calibri" panose="020F0502020204030204"/>
                <a:cs typeface="Calibri" panose="020F0502020204030204"/>
              </a:rPr>
              <a:t> </a:t>
            </a:r>
            <a:r>
              <a:rPr lang="en-US" err="1">
                <a:ea typeface="Calibri" panose="020F0502020204030204"/>
                <a:cs typeface="Calibri" panose="020F0502020204030204"/>
              </a:rPr>
              <a:t>pret</a:t>
            </a:r>
            <a:r>
              <a:rPr lang="en-US">
                <a:ea typeface="Calibri" panose="020F0502020204030204"/>
                <a:cs typeface="Calibri" panose="020F0502020204030204"/>
              </a:rPr>
              <a:t> X </a:t>
            </a:r>
            <a:r>
              <a:rPr lang="en-US" err="1">
                <a:ea typeface="Calibri" panose="020F0502020204030204"/>
                <a:cs typeface="Calibri" panose="020F0502020204030204"/>
              </a:rPr>
              <a:t>veida</a:t>
            </a:r>
            <a:r>
              <a:rPr lang="en-US">
                <a:ea typeface="Calibri" panose="020F0502020204030204"/>
                <a:cs typeface="Calibri" panose="020F0502020204030204"/>
              </a:rPr>
              <a:t> </a:t>
            </a:r>
            <a:r>
              <a:rPr lang="en-US" err="1">
                <a:ea typeface="Calibri" panose="020F0502020204030204"/>
                <a:cs typeface="Calibri" panose="020F0502020204030204"/>
              </a:rPr>
              <a:t>uzbrukumiem</a:t>
            </a:r>
            <a:r>
              <a:rPr lang="en-US">
                <a:ea typeface="Calibri" panose="020F0502020204030204"/>
                <a:cs typeface="Calibri" panose="020F0502020204030204"/>
              </a:rPr>
              <a:t>", "</a:t>
            </a:r>
            <a:r>
              <a:rPr lang="en-US" err="1">
                <a:ea typeface="Calibri" panose="020F0502020204030204"/>
                <a:cs typeface="Calibri" panose="020F0502020204030204"/>
              </a:rPr>
              <a:t>jādarbojas</a:t>
            </a:r>
            <a:r>
              <a:rPr lang="en-US">
                <a:ea typeface="Calibri" panose="020F0502020204030204"/>
                <a:cs typeface="Calibri" panose="020F0502020204030204"/>
              </a:rPr>
              <a:t> </a:t>
            </a:r>
            <a:r>
              <a:rPr lang="en-US" err="1">
                <a:ea typeface="Calibri" panose="020F0502020204030204"/>
                <a:cs typeface="Calibri" panose="020F0502020204030204"/>
              </a:rPr>
              <a:t>uz</a:t>
            </a:r>
            <a:r>
              <a:rPr lang="en-US">
                <a:ea typeface="Calibri" panose="020F0502020204030204"/>
                <a:cs typeface="Calibri" panose="020F0502020204030204"/>
              </a:rPr>
              <a:t> Windows un MacOS").</a:t>
            </a:r>
            <a:endParaRPr lang="en-US" b="1">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83629777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7DDB25-3F00-F739-33DF-2699C499B011}"/>
              </a:ext>
            </a:extLst>
          </p:cNvPr>
          <p:cNvSpPr>
            <a:spLocks noGrp="1"/>
          </p:cNvSpPr>
          <p:nvPr>
            <p:ph idx="1"/>
          </p:nvPr>
        </p:nvSpPr>
        <p:spPr>
          <a:xfrm>
            <a:off x="838200" y="422430"/>
            <a:ext cx="10515600" cy="5754533"/>
          </a:xfrm>
        </p:spPr>
        <p:txBody>
          <a:bodyPr vert="horz" lIns="91440" tIns="45720" rIns="91440" bIns="45720" rtlCol="0" anchor="t">
            <a:normAutofit/>
          </a:bodyPr>
          <a:lstStyle/>
          <a:p>
            <a:pPr marL="0" indent="0">
              <a:buNone/>
            </a:pPr>
            <a:r>
              <a:rPr lang="en-US" b="1" err="1">
                <a:ea typeface="Calibri" panose="020F0502020204030204"/>
                <a:cs typeface="Calibri" panose="020F0502020204030204"/>
              </a:rPr>
              <a:t>Prasību</a:t>
            </a:r>
            <a:r>
              <a:rPr lang="en-US" b="1">
                <a:ea typeface="Calibri" panose="020F0502020204030204"/>
                <a:cs typeface="Calibri" panose="020F0502020204030204"/>
              </a:rPr>
              <a:t> </a:t>
            </a:r>
            <a:r>
              <a:rPr lang="en-US" b="1" err="1">
                <a:ea typeface="Calibri" panose="020F0502020204030204"/>
                <a:cs typeface="Calibri" panose="020F0502020204030204"/>
              </a:rPr>
              <a:t>izpētes</a:t>
            </a:r>
            <a:r>
              <a:rPr lang="en-US" b="1">
                <a:ea typeface="Calibri" panose="020F0502020204030204"/>
                <a:cs typeface="Calibri" panose="020F0502020204030204"/>
              </a:rPr>
              <a:t> </a:t>
            </a:r>
            <a:r>
              <a:rPr lang="en-US" b="1" err="1">
                <a:ea typeface="Calibri" panose="020F0502020204030204"/>
                <a:cs typeface="Calibri" panose="020F0502020204030204"/>
              </a:rPr>
              <a:t>metodes</a:t>
            </a:r>
            <a:r>
              <a:rPr lang="en-US" b="1">
                <a:ea typeface="Calibri" panose="020F0502020204030204"/>
                <a:cs typeface="Calibri" panose="020F0502020204030204"/>
              </a:rPr>
              <a:t>:</a:t>
            </a:r>
          </a:p>
          <a:p>
            <a:pPr marL="0" indent="0">
              <a:buNone/>
            </a:pPr>
            <a:endParaRPr lang="en-US" b="1">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b="1">
              <a:ea typeface="Calibri" panose="020F0502020204030204"/>
              <a:cs typeface="Calibri" panose="020F0502020204030204"/>
            </a:endParaRPr>
          </a:p>
        </p:txBody>
      </p:sp>
      <p:pic>
        <p:nvPicPr>
          <p:cNvPr id="4" name="Picture 3" descr="A screenshot of a computer&#10;&#10;AI-generated content may be incorrect.">
            <a:extLst>
              <a:ext uri="{FF2B5EF4-FFF2-40B4-BE49-F238E27FC236}">
                <a16:creationId xmlns:a16="http://schemas.microsoft.com/office/drawing/2014/main" id="{D060EB75-6AE1-348E-BA78-E928143B91A3}"/>
              </a:ext>
            </a:extLst>
          </p:cNvPr>
          <p:cNvPicPr>
            <a:picLocks noChangeAspect="1"/>
          </p:cNvPicPr>
          <p:nvPr/>
        </p:nvPicPr>
        <p:blipFill>
          <a:blip r:embed="rId2"/>
          <a:stretch>
            <a:fillRect/>
          </a:stretch>
        </p:blipFill>
        <p:spPr>
          <a:xfrm>
            <a:off x="295043" y="848539"/>
            <a:ext cx="11508987" cy="353470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8BEFA1A9-81FC-DD8B-2909-25E99B411EC0}"/>
              </a:ext>
            </a:extLst>
          </p:cNvPr>
          <p:cNvPicPr>
            <a:picLocks noChangeAspect="1"/>
          </p:cNvPicPr>
          <p:nvPr/>
        </p:nvPicPr>
        <p:blipFill>
          <a:blip r:embed="rId3"/>
          <a:stretch>
            <a:fillRect/>
          </a:stretch>
        </p:blipFill>
        <p:spPr>
          <a:xfrm>
            <a:off x="292952" y="4313198"/>
            <a:ext cx="11513169" cy="2543408"/>
          </a:xfrm>
          <a:prstGeom prst="rect">
            <a:avLst/>
          </a:prstGeom>
        </p:spPr>
      </p:pic>
    </p:spTree>
    <p:extLst>
      <p:ext uri="{BB962C8B-B14F-4D97-AF65-F5344CB8AC3E}">
        <p14:creationId xmlns:p14="http://schemas.microsoft.com/office/powerpoint/2010/main" val="60495589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3B4F-A172-63C0-1E20-AAD6C921AECC}"/>
              </a:ext>
            </a:extLst>
          </p:cNvPr>
          <p:cNvSpPr>
            <a:spLocks noGrp="1"/>
          </p:cNvSpPr>
          <p:nvPr>
            <p:ph type="title"/>
          </p:nvPr>
        </p:nvSpPr>
        <p:spPr/>
        <p:txBody>
          <a:bodyPr/>
          <a:lstStyle/>
          <a:p>
            <a:r>
              <a:rPr lang="en-US" err="1">
                <a:ea typeface="Calibri Light"/>
                <a:cs typeface="Calibri Light"/>
              </a:rPr>
              <a:t>Kopsavilkumam</a:t>
            </a:r>
            <a:endParaRPr lang="en-US" err="1"/>
          </a:p>
        </p:txBody>
      </p:sp>
      <p:pic>
        <p:nvPicPr>
          <p:cNvPr id="4" name="Content Placeholder 3" descr="A black background with white text&#10;&#10;AI-generated content may be incorrect.">
            <a:extLst>
              <a:ext uri="{FF2B5EF4-FFF2-40B4-BE49-F238E27FC236}">
                <a16:creationId xmlns:a16="http://schemas.microsoft.com/office/drawing/2014/main" id="{BCD7EA78-4F84-C41E-408A-8DAB440BE785}"/>
              </a:ext>
            </a:extLst>
          </p:cNvPr>
          <p:cNvPicPr>
            <a:picLocks noGrp="1" noChangeAspect="1"/>
          </p:cNvPicPr>
          <p:nvPr>
            <p:ph idx="1"/>
          </p:nvPr>
        </p:nvPicPr>
        <p:blipFill>
          <a:blip r:embed="rId2"/>
          <a:stretch>
            <a:fillRect/>
          </a:stretch>
        </p:blipFill>
        <p:spPr>
          <a:xfrm>
            <a:off x="839942" y="1715294"/>
            <a:ext cx="10419188" cy="3847170"/>
          </a:xfrm>
        </p:spPr>
      </p:pic>
    </p:spTree>
    <p:extLst>
      <p:ext uri="{BB962C8B-B14F-4D97-AF65-F5344CB8AC3E}">
        <p14:creationId xmlns:p14="http://schemas.microsoft.com/office/powerpoint/2010/main" val="9962397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8DD3-AF69-136D-C69D-A5C4366C03EB}"/>
              </a:ext>
            </a:extLst>
          </p:cNvPr>
          <p:cNvSpPr>
            <a:spLocks noGrp="1"/>
          </p:cNvSpPr>
          <p:nvPr>
            <p:ph type="title"/>
          </p:nvPr>
        </p:nvSpPr>
        <p:spPr>
          <a:xfrm>
            <a:off x="838200" y="309369"/>
            <a:ext cx="10515600" cy="582149"/>
          </a:xfrm>
        </p:spPr>
        <p:txBody>
          <a:bodyPr>
            <a:normAutofit fontScale="90000"/>
          </a:bodyPr>
          <a:lstStyle/>
          <a:p>
            <a:r>
              <a:rPr lang="en-US" err="1">
                <a:ea typeface="Calibri Light"/>
                <a:cs typeface="Calibri Light"/>
              </a:rPr>
              <a:t>Programmatūras</a:t>
            </a:r>
            <a:r>
              <a:rPr lang="en-US">
                <a:ea typeface="Calibri Light"/>
                <a:cs typeface="Calibri Light"/>
              </a:rPr>
              <a:t> </a:t>
            </a:r>
            <a:r>
              <a:rPr lang="en-US" err="1">
                <a:ea typeface="Calibri Light"/>
                <a:cs typeface="Calibri Light"/>
              </a:rPr>
              <a:t>izstrādes</a:t>
            </a:r>
            <a:r>
              <a:rPr lang="en-US">
                <a:ea typeface="Calibri Light"/>
                <a:cs typeface="Calibri Light"/>
              </a:rPr>
              <a:t> </a:t>
            </a:r>
            <a:r>
              <a:rPr lang="en-US" err="1">
                <a:ea typeface="Calibri Light"/>
                <a:cs typeface="Calibri Light"/>
              </a:rPr>
              <a:t>modeļi</a:t>
            </a:r>
            <a:endParaRPr lang="en-US" err="1"/>
          </a:p>
          <a:p>
            <a:endParaRPr lang="en-US">
              <a:ea typeface="Calibri Light"/>
              <a:cs typeface="Calibri Light"/>
            </a:endParaRPr>
          </a:p>
        </p:txBody>
      </p:sp>
      <p:pic>
        <p:nvPicPr>
          <p:cNvPr id="4" name="Picture 3" descr="A screenshot of a computer&#10;&#10;AI-generated content may be incorrect.">
            <a:extLst>
              <a:ext uri="{FF2B5EF4-FFF2-40B4-BE49-F238E27FC236}">
                <a16:creationId xmlns:a16="http://schemas.microsoft.com/office/drawing/2014/main" id="{708AF591-BCA3-8711-3B62-A3C51C23833A}"/>
              </a:ext>
            </a:extLst>
          </p:cNvPr>
          <p:cNvPicPr>
            <a:picLocks noChangeAspect="1"/>
          </p:cNvPicPr>
          <p:nvPr/>
        </p:nvPicPr>
        <p:blipFill>
          <a:blip r:embed="rId2"/>
          <a:stretch>
            <a:fillRect/>
          </a:stretch>
        </p:blipFill>
        <p:spPr>
          <a:xfrm>
            <a:off x="837620" y="701482"/>
            <a:ext cx="10182225" cy="305752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7C114036-2808-3DC0-CE9C-7D3BE29D0AD9}"/>
              </a:ext>
            </a:extLst>
          </p:cNvPr>
          <p:cNvPicPr>
            <a:picLocks noChangeAspect="1"/>
          </p:cNvPicPr>
          <p:nvPr/>
        </p:nvPicPr>
        <p:blipFill>
          <a:blip r:embed="rId3"/>
          <a:stretch>
            <a:fillRect/>
          </a:stretch>
        </p:blipFill>
        <p:spPr>
          <a:xfrm>
            <a:off x="737607" y="4175551"/>
            <a:ext cx="10382250" cy="2409825"/>
          </a:xfrm>
          <a:prstGeom prst="rect">
            <a:avLst/>
          </a:prstGeom>
        </p:spPr>
      </p:pic>
    </p:spTree>
    <p:extLst>
      <p:ext uri="{BB962C8B-B14F-4D97-AF65-F5344CB8AC3E}">
        <p14:creationId xmlns:p14="http://schemas.microsoft.com/office/powerpoint/2010/main" val="80295153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BB8E-D1A9-85C2-CA48-C3FAD140801E}"/>
              </a:ext>
            </a:extLst>
          </p:cNvPr>
          <p:cNvSpPr>
            <a:spLocks noGrp="1"/>
          </p:cNvSpPr>
          <p:nvPr>
            <p:ph type="title"/>
          </p:nvPr>
        </p:nvSpPr>
        <p:spPr/>
        <p:txBody>
          <a:bodyPr/>
          <a:lstStyle/>
          <a:p>
            <a:r>
              <a:rPr lang="en-US">
                <a:ea typeface="Calibri Light"/>
                <a:cs typeface="Calibri Light"/>
              </a:rPr>
              <a:t>Praktiskie </a:t>
            </a:r>
            <a:r>
              <a:rPr lang="en-US" err="1">
                <a:ea typeface="Calibri Light"/>
                <a:cs typeface="Calibri Light"/>
              </a:rPr>
              <a:t>uzdevumi</a:t>
            </a:r>
            <a:endParaRPr lang="en-US" err="1"/>
          </a:p>
        </p:txBody>
      </p:sp>
      <p:sp>
        <p:nvSpPr>
          <p:cNvPr id="3" name="Content Placeholder 2">
            <a:extLst>
              <a:ext uri="{FF2B5EF4-FFF2-40B4-BE49-F238E27FC236}">
                <a16:creationId xmlns:a16="http://schemas.microsoft.com/office/drawing/2014/main" id="{5D2481EF-6674-67C2-662D-AD027954A466}"/>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https://github.com/edvardsbukovskis/Programmesana_II/blob/main/Uzdevumi/SDLC_trenins_eksamenam.docx</a:t>
            </a:r>
            <a:endParaRPr lang="en-US"/>
          </a:p>
        </p:txBody>
      </p:sp>
    </p:spTree>
    <p:extLst>
      <p:ext uri="{BB962C8B-B14F-4D97-AF65-F5344CB8AC3E}">
        <p14:creationId xmlns:p14="http://schemas.microsoft.com/office/powerpoint/2010/main" val="284286720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E5C3-A25D-5034-C08C-17A55A8CC397}"/>
              </a:ext>
            </a:extLst>
          </p:cNvPr>
          <p:cNvSpPr>
            <a:spLocks noGrp="1"/>
          </p:cNvSpPr>
          <p:nvPr>
            <p:ph type="title"/>
          </p:nvPr>
        </p:nvSpPr>
        <p:spPr/>
        <p:txBody>
          <a:bodyPr/>
          <a:lstStyle/>
          <a:p>
            <a:r>
              <a:rPr lang="en-US" err="1">
                <a:ea typeface="Calibri Light"/>
                <a:cs typeface="Calibri Light"/>
              </a:rPr>
              <a:t>Piemēri</a:t>
            </a:r>
            <a:r>
              <a:rPr lang="en-US">
                <a:ea typeface="Calibri Light"/>
                <a:cs typeface="Calibri Light"/>
              </a:rPr>
              <a:t> </a:t>
            </a:r>
            <a:r>
              <a:rPr lang="en-US" err="1">
                <a:ea typeface="Calibri Light"/>
                <a:cs typeface="Calibri Light"/>
              </a:rPr>
              <a:t>ar</a:t>
            </a:r>
            <a:r>
              <a:rPr lang="en-US">
                <a:ea typeface="Calibri Light"/>
                <a:cs typeface="Calibri Light"/>
              </a:rPr>
              <a:t> iespējamām </a:t>
            </a:r>
            <a:r>
              <a:rPr lang="en-US" err="1">
                <a:ea typeface="Calibri Light"/>
                <a:cs typeface="Calibri Light"/>
              </a:rPr>
              <a:t>atbildēm</a:t>
            </a:r>
            <a:endParaRPr lang="en-US" err="1"/>
          </a:p>
        </p:txBody>
      </p:sp>
      <p:sp>
        <p:nvSpPr>
          <p:cNvPr id="3" name="Content Placeholder 2">
            <a:extLst>
              <a:ext uri="{FF2B5EF4-FFF2-40B4-BE49-F238E27FC236}">
                <a16:creationId xmlns:a16="http://schemas.microsoft.com/office/drawing/2014/main" id="{E0DD85CC-0678-44F0-DDA2-AA2F68B4FC12}"/>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https://github.com/edvardsbukovskis/Programmesana_II/blob/main/Uzdevumi/SDLC_trenins_eksamenam_atbildes.docx</a:t>
            </a:r>
            <a:endParaRPr lang="en-US"/>
          </a:p>
        </p:txBody>
      </p:sp>
    </p:spTree>
    <p:extLst>
      <p:ext uri="{BB962C8B-B14F-4D97-AF65-F5344CB8AC3E}">
        <p14:creationId xmlns:p14="http://schemas.microsoft.com/office/powerpoint/2010/main" val="89770251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74ED-FB24-4021-7332-ABF3A862B4C7}"/>
              </a:ext>
            </a:extLst>
          </p:cNvPr>
          <p:cNvSpPr>
            <a:spLocks noGrp="1"/>
          </p:cNvSpPr>
          <p:nvPr>
            <p:ph type="title"/>
          </p:nvPr>
        </p:nvSpPr>
        <p:spPr>
          <a:xfrm>
            <a:off x="838200" y="365125"/>
            <a:ext cx="10515600" cy="563563"/>
          </a:xfrm>
        </p:spPr>
        <p:txBody>
          <a:bodyPr>
            <a:normAutofit fontScale="90000"/>
          </a:bodyPr>
          <a:lstStyle/>
          <a:p>
            <a:r>
              <a:rPr lang="en-US" err="1">
                <a:ea typeface="Calibri Light"/>
                <a:cs typeface="Calibri Light"/>
              </a:rPr>
              <a:t>Darbs</a:t>
            </a:r>
            <a:r>
              <a:rPr lang="en-US">
                <a:ea typeface="Calibri Light"/>
                <a:cs typeface="Calibri Light"/>
              </a:rPr>
              <a:t> </a:t>
            </a:r>
            <a:r>
              <a:rPr lang="en-US" err="1">
                <a:ea typeface="Calibri Light"/>
                <a:cs typeface="Calibri Light"/>
              </a:rPr>
              <a:t>ar</a:t>
            </a:r>
            <a:r>
              <a:rPr lang="en-US">
                <a:ea typeface="Calibri Light"/>
                <a:cs typeface="Calibri Light"/>
              </a:rPr>
              <a:t> </a:t>
            </a:r>
            <a:r>
              <a:rPr lang="en-US" err="1">
                <a:ea typeface="Calibri Light"/>
                <a:cs typeface="Calibri Light"/>
              </a:rPr>
              <a:t>datiem</a:t>
            </a:r>
            <a:r>
              <a:rPr lang="en-US">
                <a:ea typeface="Calibri Light"/>
                <a:cs typeface="Calibri Light"/>
              </a:rPr>
              <a:t> no </a:t>
            </a:r>
            <a:r>
              <a:rPr lang="en-US" err="1">
                <a:ea typeface="Calibri Light"/>
                <a:cs typeface="Calibri Light"/>
              </a:rPr>
              <a:t>failiem</a:t>
            </a:r>
            <a:r>
              <a:rPr lang="en-US">
                <a:ea typeface="Calibri Light"/>
                <a:cs typeface="Calibri Light"/>
              </a:rPr>
              <a:t> (</a:t>
            </a:r>
            <a:r>
              <a:rPr lang="en-US" err="1">
                <a:ea typeface="Calibri Light"/>
                <a:cs typeface="Calibri Light"/>
              </a:rPr>
              <a:t>piemēram</a:t>
            </a:r>
            <a:r>
              <a:rPr lang="en-US">
                <a:ea typeface="Calibri Light"/>
                <a:cs typeface="Calibri Light"/>
              </a:rPr>
              <a:t>, CSV)</a:t>
            </a:r>
            <a:endParaRPr lang="en-US"/>
          </a:p>
        </p:txBody>
      </p:sp>
      <p:sp>
        <p:nvSpPr>
          <p:cNvPr id="3" name="Content Placeholder 2">
            <a:extLst>
              <a:ext uri="{FF2B5EF4-FFF2-40B4-BE49-F238E27FC236}">
                <a16:creationId xmlns:a16="http://schemas.microsoft.com/office/drawing/2014/main" id="{6509B03B-3ACF-77AC-89A9-A0560B1063C2}"/>
              </a:ext>
            </a:extLst>
          </p:cNvPr>
          <p:cNvSpPr>
            <a:spLocks noGrp="1"/>
          </p:cNvSpPr>
          <p:nvPr>
            <p:ph idx="1"/>
          </p:nvPr>
        </p:nvSpPr>
        <p:spPr/>
        <p:txBody>
          <a:bodyPr vert="horz" lIns="91440" tIns="45720" rIns="91440" bIns="45720" rtlCol="0" anchor="t">
            <a:normAutofit/>
          </a:bodyPr>
          <a:lstStyle/>
          <a:p>
            <a:pPr marL="0" indent="0">
              <a:buNone/>
            </a:pPr>
            <a:r>
              <a:rPr lang="en-US" b="1">
                <a:ea typeface="Calibri" panose="020F0502020204030204"/>
                <a:cs typeface="Calibri" panose="020F0502020204030204"/>
              </a:rPr>
              <a:t>Kas </a:t>
            </a:r>
            <a:r>
              <a:rPr lang="en-US" b="1" err="1">
                <a:ea typeface="Calibri" panose="020F0502020204030204"/>
                <a:cs typeface="Calibri" panose="020F0502020204030204"/>
              </a:rPr>
              <a:t>ir</a:t>
            </a:r>
            <a:r>
              <a:rPr lang="en-US" b="1">
                <a:ea typeface="Calibri"/>
                <a:cs typeface="Calibri"/>
              </a:rPr>
              <a:t> CSV (Comma-Separated Values) fails?</a:t>
            </a:r>
          </a:p>
          <a:p>
            <a:pPr marL="0" indent="0">
              <a:buNone/>
            </a:pPr>
            <a:r>
              <a:rPr lang="en-US">
                <a:ea typeface="Calibri"/>
                <a:cs typeface="Calibri"/>
              </a:rPr>
              <a:t>Tas </a:t>
            </a:r>
            <a:r>
              <a:rPr lang="en-US" err="1">
                <a:ea typeface="Calibri"/>
                <a:cs typeface="Calibri"/>
              </a:rPr>
              <a:t>ir</a:t>
            </a:r>
            <a:r>
              <a:rPr lang="en-US">
                <a:ea typeface="Calibri"/>
                <a:cs typeface="Calibri"/>
              </a:rPr>
              <a:t> </a:t>
            </a:r>
            <a:r>
              <a:rPr lang="en-US" err="1">
                <a:ea typeface="Calibri"/>
                <a:cs typeface="Calibri"/>
              </a:rPr>
              <a:t>vienkāršs</a:t>
            </a:r>
            <a:r>
              <a:rPr lang="en-US">
                <a:ea typeface="Calibri"/>
                <a:cs typeface="Calibri"/>
              </a:rPr>
              <a:t> </a:t>
            </a:r>
            <a:r>
              <a:rPr lang="en-US" err="1">
                <a:ea typeface="Calibri"/>
                <a:cs typeface="Calibri"/>
              </a:rPr>
              <a:t>teksta</a:t>
            </a:r>
            <a:r>
              <a:rPr lang="en-US">
                <a:ea typeface="Calibri"/>
                <a:cs typeface="Calibri"/>
              </a:rPr>
              <a:t> fails, </a:t>
            </a:r>
            <a:r>
              <a:rPr lang="en-US" err="1">
                <a:ea typeface="Calibri"/>
                <a:cs typeface="Calibri"/>
              </a:rPr>
              <a:t>kurā</a:t>
            </a:r>
            <a:r>
              <a:rPr lang="en-US">
                <a:ea typeface="Calibri"/>
                <a:cs typeface="Calibri"/>
              </a:rPr>
              <a:t> </a:t>
            </a:r>
            <a:r>
              <a:rPr lang="en-US" err="1">
                <a:ea typeface="Calibri"/>
                <a:cs typeface="Calibri"/>
              </a:rPr>
              <a:t>dati</a:t>
            </a:r>
            <a:r>
              <a:rPr lang="en-US">
                <a:ea typeface="Calibri"/>
                <a:cs typeface="Calibri"/>
              </a:rPr>
              <a:t> </a:t>
            </a:r>
            <a:r>
              <a:rPr lang="en-US" err="1">
                <a:ea typeface="Calibri"/>
                <a:cs typeface="Calibri"/>
              </a:rPr>
              <a:t>ir</a:t>
            </a:r>
            <a:r>
              <a:rPr lang="en-US">
                <a:ea typeface="Calibri"/>
                <a:cs typeface="Calibri"/>
              </a:rPr>
              <a:t> </a:t>
            </a:r>
            <a:r>
              <a:rPr lang="en-US" err="1">
                <a:ea typeface="Calibri"/>
                <a:cs typeface="Calibri"/>
              </a:rPr>
              <a:t>organizēti</a:t>
            </a:r>
            <a:r>
              <a:rPr lang="en-US">
                <a:ea typeface="Calibri"/>
                <a:cs typeface="Calibri"/>
              </a:rPr>
              <a:t> </a:t>
            </a:r>
            <a:r>
              <a:rPr lang="en-US" err="1">
                <a:ea typeface="Calibri"/>
                <a:cs typeface="Calibri"/>
              </a:rPr>
              <a:t>tabulas</a:t>
            </a:r>
            <a:r>
              <a:rPr lang="en-US">
                <a:ea typeface="Calibri"/>
                <a:cs typeface="Calibri"/>
              </a:rPr>
              <a:t> </a:t>
            </a:r>
            <a:r>
              <a:rPr lang="en-US" err="1">
                <a:ea typeface="Calibri"/>
                <a:cs typeface="Calibri"/>
              </a:rPr>
              <a:t>veidā</a:t>
            </a:r>
            <a:r>
              <a:rPr lang="en-US">
                <a:ea typeface="Calibri"/>
                <a:cs typeface="Calibri"/>
              </a:rPr>
              <a:t>. Katra </a:t>
            </a:r>
            <a:r>
              <a:rPr lang="en-US" err="1">
                <a:ea typeface="Calibri"/>
                <a:cs typeface="Calibri"/>
              </a:rPr>
              <a:t>rinda</a:t>
            </a:r>
            <a:r>
              <a:rPr lang="en-US">
                <a:ea typeface="Calibri"/>
                <a:cs typeface="Calibri"/>
              </a:rPr>
              <a:t> </a:t>
            </a:r>
            <a:r>
              <a:rPr lang="en-US" err="1">
                <a:ea typeface="Calibri"/>
                <a:cs typeface="Calibri"/>
              </a:rPr>
              <a:t>ir</a:t>
            </a:r>
            <a:r>
              <a:rPr lang="en-US">
                <a:ea typeface="Calibri"/>
                <a:cs typeface="Calibri"/>
              </a:rPr>
              <a:t> </a:t>
            </a:r>
            <a:r>
              <a:rPr lang="en-US" err="1">
                <a:ea typeface="Calibri"/>
                <a:cs typeface="Calibri"/>
              </a:rPr>
              <a:t>viens</a:t>
            </a:r>
            <a:r>
              <a:rPr lang="en-US">
                <a:ea typeface="Calibri"/>
                <a:cs typeface="Calibri"/>
              </a:rPr>
              <a:t> </a:t>
            </a:r>
            <a:r>
              <a:rPr lang="en-US" err="1">
                <a:ea typeface="Calibri"/>
                <a:cs typeface="Calibri"/>
              </a:rPr>
              <a:t>ieraksts</a:t>
            </a:r>
            <a:r>
              <a:rPr lang="en-US">
                <a:ea typeface="Calibri"/>
                <a:cs typeface="Calibri"/>
              </a:rPr>
              <a:t>, un </a:t>
            </a:r>
            <a:r>
              <a:rPr lang="en-US" err="1">
                <a:ea typeface="Calibri"/>
                <a:cs typeface="Calibri"/>
              </a:rPr>
              <a:t>kolonnas</a:t>
            </a:r>
            <a:r>
              <a:rPr lang="en-US">
                <a:ea typeface="Calibri"/>
                <a:cs typeface="Calibri"/>
              </a:rPr>
              <a:t> </a:t>
            </a:r>
            <a:r>
              <a:rPr lang="en-US" err="1">
                <a:ea typeface="Calibri"/>
                <a:cs typeface="Calibri"/>
              </a:rPr>
              <a:t>ir</a:t>
            </a:r>
            <a:r>
              <a:rPr lang="en-US">
                <a:ea typeface="Calibri"/>
                <a:cs typeface="Calibri"/>
              </a:rPr>
              <a:t> </a:t>
            </a:r>
            <a:r>
              <a:rPr lang="en-US" err="1">
                <a:ea typeface="Calibri"/>
                <a:cs typeface="Calibri"/>
              </a:rPr>
              <a:t>atdalītas</a:t>
            </a:r>
            <a:r>
              <a:rPr lang="en-US">
                <a:ea typeface="Calibri"/>
                <a:cs typeface="Calibri"/>
              </a:rPr>
              <a:t> </a:t>
            </a:r>
            <a:r>
              <a:rPr lang="en-US" err="1">
                <a:ea typeface="Calibri"/>
                <a:cs typeface="Calibri"/>
              </a:rPr>
              <a:t>ar</a:t>
            </a:r>
            <a:r>
              <a:rPr lang="en-US">
                <a:ea typeface="Calibri"/>
                <a:cs typeface="Calibri"/>
              </a:rPr>
              <a:t> </a:t>
            </a:r>
            <a:r>
              <a:rPr lang="en-US" err="1">
                <a:ea typeface="Calibri"/>
                <a:cs typeface="Calibri"/>
              </a:rPr>
              <a:t>komatu</a:t>
            </a:r>
            <a:r>
              <a:rPr lang="en-US">
                <a:ea typeface="Calibri"/>
                <a:cs typeface="Calibri"/>
              </a:rPr>
              <a:t> (</a:t>
            </a:r>
            <a:r>
              <a:rPr lang="en-US" err="1">
                <a:ea typeface="Calibri"/>
                <a:cs typeface="Calibri"/>
              </a:rPr>
              <a:t>vai</a:t>
            </a:r>
            <a:r>
              <a:rPr lang="en-US">
                <a:ea typeface="Calibri"/>
                <a:cs typeface="Calibri"/>
              </a:rPr>
              <a:t> </a:t>
            </a:r>
            <a:r>
              <a:rPr lang="en-US" err="1">
                <a:ea typeface="Calibri"/>
                <a:cs typeface="Calibri"/>
              </a:rPr>
              <a:t>citu</a:t>
            </a:r>
            <a:r>
              <a:rPr lang="en-US">
                <a:ea typeface="Calibri"/>
                <a:cs typeface="Calibri"/>
              </a:rPr>
              <a:t> </a:t>
            </a:r>
            <a:r>
              <a:rPr lang="en-US" err="1">
                <a:ea typeface="Calibri"/>
                <a:cs typeface="Calibri"/>
              </a:rPr>
              <a:t>simbolu</a:t>
            </a:r>
            <a:r>
              <a:rPr lang="en-US">
                <a:ea typeface="Calibri"/>
                <a:cs typeface="Calibri"/>
              </a:rPr>
              <a:t>, </a:t>
            </a:r>
            <a:r>
              <a:rPr lang="en-US" err="1">
                <a:ea typeface="Calibri"/>
                <a:cs typeface="Calibri"/>
              </a:rPr>
              <a:t>piemēram</a:t>
            </a:r>
            <a:r>
              <a:rPr lang="en-US">
                <a:ea typeface="Calibri"/>
                <a:cs typeface="Calibri"/>
              </a:rPr>
              <a:t>, </a:t>
            </a:r>
            <a:r>
              <a:rPr lang="en-US" err="1">
                <a:ea typeface="Calibri"/>
                <a:cs typeface="Calibri"/>
              </a:rPr>
              <a:t>semikolu</a:t>
            </a:r>
            <a:r>
              <a:rPr lang="en-US">
                <a:ea typeface="Calibri"/>
                <a:cs typeface="Calibri"/>
              </a:rPr>
              <a:t>). </a:t>
            </a:r>
            <a:r>
              <a:rPr lang="en-US" err="1">
                <a:ea typeface="Calibri"/>
                <a:cs typeface="Calibri"/>
              </a:rPr>
              <a:t>Pirmā</a:t>
            </a:r>
            <a:r>
              <a:rPr lang="en-US">
                <a:ea typeface="Calibri"/>
                <a:cs typeface="Calibri"/>
              </a:rPr>
              <a:t> </a:t>
            </a:r>
            <a:r>
              <a:rPr lang="en-US" err="1">
                <a:ea typeface="Calibri"/>
                <a:cs typeface="Calibri"/>
              </a:rPr>
              <a:t>rinda</a:t>
            </a:r>
            <a:r>
              <a:rPr lang="en-US">
                <a:ea typeface="Calibri"/>
                <a:cs typeface="Calibri"/>
              </a:rPr>
              <a:t> </a:t>
            </a:r>
            <a:r>
              <a:rPr lang="en-US" err="1">
                <a:ea typeface="Calibri"/>
                <a:cs typeface="Calibri"/>
              </a:rPr>
              <a:t>parasti</a:t>
            </a:r>
            <a:r>
              <a:rPr lang="en-US">
                <a:ea typeface="Calibri"/>
                <a:cs typeface="Calibri"/>
              </a:rPr>
              <a:t> </a:t>
            </a:r>
            <a:r>
              <a:rPr lang="en-US" err="1">
                <a:ea typeface="Calibri"/>
                <a:cs typeface="Calibri"/>
              </a:rPr>
              <a:t>satur</a:t>
            </a:r>
            <a:r>
              <a:rPr lang="en-US">
                <a:ea typeface="Calibri"/>
                <a:cs typeface="Calibri"/>
              </a:rPr>
              <a:t> </a:t>
            </a:r>
            <a:r>
              <a:rPr lang="en-US" err="1">
                <a:ea typeface="Calibri"/>
                <a:cs typeface="Calibri"/>
              </a:rPr>
              <a:t>kolonnu</a:t>
            </a:r>
            <a:r>
              <a:rPr lang="en-US">
                <a:ea typeface="Calibri"/>
                <a:cs typeface="Calibri"/>
              </a:rPr>
              <a:t> </a:t>
            </a:r>
            <a:r>
              <a:rPr lang="en-US" err="1">
                <a:ea typeface="Calibri"/>
                <a:cs typeface="Calibri"/>
              </a:rPr>
              <a:t>nosaukumus</a:t>
            </a:r>
            <a:r>
              <a:rPr lang="en-US">
                <a:ea typeface="Calibri"/>
                <a:cs typeface="Calibri"/>
              </a:rPr>
              <a:t> (</a:t>
            </a:r>
            <a:r>
              <a:rPr lang="en-US" err="1">
                <a:ea typeface="Calibri"/>
                <a:cs typeface="Calibri"/>
              </a:rPr>
              <a:t>galveni</a:t>
            </a:r>
            <a:r>
              <a:rPr lang="en-US">
                <a:ea typeface="Calibri"/>
                <a:cs typeface="Calibri"/>
              </a:rPr>
              <a:t>).</a:t>
            </a:r>
          </a:p>
          <a:p>
            <a:pPr marL="0" indent="0">
              <a:buNone/>
            </a:pPr>
            <a:r>
              <a:rPr lang="en-US" err="1">
                <a:ea typeface="Calibri"/>
                <a:cs typeface="Calibri"/>
              </a:rPr>
              <a:t>Piemērs</a:t>
            </a:r>
            <a:r>
              <a:rPr lang="en-US">
                <a:ea typeface="Calibri"/>
                <a:cs typeface="Calibri"/>
              </a:rPr>
              <a:t>:</a:t>
            </a:r>
          </a:p>
          <a:p>
            <a:pPr marL="0" indent="0">
              <a:buNone/>
            </a:pPr>
            <a:endParaRPr lang="en-US">
              <a:ea typeface="Calibri"/>
              <a:cs typeface="Calibri"/>
            </a:endParaRPr>
          </a:p>
        </p:txBody>
      </p:sp>
      <p:pic>
        <p:nvPicPr>
          <p:cNvPr id="4" name="Picture 3" descr="A black background with white text&#10;&#10;AI-generated content may be incorrect.">
            <a:extLst>
              <a:ext uri="{FF2B5EF4-FFF2-40B4-BE49-F238E27FC236}">
                <a16:creationId xmlns:a16="http://schemas.microsoft.com/office/drawing/2014/main" id="{31C6E92E-5628-B4CF-D712-C3CC30BD6985}"/>
              </a:ext>
            </a:extLst>
          </p:cNvPr>
          <p:cNvPicPr>
            <a:picLocks noChangeAspect="1"/>
          </p:cNvPicPr>
          <p:nvPr/>
        </p:nvPicPr>
        <p:blipFill>
          <a:blip r:embed="rId2"/>
          <a:stretch>
            <a:fillRect/>
          </a:stretch>
        </p:blipFill>
        <p:spPr>
          <a:xfrm>
            <a:off x="840175" y="4544819"/>
            <a:ext cx="3681528" cy="1634118"/>
          </a:xfrm>
          <a:prstGeom prst="rect">
            <a:avLst/>
          </a:prstGeom>
        </p:spPr>
      </p:pic>
    </p:spTree>
    <p:extLst>
      <p:ext uri="{BB962C8B-B14F-4D97-AF65-F5344CB8AC3E}">
        <p14:creationId xmlns:p14="http://schemas.microsoft.com/office/powerpoint/2010/main" val="418628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D805-2EA0-4CDA-BDCE-A8A972379DB2}"/>
              </a:ext>
            </a:extLst>
          </p:cNvPr>
          <p:cNvSpPr>
            <a:spLocks noGrp="1"/>
          </p:cNvSpPr>
          <p:nvPr>
            <p:ph type="title"/>
          </p:nvPr>
        </p:nvSpPr>
        <p:spPr/>
        <p:txBody>
          <a:bodyPr/>
          <a:lstStyle/>
          <a:p>
            <a:r>
              <a:rPr lang="lv-LV"/>
              <a:t>Sagatave 11. uzdevumam</a:t>
            </a:r>
          </a:p>
        </p:txBody>
      </p:sp>
      <p:sp>
        <p:nvSpPr>
          <p:cNvPr id="3" name="Content Placeholder 2">
            <a:extLst>
              <a:ext uri="{FF2B5EF4-FFF2-40B4-BE49-F238E27FC236}">
                <a16:creationId xmlns:a16="http://schemas.microsoft.com/office/drawing/2014/main" id="{9E6B731E-E9D3-4C56-8131-74EA5B3EA26B}"/>
              </a:ext>
            </a:extLst>
          </p:cNvPr>
          <p:cNvSpPr>
            <a:spLocks noGrp="1"/>
          </p:cNvSpPr>
          <p:nvPr>
            <p:ph idx="1"/>
          </p:nvPr>
        </p:nvSpPr>
        <p:spPr/>
        <p:txBody>
          <a:bodyPr/>
          <a:lstStyle/>
          <a:p>
            <a:pPr marL="0" indent="0">
              <a:buNone/>
            </a:pPr>
            <a:r>
              <a:rPr lang="lv-LV" err="1"/>
              <a:t>class</a:t>
            </a:r>
            <a:r>
              <a:rPr lang="lv-LV"/>
              <a:t> </a:t>
            </a:r>
            <a:r>
              <a:rPr lang="lv-LV" err="1"/>
              <a:t>Circle</a:t>
            </a:r>
            <a:r>
              <a:rPr lang="lv-LV"/>
              <a:t>:</a:t>
            </a:r>
          </a:p>
          <a:p>
            <a:pPr marL="0" indent="0">
              <a:buNone/>
            </a:pPr>
            <a:r>
              <a:rPr lang="lv-LV"/>
              <a:t>  </a:t>
            </a:r>
            <a:r>
              <a:rPr lang="lv-LV" err="1"/>
              <a:t>pi</a:t>
            </a:r>
            <a:r>
              <a:rPr lang="lv-LV"/>
              <a:t> = 3.14</a:t>
            </a:r>
          </a:p>
          <a:p>
            <a:pPr marL="0" indent="0">
              <a:buNone/>
            </a:pPr>
            <a:r>
              <a:rPr lang="lv-LV"/>
              <a:t>  </a:t>
            </a:r>
            <a:r>
              <a:rPr lang="lv-LV" err="1"/>
              <a:t>def</a:t>
            </a:r>
            <a:r>
              <a:rPr lang="lv-LV"/>
              <a:t> __</a:t>
            </a:r>
            <a:r>
              <a:rPr lang="lv-LV" err="1"/>
              <a:t>init</a:t>
            </a:r>
            <a:r>
              <a:rPr lang="lv-LV"/>
              <a:t>__(</a:t>
            </a:r>
            <a:r>
              <a:rPr lang="lv-LV" err="1"/>
              <a:t>self</a:t>
            </a:r>
            <a:r>
              <a:rPr lang="lv-LV"/>
              <a:t>, </a:t>
            </a:r>
            <a:r>
              <a:rPr lang="lv-LV" err="1"/>
              <a:t>diameter</a:t>
            </a:r>
            <a:r>
              <a:rPr lang="lv-LV"/>
              <a:t>):</a:t>
            </a:r>
          </a:p>
          <a:p>
            <a:pPr marL="0" indent="0">
              <a:buNone/>
            </a:pPr>
            <a:r>
              <a:rPr lang="lv-LV"/>
              <a:t>    </a:t>
            </a:r>
            <a:r>
              <a:rPr lang="lv-LV" err="1"/>
              <a:t>print</a:t>
            </a:r>
            <a:r>
              <a:rPr lang="lv-LV"/>
              <a:t>(</a:t>
            </a:r>
            <a:r>
              <a:rPr lang="lv-LV" err="1"/>
              <a:t>f"Creating</a:t>
            </a:r>
            <a:r>
              <a:rPr lang="lv-LV"/>
              <a:t> </a:t>
            </a:r>
            <a:r>
              <a:rPr lang="lv-LV" err="1"/>
              <a:t>circle</a:t>
            </a:r>
            <a:r>
              <a:rPr lang="lv-LV"/>
              <a:t> </a:t>
            </a:r>
            <a:r>
              <a:rPr lang="lv-LV" err="1"/>
              <a:t>with</a:t>
            </a:r>
            <a:r>
              <a:rPr lang="lv-LV"/>
              <a:t> </a:t>
            </a:r>
            <a:r>
              <a:rPr lang="lv-LV" err="1"/>
              <a:t>diameter</a:t>
            </a:r>
            <a:r>
              <a:rPr lang="lv-LV"/>
              <a:t> {</a:t>
            </a:r>
            <a:r>
              <a:rPr lang="lv-LV" err="1"/>
              <a:t>diameter</a:t>
            </a:r>
            <a:r>
              <a:rPr lang="lv-LV"/>
              <a:t>}")</a:t>
            </a:r>
          </a:p>
          <a:p>
            <a:pPr marL="0" indent="0">
              <a:buNone/>
            </a:pPr>
            <a:r>
              <a:rPr lang="lv-LV"/>
              <a:t>    # </a:t>
            </a:r>
            <a:r>
              <a:rPr lang="lv-LV" err="1"/>
              <a:t>Add</a:t>
            </a:r>
            <a:r>
              <a:rPr lang="lv-LV"/>
              <a:t> </a:t>
            </a:r>
            <a:r>
              <a:rPr lang="lv-LV" err="1"/>
              <a:t>assignment</a:t>
            </a:r>
            <a:r>
              <a:rPr lang="lv-LV"/>
              <a:t> </a:t>
            </a:r>
            <a:r>
              <a:rPr lang="lv-LV" err="1"/>
              <a:t>for</a:t>
            </a:r>
            <a:r>
              <a:rPr lang="lv-LV"/>
              <a:t> </a:t>
            </a:r>
            <a:r>
              <a:rPr lang="lv-LV" err="1"/>
              <a:t>self.radius</a:t>
            </a:r>
            <a:r>
              <a:rPr lang="lv-LV"/>
              <a:t> </a:t>
            </a:r>
            <a:r>
              <a:rPr lang="lv-LV" err="1"/>
              <a:t>here</a:t>
            </a:r>
            <a:r>
              <a:rPr lang="lv-LV"/>
              <a:t>:</a:t>
            </a:r>
          </a:p>
        </p:txBody>
      </p:sp>
    </p:spTree>
    <p:extLst>
      <p:ext uri="{BB962C8B-B14F-4D97-AF65-F5344CB8AC3E}">
        <p14:creationId xmlns:p14="http://schemas.microsoft.com/office/powerpoint/2010/main" val="4003044777"/>
      </p:ext>
    </p:extLst>
  </p:cSld>
  <p:clrMapOvr>
    <a:masterClrMapping/>
  </p:clrMapOvr>
  <p:extLst>
    <p:ext uri="{6950BFC3-D8DA-4A85-94F7-54DA5524770B}">
      <p188:commentRel xmlns:p188="http://schemas.microsoft.com/office/powerpoint/2018/8/main" r:id="rId2"/>
    </p:ext>
  </p:extLs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1794-7DBF-B42C-D8A1-501427DF5177}"/>
              </a:ext>
            </a:extLst>
          </p:cNvPr>
          <p:cNvSpPr>
            <a:spLocks noGrp="1"/>
          </p:cNvSpPr>
          <p:nvPr>
            <p:ph type="title"/>
          </p:nvPr>
        </p:nvSpPr>
        <p:spPr>
          <a:xfrm>
            <a:off x="838200" y="272198"/>
            <a:ext cx="10515600" cy="554271"/>
          </a:xfrm>
        </p:spPr>
        <p:txBody>
          <a:bodyPr>
            <a:normAutofit fontScale="90000"/>
          </a:bodyPr>
          <a:lstStyle/>
          <a:p>
            <a:r>
              <a:rPr lang="en-US" err="1">
                <a:ea typeface="Calibri Light"/>
                <a:cs typeface="Calibri Light"/>
              </a:rPr>
              <a:t>Kā</a:t>
            </a:r>
            <a:r>
              <a:rPr lang="en-US">
                <a:ea typeface="Calibri Light"/>
                <a:cs typeface="Calibri Light"/>
              </a:rPr>
              <a:t> </a:t>
            </a:r>
            <a:r>
              <a:rPr lang="en-US" err="1">
                <a:ea typeface="Calibri Light"/>
                <a:cs typeface="Calibri Light"/>
              </a:rPr>
              <a:t>ar</a:t>
            </a:r>
            <a:r>
              <a:rPr lang="en-US">
                <a:ea typeface="Calibri Light"/>
                <a:cs typeface="Calibri Light"/>
              </a:rPr>
              <a:t> </a:t>
            </a:r>
            <a:r>
              <a:rPr lang="en-US" err="1">
                <a:ea typeface="Calibri Light"/>
                <a:cs typeface="Calibri Light"/>
              </a:rPr>
              <a:t>šiem</a:t>
            </a:r>
            <a:r>
              <a:rPr lang="en-US">
                <a:ea typeface="Calibri Light"/>
                <a:cs typeface="Calibri Light"/>
              </a:rPr>
              <a:t> </a:t>
            </a:r>
            <a:r>
              <a:rPr lang="en-US" err="1">
                <a:ea typeface="Calibri Light"/>
                <a:cs typeface="Calibri Light"/>
              </a:rPr>
              <a:t>datiem</a:t>
            </a:r>
            <a:r>
              <a:rPr lang="en-US">
                <a:ea typeface="Calibri Light"/>
                <a:cs typeface="Calibri Light"/>
              </a:rPr>
              <a:t> </a:t>
            </a:r>
            <a:r>
              <a:rPr lang="en-US" err="1">
                <a:ea typeface="Calibri Light"/>
                <a:cs typeface="Calibri Light"/>
              </a:rPr>
              <a:t>strādāt</a:t>
            </a:r>
            <a:r>
              <a:rPr lang="en-US">
                <a:ea typeface="Calibri Light"/>
                <a:cs typeface="Calibri Light"/>
              </a:rPr>
              <a:t> </a:t>
            </a:r>
            <a:r>
              <a:rPr lang="en-US" err="1">
                <a:ea typeface="Calibri Light"/>
                <a:cs typeface="Calibri Light"/>
              </a:rPr>
              <a:t>programmā</a:t>
            </a:r>
            <a:r>
              <a:rPr lang="en-US">
                <a:ea typeface="Calibri Light"/>
                <a:cs typeface="Calibri Light"/>
              </a:rPr>
              <a:t>?</a:t>
            </a:r>
            <a:endParaRPr lang="en-US"/>
          </a:p>
        </p:txBody>
      </p:sp>
      <p:sp>
        <p:nvSpPr>
          <p:cNvPr id="3" name="Content Placeholder 2">
            <a:extLst>
              <a:ext uri="{FF2B5EF4-FFF2-40B4-BE49-F238E27FC236}">
                <a16:creationId xmlns:a16="http://schemas.microsoft.com/office/drawing/2014/main" id="{1B4D6CC1-D181-0937-0678-528ED05BF4FA}"/>
              </a:ext>
            </a:extLst>
          </p:cNvPr>
          <p:cNvSpPr>
            <a:spLocks noGrp="1"/>
          </p:cNvSpPr>
          <p:nvPr>
            <p:ph idx="1"/>
          </p:nvPr>
        </p:nvSpPr>
        <p:spPr>
          <a:xfrm>
            <a:off x="838200" y="1137967"/>
            <a:ext cx="10515600" cy="5038996"/>
          </a:xfrm>
        </p:spPr>
        <p:txBody>
          <a:bodyPr vert="horz" lIns="91440" tIns="45720" rIns="91440" bIns="45720" rtlCol="0" anchor="t">
            <a:normAutofit/>
          </a:bodyPr>
          <a:lstStyle/>
          <a:p>
            <a:pPr marL="0" indent="0">
              <a:buNone/>
            </a:pPr>
            <a:r>
              <a:rPr lang="en-US" b="1" err="1">
                <a:ea typeface="Calibri" panose="020F0502020204030204"/>
                <a:cs typeface="Calibri" panose="020F0502020204030204"/>
              </a:rPr>
              <a:t>Nolasīšana</a:t>
            </a:r>
            <a:r>
              <a:rPr lang="en-US">
                <a:ea typeface="Calibri" panose="020F0502020204030204"/>
                <a:cs typeface="Calibri" panose="020F0502020204030204"/>
              </a:rPr>
              <a:t>: Fails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jānolasa</a:t>
            </a:r>
            <a:r>
              <a:rPr lang="en-US">
                <a:ea typeface="Calibri" panose="020F0502020204030204"/>
                <a:cs typeface="Calibri" panose="020F0502020204030204"/>
              </a:rPr>
              <a:t> </a:t>
            </a:r>
            <a:r>
              <a:rPr lang="en-US" err="1">
                <a:ea typeface="Calibri" panose="020F0502020204030204"/>
                <a:cs typeface="Calibri" panose="020F0502020204030204"/>
              </a:rPr>
              <a:t>rindu</a:t>
            </a:r>
            <a:r>
              <a:rPr lang="en-US">
                <a:ea typeface="Calibri" panose="020F0502020204030204"/>
                <a:cs typeface="Calibri" panose="020F0502020204030204"/>
              </a:rPr>
              <a:t> pa </a:t>
            </a:r>
            <a:r>
              <a:rPr lang="en-US" err="1">
                <a:ea typeface="Calibri" panose="020F0502020204030204"/>
                <a:cs typeface="Calibri" panose="020F0502020204030204"/>
              </a:rPr>
              <a:t>rindai</a:t>
            </a:r>
            <a:r>
              <a:rPr lang="en-US">
                <a:ea typeface="Calibri" panose="020F0502020204030204"/>
                <a:cs typeface="Calibri" panose="020F0502020204030204"/>
              </a:rPr>
              <a:t>.</a:t>
            </a:r>
            <a:endParaRPr lang="en-US"/>
          </a:p>
          <a:p>
            <a:pPr marL="0" indent="0">
              <a:buNone/>
            </a:pPr>
            <a:r>
              <a:rPr lang="en-US" b="1">
                <a:ea typeface="Calibri" panose="020F0502020204030204"/>
                <a:cs typeface="Calibri" panose="020F0502020204030204"/>
              </a:rPr>
              <a:t>Datu </a:t>
            </a:r>
            <a:r>
              <a:rPr lang="en-US" b="1" err="1">
                <a:ea typeface="Calibri" panose="020F0502020204030204"/>
                <a:cs typeface="Calibri" panose="020F0502020204030204"/>
              </a:rPr>
              <a:t>struktūra</a:t>
            </a:r>
            <a:r>
              <a:rPr lang="en-US">
                <a:ea typeface="Calibri" panose="020F0502020204030204"/>
                <a:cs typeface="Calibri" panose="020F0502020204030204"/>
              </a:rPr>
              <a:t>: </a:t>
            </a:r>
            <a:r>
              <a:rPr lang="en-US" err="1">
                <a:ea typeface="Calibri" panose="020F0502020204030204"/>
                <a:cs typeface="Calibri" panose="020F0502020204030204"/>
              </a:rPr>
              <a:t>Labākā</a:t>
            </a:r>
            <a:r>
              <a:rPr lang="en-US">
                <a:ea typeface="Calibri" panose="020F0502020204030204"/>
                <a:cs typeface="Calibri" panose="020F0502020204030204"/>
              </a:rPr>
              <a:t> </a:t>
            </a:r>
            <a:r>
              <a:rPr lang="en-US" err="1">
                <a:ea typeface="Calibri" panose="020F0502020204030204"/>
                <a:cs typeface="Calibri" panose="020F0502020204030204"/>
              </a:rPr>
              <a:t>prakse</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katru</a:t>
            </a:r>
            <a:r>
              <a:rPr lang="en-US">
                <a:ea typeface="Calibri" panose="020F0502020204030204"/>
                <a:cs typeface="Calibri" panose="020F0502020204030204"/>
              </a:rPr>
              <a:t> </a:t>
            </a:r>
            <a:r>
              <a:rPr lang="en-US" err="1">
                <a:ea typeface="Calibri" panose="020F0502020204030204"/>
                <a:cs typeface="Calibri" panose="020F0502020204030204"/>
              </a:rPr>
              <a:t>faila</a:t>
            </a:r>
            <a:r>
              <a:rPr lang="en-US">
                <a:ea typeface="Calibri" panose="020F0502020204030204"/>
                <a:cs typeface="Calibri" panose="020F0502020204030204"/>
              </a:rPr>
              <a:t> </a:t>
            </a:r>
            <a:r>
              <a:rPr lang="en-US" err="1">
                <a:ea typeface="Calibri" panose="020F0502020204030204"/>
                <a:cs typeface="Calibri" panose="020F0502020204030204"/>
              </a:rPr>
              <a:t>rindu</a:t>
            </a:r>
            <a:r>
              <a:rPr lang="en-US">
                <a:ea typeface="Calibri" panose="020F0502020204030204"/>
                <a:cs typeface="Calibri" panose="020F0502020204030204"/>
              </a:rPr>
              <a:t> (</a:t>
            </a:r>
            <a:r>
              <a:rPr lang="en-US" err="1">
                <a:ea typeface="Calibri" panose="020F0502020204030204"/>
                <a:cs typeface="Calibri" panose="020F0502020204030204"/>
              </a:rPr>
              <a:t>izņemot</a:t>
            </a:r>
            <a:r>
              <a:rPr lang="en-US">
                <a:ea typeface="Calibri" panose="020F0502020204030204"/>
                <a:cs typeface="Calibri" panose="020F0502020204030204"/>
              </a:rPr>
              <a:t> </a:t>
            </a:r>
            <a:r>
              <a:rPr lang="en-US" err="1">
                <a:ea typeface="Calibri" panose="020F0502020204030204"/>
                <a:cs typeface="Calibri" panose="020F0502020204030204"/>
              </a:rPr>
              <a:t>pirmo</a:t>
            </a:r>
            <a:r>
              <a:rPr lang="en-US">
                <a:ea typeface="Calibri" panose="020F0502020204030204"/>
                <a:cs typeface="Calibri" panose="020F0502020204030204"/>
              </a:rPr>
              <a:t>, ja </a:t>
            </a:r>
            <a:r>
              <a:rPr lang="en-US" err="1">
                <a:ea typeface="Calibri" panose="020F0502020204030204"/>
                <a:cs typeface="Calibri" panose="020F0502020204030204"/>
              </a:rPr>
              <a:t>tā</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galvene</a:t>
            </a:r>
            <a:r>
              <a:rPr lang="en-US">
                <a:ea typeface="Calibri" panose="020F0502020204030204"/>
                <a:cs typeface="Calibri" panose="020F0502020204030204"/>
              </a:rPr>
              <a:t>) </a:t>
            </a:r>
            <a:r>
              <a:rPr lang="en-US" err="1">
                <a:ea typeface="Calibri" panose="020F0502020204030204"/>
                <a:cs typeface="Calibri" panose="020F0502020204030204"/>
              </a:rPr>
              <a:t>pārvērst</a:t>
            </a:r>
            <a:r>
              <a:rPr lang="en-US">
                <a:ea typeface="Calibri" panose="020F0502020204030204"/>
                <a:cs typeface="Calibri" panose="020F0502020204030204"/>
              </a:rPr>
              <a:t> par </a:t>
            </a:r>
            <a:r>
              <a:rPr lang="en-US" err="1">
                <a:ea typeface="Calibri" panose="020F0502020204030204"/>
                <a:cs typeface="Calibri" panose="020F0502020204030204"/>
              </a:rPr>
              <a:t>vārdnīcu</a:t>
            </a:r>
            <a:r>
              <a:rPr lang="en-US">
                <a:ea typeface="Calibri" panose="020F0502020204030204"/>
                <a:cs typeface="Calibri" panose="020F0502020204030204"/>
              </a:rPr>
              <a:t> (dictionary). Visas </a:t>
            </a:r>
            <a:r>
              <a:rPr lang="en-US" err="1">
                <a:ea typeface="Calibri" panose="020F0502020204030204"/>
                <a:cs typeface="Calibri" panose="020F0502020204030204"/>
              </a:rPr>
              <a:t>šīs</a:t>
            </a:r>
            <a:r>
              <a:rPr lang="en-US">
                <a:ea typeface="Calibri" panose="020F0502020204030204"/>
                <a:cs typeface="Calibri" panose="020F0502020204030204"/>
              </a:rPr>
              <a:t> </a:t>
            </a:r>
            <a:r>
              <a:rPr lang="en-US" err="1">
                <a:ea typeface="Calibri" panose="020F0502020204030204"/>
                <a:cs typeface="Calibri" panose="020F0502020204030204"/>
              </a:rPr>
              <a:t>vārdnīcas</a:t>
            </a:r>
            <a:r>
              <a:rPr lang="en-US">
                <a:ea typeface="Calibri" panose="020F0502020204030204"/>
                <a:cs typeface="Calibri" panose="020F0502020204030204"/>
              </a:rPr>
              <a:t> </a:t>
            </a:r>
            <a:r>
              <a:rPr lang="en-US" err="1">
                <a:ea typeface="Calibri" panose="020F0502020204030204"/>
                <a:cs typeface="Calibri" panose="020F0502020204030204"/>
              </a:rPr>
              <a:t>savukārt</a:t>
            </a:r>
            <a:r>
              <a:rPr lang="en-US">
                <a:ea typeface="Calibri" panose="020F0502020204030204"/>
                <a:cs typeface="Calibri" panose="020F0502020204030204"/>
              </a:rPr>
              <a:t> </a:t>
            </a:r>
            <a:r>
              <a:rPr lang="en-US" err="1">
                <a:ea typeface="Calibri" panose="020F0502020204030204"/>
                <a:cs typeface="Calibri" panose="020F0502020204030204"/>
              </a:rPr>
              <a:t>glabā</a:t>
            </a:r>
            <a:r>
              <a:rPr lang="en-US">
                <a:ea typeface="Calibri" panose="020F0502020204030204"/>
                <a:cs typeface="Calibri" panose="020F0502020204030204"/>
              </a:rPr>
              <a:t> </a:t>
            </a:r>
            <a:r>
              <a:rPr lang="en-US" err="1">
                <a:ea typeface="Calibri" panose="020F0502020204030204"/>
                <a:cs typeface="Calibri" panose="020F0502020204030204"/>
              </a:rPr>
              <a:t>sarakstā</a:t>
            </a:r>
            <a:r>
              <a:rPr lang="en-US">
                <a:ea typeface="Calibri" panose="020F0502020204030204"/>
                <a:cs typeface="Calibri" panose="020F0502020204030204"/>
              </a:rPr>
              <a:t> (list).</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Piemērs</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pic>
        <p:nvPicPr>
          <p:cNvPr id="4" name="Picture 3" descr="A screenshot of a computer&#10;&#10;AI-generated content may be incorrect.">
            <a:extLst>
              <a:ext uri="{FF2B5EF4-FFF2-40B4-BE49-F238E27FC236}">
                <a16:creationId xmlns:a16="http://schemas.microsoft.com/office/drawing/2014/main" id="{8DC1DB59-CCA4-F6E7-AD99-C3B04931E8D0}"/>
              </a:ext>
            </a:extLst>
          </p:cNvPr>
          <p:cNvPicPr>
            <a:picLocks noChangeAspect="1"/>
          </p:cNvPicPr>
          <p:nvPr/>
        </p:nvPicPr>
        <p:blipFill>
          <a:blip r:embed="rId2"/>
          <a:stretch>
            <a:fillRect/>
          </a:stretch>
        </p:blipFill>
        <p:spPr>
          <a:xfrm>
            <a:off x="834367" y="4087851"/>
            <a:ext cx="10216607" cy="1962614"/>
          </a:xfrm>
          <a:prstGeom prst="rect">
            <a:avLst/>
          </a:prstGeom>
        </p:spPr>
      </p:pic>
    </p:spTree>
    <p:extLst>
      <p:ext uri="{BB962C8B-B14F-4D97-AF65-F5344CB8AC3E}">
        <p14:creationId xmlns:p14="http://schemas.microsoft.com/office/powerpoint/2010/main" val="30646038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4D64-CCC4-4AB0-2E7F-72A9F3217A56}"/>
              </a:ext>
            </a:extLst>
          </p:cNvPr>
          <p:cNvSpPr>
            <a:spLocks noGrp="1"/>
          </p:cNvSpPr>
          <p:nvPr>
            <p:ph type="title"/>
          </p:nvPr>
        </p:nvSpPr>
        <p:spPr>
          <a:xfrm>
            <a:off x="838200" y="179271"/>
            <a:ext cx="10515600" cy="879514"/>
          </a:xfrm>
        </p:spPr>
        <p:txBody>
          <a:bodyPr>
            <a:normAutofit/>
          </a:bodyPr>
          <a:lstStyle/>
          <a:p>
            <a:r>
              <a:rPr lang="en-US" err="1">
                <a:ea typeface="Calibri Light"/>
                <a:cs typeface="Calibri Light"/>
              </a:rPr>
              <a:t>Biežākās</a:t>
            </a:r>
            <a:r>
              <a:rPr lang="en-US">
                <a:ea typeface="Calibri Light"/>
                <a:cs typeface="Calibri Light"/>
              </a:rPr>
              <a:t> </a:t>
            </a:r>
            <a:r>
              <a:rPr lang="en-US" err="1">
                <a:ea typeface="Calibri Light"/>
                <a:cs typeface="Calibri Light"/>
              </a:rPr>
              <a:t>operācijas</a:t>
            </a:r>
            <a:r>
              <a:rPr lang="en-US">
                <a:ea typeface="Calibri Light"/>
                <a:cs typeface="Calibri Light"/>
              </a:rPr>
              <a:t> </a:t>
            </a:r>
            <a:r>
              <a:rPr lang="en-US" err="1">
                <a:ea typeface="Calibri Light"/>
                <a:cs typeface="Calibri Light"/>
              </a:rPr>
              <a:t>ar</a:t>
            </a:r>
            <a:r>
              <a:rPr lang="en-US">
                <a:ea typeface="Calibri Light"/>
                <a:cs typeface="Calibri Light"/>
              </a:rPr>
              <a:t> CSV </a:t>
            </a:r>
            <a:r>
              <a:rPr lang="en-US" err="1">
                <a:ea typeface="Calibri Light"/>
                <a:cs typeface="Calibri Light"/>
              </a:rPr>
              <a:t>uz</a:t>
            </a:r>
            <a:r>
              <a:rPr lang="en-US">
                <a:ea typeface="Calibri Light"/>
                <a:cs typeface="Calibri Light"/>
              </a:rPr>
              <a:t> ko </a:t>
            </a:r>
            <a:r>
              <a:rPr lang="en-US" err="1">
                <a:ea typeface="Calibri Light"/>
                <a:cs typeface="Calibri Light"/>
              </a:rPr>
              <a:t>fokusēties</a:t>
            </a:r>
            <a:endParaRPr lang="en-US" err="1"/>
          </a:p>
        </p:txBody>
      </p:sp>
      <p:sp>
        <p:nvSpPr>
          <p:cNvPr id="3" name="Content Placeholder 2">
            <a:extLst>
              <a:ext uri="{FF2B5EF4-FFF2-40B4-BE49-F238E27FC236}">
                <a16:creationId xmlns:a16="http://schemas.microsoft.com/office/drawing/2014/main" id="{3C6C190A-D745-F3B2-5C21-75AA29EB730D}"/>
              </a:ext>
            </a:extLst>
          </p:cNvPr>
          <p:cNvSpPr>
            <a:spLocks noGrp="1"/>
          </p:cNvSpPr>
          <p:nvPr>
            <p:ph idx="1"/>
          </p:nvPr>
        </p:nvSpPr>
        <p:spPr>
          <a:xfrm>
            <a:off x="838200" y="1435333"/>
            <a:ext cx="10515600" cy="4741630"/>
          </a:xfrm>
        </p:spPr>
        <p:txBody>
          <a:bodyPr vert="horz" lIns="91440" tIns="45720" rIns="91440" bIns="45720" rtlCol="0" anchor="t">
            <a:normAutofit/>
          </a:bodyPr>
          <a:lstStyle/>
          <a:p>
            <a:pPr marL="457200" indent="-457200"/>
            <a:r>
              <a:rPr lang="en-US" b="1" err="1">
                <a:ea typeface="Calibri" panose="020F0502020204030204"/>
                <a:cs typeface="Calibri" panose="020F0502020204030204"/>
              </a:rPr>
              <a:t>Filtrēšana</a:t>
            </a:r>
            <a:r>
              <a:rPr lang="en-US" b="1">
                <a:ea typeface="Calibri" panose="020F0502020204030204"/>
                <a:cs typeface="Calibri" panose="020F0502020204030204"/>
              </a:rPr>
              <a:t>:</a:t>
            </a:r>
            <a:r>
              <a:rPr lang="en-US">
                <a:ea typeface="Calibri" panose="020F0502020204030204"/>
                <a:cs typeface="Calibri" panose="020F0502020204030204"/>
              </a:rPr>
              <a:t> </a:t>
            </a:r>
            <a:r>
              <a:rPr lang="en-US" err="1">
                <a:ea typeface="Calibri" panose="020F0502020204030204"/>
                <a:cs typeface="Calibri" panose="020F0502020204030204"/>
              </a:rPr>
              <a:t>Atlasīt</a:t>
            </a:r>
            <a:r>
              <a:rPr lang="en-US">
                <a:ea typeface="Calibri" panose="020F0502020204030204"/>
                <a:cs typeface="Calibri" panose="020F0502020204030204"/>
              </a:rPr>
              <a:t> </a:t>
            </a:r>
            <a:r>
              <a:rPr lang="en-US" err="1">
                <a:ea typeface="Calibri" panose="020F0502020204030204"/>
                <a:cs typeface="Calibri" panose="020F0502020204030204"/>
              </a:rPr>
              <a:t>tikai</a:t>
            </a:r>
            <a:r>
              <a:rPr lang="en-US">
                <a:ea typeface="Calibri" panose="020F0502020204030204"/>
                <a:cs typeface="Calibri" panose="020F0502020204030204"/>
              </a:rPr>
              <a:t> </a:t>
            </a:r>
            <a:r>
              <a:rPr lang="en-US" err="1">
                <a:ea typeface="Calibri" panose="020F0502020204030204"/>
                <a:cs typeface="Calibri" panose="020F0502020204030204"/>
              </a:rPr>
              <a:t>tos</a:t>
            </a:r>
            <a:r>
              <a:rPr lang="en-US">
                <a:ea typeface="Calibri" panose="020F0502020204030204"/>
                <a:cs typeface="Calibri" panose="020F0502020204030204"/>
              </a:rPr>
              <a:t> </a:t>
            </a:r>
            <a:r>
              <a:rPr lang="en-US" err="1">
                <a:ea typeface="Calibri" panose="020F0502020204030204"/>
                <a:cs typeface="Calibri" panose="020F0502020204030204"/>
              </a:rPr>
              <a:t>ierakstus</a:t>
            </a:r>
            <a:r>
              <a:rPr lang="en-US">
                <a:ea typeface="Calibri" panose="020F0502020204030204"/>
                <a:cs typeface="Calibri" panose="020F0502020204030204"/>
              </a:rPr>
              <a:t>, kas </a:t>
            </a:r>
            <a:r>
              <a:rPr lang="en-US" err="1">
                <a:ea typeface="Calibri" panose="020F0502020204030204"/>
                <a:cs typeface="Calibri" panose="020F0502020204030204"/>
              </a:rPr>
              <a:t>atbilst</a:t>
            </a:r>
            <a:r>
              <a:rPr lang="en-US">
                <a:ea typeface="Calibri" panose="020F0502020204030204"/>
                <a:cs typeface="Calibri" panose="020F0502020204030204"/>
              </a:rPr>
              <a:t> </a:t>
            </a:r>
            <a:r>
              <a:rPr lang="en-US" err="1">
                <a:ea typeface="Calibri" panose="020F0502020204030204"/>
                <a:cs typeface="Calibri" panose="020F0502020204030204"/>
              </a:rPr>
              <a:t>noteiktam</a:t>
            </a:r>
            <a:r>
              <a:rPr lang="en-US">
                <a:ea typeface="Calibri" panose="020F0502020204030204"/>
                <a:cs typeface="Calibri" panose="020F0502020204030204"/>
              </a:rPr>
              <a:t> </a:t>
            </a:r>
            <a:r>
              <a:rPr lang="en-US" err="1">
                <a:ea typeface="Calibri" panose="020F0502020204030204"/>
                <a:cs typeface="Calibri" panose="020F0502020204030204"/>
              </a:rPr>
              <a:t>nosacījumam</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visi</a:t>
            </a:r>
            <a:r>
              <a:rPr lang="en-US">
                <a:ea typeface="Calibri" panose="020F0502020204030204"/>
                <a:cs typeface="Calibri" panose="020F0502020204030204"/>
              </a:rPr>
              <a:t> </a:t>
            </a:r>
            <a:r>
              <a:rPr lang="en-US" err="1">
                <a:ea typeface="Calibri" panose="020F0502020204030204"/>
                <a:cs typeface="Calibri" panose="020F0502020204030204"/>
              </a:rPr>
              <a:t>studenti</a:t>
            </a:r>
            <a:r>
              <a:rPr lang="en-US">
                <a:ea typeface="Calibri" panose="020F0502020204030204"/>
                <a:cs typeface="Calibri" panose="020F0502020204030204"/>
              </a:rPr>
              <a:t> no 3. </a:t>
            </a:r>
            <a:r>
              <a:rPr lang="en-US" err="1">
                <a:ea typeface="Calibri" panose="020F0502020204030204"/>
                <a:cs typeface="Calibri" panose="020F0502020204030204"/>
              </a:rPr>
              <a:t>kursa</a:t>
            </a:r>
            <a:r>
              <a:rPr lang="en-US">
                <a:ea typeface="Calibri" panose="020F0502020204030204"/>
                <a:cs typeface="Calibri" panose="020F0502020204030204"/>
              </a:rPr>
              <a:t>).</a:t>
            </a:r>
          </a:p>
          <a:p>
            <a:pPr marL="457200" indent="-457200"/>
            <a:r>
              <a:rPr lang="en-US" b="1" err="1">
                <a:ea typeface="Calibri" panose="020F0502020204030204"/>
                <a:cs typeface="Calibri" panose="020F0502020204030204"/>
              </a:rPr>
              <a:t>Kārtošana</a:t>
            </a:r>
            <a:r>
              <a:rPr lang="en-US" b="1">
                <a:ea typeface="Calibri" panose="020F0502020204030204"/>
                <a:cs typeface="Calibri" panose="020F0502020204030204"/>
              </a:rPr>
              <a:t>:</a:t>
            </a:r>
            <a:r>
              <a:rPr lang="en-US">
                <a:ea typeface="Calibri" panose="020F0502020204030204"/>
                <a:cs typeface="Calibri" panose="020F0502020204030204"/>
              </a:rPr>
              <a:t> </a:t>
            </a:r>
            <a:r>
              <a:rPr lang="en-US" err="1">
                <a:ea typeface="Calibri" panose="020F0502020204030204"/>
                <a:cs typeface="Calibri" panose="020F0502020204030204"/>
              </a:rPr>
              <a:t>Sakārtot</a:t>
            </a:r>
            <a:r>
              <a:rPr lang="en-US">
                <a:ea typeface="Calibri" panose="020F0502020204030204"/>
                <a:cs typeface="Calibri" panose="020F0502020204030204"/>
              </a:rPr>
              <a:t> </a:t>
            </a:r>
            <a:r>
              <a:rPr lang="en-US" err="1">
                <a:ea typeface="Calibri" panose="020F0502020204030204"/>
                <a:cs typeface="Calibri" panose="020F0502020204030204"/>
              </a:rPr>
              <a:t>sarakstu</a:t>
            </a:r>
            <a:r>
              <a:rPr lang="en-US">
                <a:ea typeface="Calibri" panose="020F0502020204030204"/>
                <a:cs typeface="Calibri" panose="020F0502020204030204"/>
              </a:rPr>
              <a:t> </a:t>
            </a:r>
            <a:r>
              <a:rPr lang="en-US" err="1">
                <a:ea typeface="Calibri" panose="020F0502020204030204"/>
                <a:cs typeface="Calibri" panose="020F0502020204030204"/>
              </a:rPr>
              <a:t>pēc</a:t>
            </a:r>
            <a:r>
              <a:rPr lang="en-US">
                <a:ea typeface="Calibri" panose="020F0502020204030204"/>
                <a:cs typeface="Calibri" panose="020F0502020204030204"/>
              </a:rPr>
              <a:t> </a:t>
            </a:r>
            <a:r>
              <a:rPr lang="en-US" err="1">
                <a:ea typeface="Calibri" panose="020F0502020204030204"/>
                <a:cs typeface="Calibri" panose="020F0502020204030204"/>
              </a:rPr>
              <a:t>kādas</a:t>
            </a:r>
            <a:r>
              <a:rPr lang="en-US">
                <a:ea typeface="Calibri" panose="020F0502020204030204"/>
                <a:cs typeface="Calibri" panose="020F0502020204030204"/>
              </a:rPr>
              <a:t> no </a:t>
            </a:r>
            <a:r>
              <a:rPr lang="en-US" err="1">
                <a:ea typeface="Calibri" panose="020F0502020204030204"/>
                <a:cs typeface="Calibri" panose="020F0502020204030204"/>
              </a:rPr>
              <a:t>pazīmēm</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alfabētiski</a:t>
            </a:r>
            <a:r>
              <a:rPr lang="en-US">
                <a:ea typeface="Calibri" panose="020F0502020204030204"/>
                <a:cs typeface="Calibri" panose="020F0502020204030204"/>
              </a:rPr>
              <a:t> </a:t>
            </a:r>
            <a:r>
              <a:rPr lang="en-US" err="1">
                <a:ea typeface="Calibri" panose="020F0502020204030204"/>
                <a:cs typeface="Calibri" panose="020F0502020204030204"/>
              </a:rPr>
              <a:t>pēc</a:t>
            </a:r>
            <a:r>
              <a:rPr lang="en-US">
                <a:ea typeface="Calibri" panose="020F0502020204030204"/>
                <a:cs typeface="Calibri" panose="020F0502020204030204"/>
              </a:rPr>
              <a:t> </a:t>
            </a:r>
            <a:r>
              <a:rPr lang="en-US" err="1">
                <a:ea typeface="Calibri" panose="020F0502020204030204"/>
                <a:cs typeface="Calibri" panose="020F0502020204030204"/>
              </a:rPr>
              <a:t>uzvārda</a:t>
            </a:r>
            <a:r>
              <a:rPr lang="en-US">
                <a:ea typeface="Calibri" panose="020F0502020204030204"/>
                <a:cs typeface="Calibri" panose="020F0502020204030204"/>
              </a:rPr>
              <a:t>).</a:t>
            </a:r>
          </a:p>
          <a:p>
            <a:pPr marL="457200" indent="-457200"/>
            <a:r>
              <a:rPr lang="en-US" b="1">
                <a:ea typeface="Calibri" panose="020F0502020204030204"/>
                <a:cs typeface="Calibri" panose="020F0502020204030204"/>
              </a:rPr>
              <a:t>Datu </a:t>
            </a:r>
            <a:r>
              <a:rPr lang="en-US" b="1" err="1">
                <a:ea typeface="Calibri" panose="020F0502020204030204"/>
                <a:cs typeface="Calibri" panose="020F0502020204030204"/>
              </a:rPr>
              <a:t>atlase</a:t>
            </a:r>
            <a:r>
              <a:rPr lang="en-US" b="1">
                <a:ea typeface="Calibri" panose="020F0502020204030204"/>
                <a:cs typeface="Calibri" panose="020F0502020204030204"/>
              </a:rPr>
              <a:t>:</a:t>
            </a:r>
            <a:r>
              <a:rPr lang="en-US">
                <a:ea typeface="Calibri" panose="020F0502020204030204"/>
                <a:cs typeface="Calibri" panose="020F0502020204030204"/>
              </a:rPr>
              <a:t> No </a:t>
            </a:r>
            <a:r>
              <a:rPr lang="en-US" err="1">
                <a:ea typeface="Calibri" panose="020F0502020204030204"/>
                <a:cs typeface="Calibri" panose="020F0502020204030204"/>
              </a:rPr>
              <a:t>katra</a:t>
            </a:r>
            <a:r>
              <a:rPr lang="en-US">
                <a:ea typeface="Calibri" panose="020F0502020204030204"/>
                <a:cs typeface="Calibri" panose="020F0502020204030204"/>
              </a:rPr>
              <a:t> </a:t>
            </a:r>
            <a:r>
              <a:rPr lang="en-US" err="1">
                <a:ea typeface="Calibri" panose="020F0502020204030204"/>
                <a:cs typeface="Calibri" panose="020F0502020204030204"/>
              </a:rPr>
              <a:t>ieraksta</a:t>
            </a:r>
            <a:r>
              <a:rPr lang="en-US">
                <a:ea typeface="Calibri" panose="020F0502020204030204"/>
                <a:cs typeface="Calibri" panose="020F0502020204030204"/>
              </a:rPr>
              <a:t> </a:t>
            </a:r>
            <a:r>
              <a:rPr lang="en-US" err="1">
                <a:ea typeface="Calibri" panose="020F0502020204030204"/>
                <a:cs typeface="Calibri" panose="020F0502020204030204"/>
              </a:rPr>
              <a:t>izvadīt</a:t>
            </a:r>
            <a:r>
              <a:rPr lang="en-US">
                <a:ea typeface="Calibri" panose="020F0502020204030204"/>
                <a:cs typeface="Calibri" panose="020F0502020204030204"/>
              </a:rPr>
              <a:t> </a:t>
            </a:r>
            <a:r>
              <a:rPr lang="en-US" err="1">
                <a:ea typeface="Calibri" panose="020F0502020204030204"/>
                <a:cs typeface="Calibri" panose="020F0502020204030204"/>
              </a:rPr>
              <a:t>tikai</a:t>
            </a:r>
            <a:r>
              <a:rPr lang="en-US">
                <a:ea typeface="Calibri" panose="020F0502020204030204"/>
                <a:cs typeface="Calibri" panose="020F0502020204030204"/>
              </a:rPr>
              <a:t> </a:t>
            </a:r>
            <a:r>
              <a:rPr lang="en-US" err="1">
                <a:ea typeface="Calibri" panose="020F0502020204030204"/>
                <a:cs typeface="Calibri" panose="020F0502020204030204"/>
              </a:rPr>
              <a:t>noteiktas</a:t>
            </a:r>
            <a:r>
              <a:rPr lang="en-US">
                <a:ea typeface="Calibri" panose="020F0502020204030204"/>
                <a:cs typeface="Calibri" panose="020F0502020204030204"/>
              </a:rPr>
              <a:t> </a:t>
            </a:r>
            <a:r>
              <a:rPr lang="en-US" err="1">
                <a:ea typeface="Calibri" panose="020F0502020204030204"/>
                <a:cs typeface="Calibri" panose="020F0502020204030204"/>
              </a:rPr>
              <a:t>kolonnas</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tikai</a:t>
            </a:r>
            <a:r>
              <a:rPr lang="en-US">
                <a:ea typeface="Calibri" panose="020F0502020204030204"/>
                <a:cs typeface="Calibri" panose="020F0502020204030204"/>
              </a:rPr>
              <a:t> </a:t>
            </a:r>
            <a:r>
              <a:rPr lang="en-US" err="1">
                <a:ea typeface="Calibri" panose="020F0502020204030204"/>
                <a:cs typeface="Calibri" panose="020F0502020204030204"/>
              </a:rPr>
              <a:t>vārdu</a:t>
            </a:r>
            <a:r>
              <a:rPr lang="en-US">
                <a:ea typeface="Calibri" panose="020F0502020204030204"/>
                <a:cs typeface="Calibri" panose="020F0502020204030204"/>
              </a:rPr>
              <a:t> un </a:t>
            </a:r>
            <a:r>
              <a:rPr lang="en-US" err="1">
                <a:ea typeface="Calibri" panose="020F0502020204030204"/>
                <a:cs typeface="Calibri" panose="020F0502020204030204"/>
              </a:rPr>
              <a:t>uzvārdu</a:t>
            </a:r>
            <a:r>
              <a:rPr lang="en-US">
                <a:ea typeface="Calibri" panose="020F0502020204030204"/>
                <a:cs typeface="Calibri" panose="020F0502020204030204"/>
              </a:rPr>
              <a:t>).</a:t>
            </a:r>
          </a:p>
          <a:p>
            <a:pPr marL="457200" indent="-457200"/>
            <a:r>
              <a:rPr lang="en-US" b="1" err="1">
                <a:ea typeface="Calibri" panose="020F0502020204030204"/>
                <a:cs typeface="Calibri" panose="020F0502020204030204"/>
              </a:rPr>
              <a:t>Agregēšana</a:t>
            </a:r>
            <a:r>
              <a:rPr lang="en-US" b="1">
                <a:ea typeface="Calibri" panose="020F0502020204030204"/>
                <a:cs typeface="Calibri" panose="020F0502020204030204"/>
              </a:rPr>
              <a:t>:</a:t>
            </a:r>
            <a:r>
              <a:rPr lang="en-US">
                <a:ea typeface="Calibri" panose="020F0502020204030204"/>
                <a:cs typeface="Calibri" panose="020F0502020204030204"/>
              </a:rPr>
              <a:t> </a:t>
            </a:r>
            <a:r>
              <a:rPr lang="en-US" err="1">
                <a:ea typeface="Calibri" panose="020F0502020204030204"/>
                <a:cs typeface="Calibri" panose="020F0502020204030204"/>
              </a:rPr>
              <a:t>Aprēķināt</a:t>
            </a:r>
            <a:r>
              <a:rPr lang="en-US">
                <a:ea typeface="Calibri" panose="020F0502020204030204"/>
                <a:cs typeface="Calibri" panose="020F0502020204030204"/>
              </a:rPr>
              <a:t> </a:t>
            </a:r>
            <a:r>
              <a:rPr lang="en-US" err="1">
                <a:ea typeface="Calibri" panose="020F0502020204030204"/>
                <a:cs typeface="Calibri" panose="020F0502020204030204"/>
              </a:rPr>
              <a:t>kopsavilkuma</a:t>
            </a:r>
            <a:r>
              <a:rPr lang="en-US">
                <a:ea typeface="Calibri" panose="020F0502020204030204"/>
                <a:cs typeface="Calibri" panose="020F0502020204030204"/>
              </a:rPr>
              <a:t> datus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studentu</a:t>
            </a:r>
            <a:r>
              <a:rPr lang="en-US">
                <a:ea typeface="Calibri" panose="020F0502020204030204"/>
                <a:cs typeface="Calibri" panose="020F0502020204030204"/>
              </a:rPr>
              <a:t> </a:t>
            </a:r>
            <a:r>
              <a:rPr lang="en-US" err="1">
                <a:ea typeface="Calibri" panose="020F0502020204030204"/>
                <a:cs typeface="Calibri" panose="020F0502020204030204"/>
              </a:rPr>
              <a:t>kopskaits</a:t>
            </a:r>
            <a:r>
              <a:rPr lang="en-US">
                <a:ea typeface="Calibri" panose="020F0502020204030204"/>
                <a:cs typeface="Calibri" panose="020F0502020204030204"/>
              </a:rPr>
              <a:t>, </a:t>
            </a:r>
            <a:r>
              <a:rPr lang="en-US" err="1">
                <a:ea typeface="Calibri" panose="020F0502020204030204"/>
                <a:cs typeface="Calibri" panose="020F0502020204030204"/>
              </a:rPr>
              <a:t>vidējais</a:t>
            </a:r>
            <a:r>
              <a:rPr lang="en-US">
                <a:ea typeface="Calibri" panose="020F0502020204030204"/>
                <a:cs typeface="Calibri" panose="020F0502020204030204"/>
              </a:rPr>
              <a:t> </a:t>
            </a:r>
            <a:r>
              <a:rPr lang="en-US" err="1">
                <a:ea typeface="Calibri" panose="020F0502020204030204"/>
                <a:cs typeface="Calibri" panose="020F0502020204030204"/>
              </a:rPr>
              <a:t>kurss</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17248950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B9C1-C8B7-8A30-69E4-779DD00DAAFF}"/>
              </a:ext>
            </a:extLst>
          </p:cNvPr>
          <p:cNvSpPr>
            <a:spLocks noGrp="1"/>
          </p:cNvSpPr>
          <p:nvPr>
            <p:ph type="title"/>
          </p:nvPr>
        </p:nvSpPr>
        <p:spPr>
          <a:xfrm>
            <a:off x="838200" y="272198"/>
            <a:ext cx="10515600" cy="684368"/>
          </a:xfrm>
        </p:spPr>
        <p:txBody>
          <a:bodyPr>
            <a:normAutofit fontScale="90000"/>
          </a:bodyPr>
          <a:lstStyle/>
          <a:p>
            <a:r>
              <a:rPr lang="en-US" err="1">
                <a:ea typeface="Calibri Light"/>
                <a:cs typeface="Calibri Light"/>
              </a:rPr>
              <a:t>Sīkāk</a:t>
            </a:r>
            <a:r>
              <a:rPr lang="en-US">
                <a:ea typeface="Calibri Light"/>
                <a:cs typeface="Calibri Light"/>
              </a:rPr>
              <a:t> par </a:t>
            </a:r>
            <a:r>
              <a:rPr lang="en-US" err="1">
                <a:ea typeface="Calibri Light"/>
                <a:cs typeface="Calibri Light"/>
              </a:rPr>
              <a:t>svarīgākajām</a:t>
            </a:r>
            <a:r>
              <a:rPr lang="en-US">
                <a:ea typeface="Calibri Light"/>
                <a:cs typeface="Calibri Light"/>
              </a:rPr>
              <a:t> </a:t>
            </a:r>
            <a:r>
              <a:rPr lang="en-US" err="1">
                <a:ea typeface="Calibri Light"/>
                <a:cs typeface="Calibri Light"/>
              </a:rPr>
              <a:t>darbībām</a:t>
            </a:r>
            <a:r>
              <a:rPr lang="en-US">
                <a:ea typeface="Calibri Light"/>
                <a:cs typeface="Calibri Light"/>
              </a:rPr>
              <a:t> </a:t>
            </a:r>
            <a:r>
              <a:rPr lang="en-US" err="1">
                <a:ea typeface="Calibri Light"/>
                <a:cs typeface="Calibri Light"/>
              </a:rPr>
              <a:t>ar</a:t>
            </a:r>
            <a:r>
              <a:rPr lang="en-US">
                <a:ea typeface="Calibri Light"/>
                <a:cs typeface="Calibri Light"/>
              </a:rPr>
              <a:t> CSV un </a:t>
            </a:r>
            <a:r>
              <a:rPr lang="en-US" err="1">
                <a:ea typeface="Calibri Light"/>
                <a:cs typeface="Calibri Light"/>
              </a:rPr>
              <a:t>citiem</a:t>
            </a:r>
            <a:r>
              <a:rPr lang="en-US">
                <a:ea typeface="Calibri Light"/>
                <a:cs typeface="Calibri Light"/>
              </a:rPr>
              <a:t> </a:t>
            </a:r>
            <a:r>
              <a:rPr lang="en-US" err="1">
                <a:ea typeface="Calibri Light"/>
                <a:cs typeface="Calibri Light"/>
              </a:rPr>
              <a:t>elementiem</a:t>
            </a:r>
            <a:r>
              <a:rPr lang="en-US">
                <a:ea typeface="Calibri Light"/>
                <a:cs typeface="Calibri Light"/>
              </a:rPr>
              <a:t>.</a:t>
            </a:r>
            <a:endParaRPr lang="en-US"/>
          </a:p>
        </p:txBody>
      </p:sp>
      <p:sp>
        <p:nvSpPr>
          <p:cNvPr id="3" name="Content Placeholder 2">
            <a:extLst>
              <a:ext uri="{FF2B5EF4-FFF2-40B4-BE49-F238E27FC236}">
                <a16:creationId xmlns:a16="http://schemas.microsoft.com/office/drawing/2014/main" id="{04C614D5-0F84-F7B7-12EB-FCF05C1979B2}"/>
              </a:ext>
            </a:extLst>
          </p:cNvPr>
          <p:cNvSpPr>
            <a:spLocks noGrp="1"/>
          </p:cNvSpPr>
          <p:nvPr>
            <p:ph idx="1"/>
          </p:nvPr>
        </p:nvSpPr>
        <p:spPr>
          <a:xfrm>
            <a:off x="838200" y="1388869"/>
            <a:ext cx="10515600" cy="4788094"/>
          </a:xfrm>
        </p:spPr>
        <p:txBody>
          <a:bodyPr vert="horz" lIns="91440" tIns="45720" rIns="91440" bIns="45720" rtlCol="0" anchor="t">
            <a:normAutofit fontScale="92500" lnSpcReduction="10000"/>
          </a:bodyPr>
          <a:lstStyle/>
          <a:p>
            <a:pPr marL="0" indent="0">
              <a:buNone/>
            </a:pPr>
            <a:r>
              <a:rPr lang="en-US" err="1">
                <a:ea typeface="Calibri" panose="020F0502020204030204"/>
                <a:cs typeface="Calibri" panose="020F0502020204030204"/>
              </a:rPr>
              <a:t>Pirms</a:t>
            </a:r>
            <a:r>
              <a:rPr lang="en-US">
                <a:ea typeface="Calibri" panose="020F0502020204030204"/>
                <a:cs typeface="Calibri" panose="020F0502020204030204"/>
              </a:rPr>
              <a:t> </a:t>
            </a:r>
            <a:r>
              <a:rPr lang="en-US" err="1">
                <a:ea typeface="Calibri" panose="020F0502020204030204"/>
                <a:cs typeface="Calibri" panose="020F0502020204030204"/>
              </a:rPr>
              <a:t>sākt</a:t>
            </a:r>
            <a:r>
              <a:rPr lang="en-US">
                <a:ea typeface="Calibri" panose="020F0502020204030204"/>
                <a:cs typeface="Calibri" panose="020F0502020204030204"/>
              </a:rPr>
              <a:t> </a:t>
            </a:r>
            <a:r>
              <a:rPr lang="en-US" err="1">
                <a:ea typeface="Calibri" panose="020F0502020204030204"/>
                <a:cs typeface="Calibri" panose="020F0502020204030204"/>
              </a:rPr>
              <a:t>veikt</a:t>
            </a:r>
            <a:r>
              <a:rPr lang="en-US">
                <a:ea typeface="Calibri" panose="020F0502020204030204"/>
                <a:cs typeface="Calibri" panose="020F0502020204030204"/>
              </a:rPr>
              <a:t> </a:t>
            </a:r>
            <a:r>
              <a:rPr lang="en-US" err="1">
                <a:ea typeface="Calibri" panose="020F0502020204030204"/>
                <a:cs typeface="Calibri" panose="020F0502020204030204"/>
              </a:rPr>
              <a:t>jebkādas</a:t>
            </a:r>
            <a:r>
              <a:rPr lang="en-US">
                <a:ea typeface="Calibri" panose="020F0502020204030204"/>
                <a:cs typeface="Calibri" panose="020F0502020204030204"/>
              </a:rPr>
              <a:t> </a:t>
            </a:r>
            <a:r>
              <a:rPr lang="en-US" err="1">
                <a:ea typeface="Calibri" panose="020F0502020204030204"/>
                <a:cs typeface="Calibri" panose="020F0502020204030204"/>
              </a:rPr>
              <a:t>darbības</a:t>
            </a:r>
            <a:r>
              <a:rPr lang="en-US">
                <a:ea typeface="Calibri" panose="020F0502020204030204"/>
                <a:cs typeface="Calibri" panose="020F0502020204030204"/>
              </a:rPr>
              <a:t>, </a:t>
            </a:r>
            <a:r>
              <a:rPr lang="en-US" err="1">
                <a:ea typeface="Calibri" panose="020F0502020204030204"/>
                <a:cs typeface="Calibri" panose="020F0502020204030204"/>
              </a:rPr>
              <a:t>dati</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pareizi</a:t>
            </a:r>
            <a:r>
              <a:rPr lang="en-US">
                <a:ea typeface="Calibri" panose="020F0502020204030204"/>
                <a:cs typeface="Calibri" panose="020F0502020204030204"/>
              </a:rPr>
              <a:t> </a:t>
            </a:r>
            <a:r>
              <a:rPr lang="en-US" err="1">
                <a:ea typeface="Calibri" panose="020F0502020204030204"/>
                <a:cs typeface="Calibri" panose="020F0502020204030204"/>
              </a:rPr>
              <a:t>jānolasa</a:t>
            </a:r>
            <a:r>
              <a:rPr lang="en-US">
                <a:ea typeface="Calibri" panose="020F0502020204030204"/>
                <a:cs typeface="Calibri" panose="020F0502020204030204"/>
              </a:rPr>
              <a:t> no </a:t>
            </a:r>
            <a:r>
              <a:rPr lang="en-US" err="1">
                <a:ea typeface="Calibri" panose="020F0502020204030204"/>
                <a:cs typeface="Calibri" panose="020F0502020204030204"/>
              </a:rPr>
              <a:t>faila</a:t>
            </a:r>
            <a:r>
              <a:rPr lang="en-US">
                <a:ea typeface="Calibri" panose="020F0502020204030204"/>
                <a:cs typeface="Calibri" panose="020F0502020204030204"/>
              </a:rPr>
              <a:t> un </a:t>
            </a:r>
            <a:r>
              <a:rPr lang="en-US" err="1">
                <a:ea typeface="Calibri" panose="020F0502020204030204"/>
                <a:cs typeface="Calibri" panose="020F0502020204030204"/>
              </a:rPr>
              <a:t>jāieliek</a:t>
            </a:r>
            <a:r>
              <a:rPr lang="en-US">
                <a:ea typeface="Calibri" panose="020F0502020204030204"/>
                <a:cs typeface="Calibri" panose="020F0502020204030204"/>
              </a:rPr>
              <a:t> </a:t>
            </a:r>
            <a:r>
              <a:rPr lang="en-US" err="1">
                <a:ea typeface="Calibri" panose="020F0502020204030204"/>
                <a:cs typeface="Calibri" panose="020F0502020204030204"/>
              </a:rPr>
              <a:t>programmēšanai</a:t>
            </a:r>
            <a:r>
              <a:rPr lang="en-US">
                <a:ea typeface="Calibri" panose="020F0502020204030204"/>
                <a:cs typeface="Calibri" panose="020F0502020204030204"/>
              </a:rPr>
              <a:t> </a:t>
            </a:r>
            <a:r>
              <a:rPr lang="en-US" err="1">
                <a:ea typeface="Calibri" panose="020F0502020204030204"/>
                <a:cs typeface="Calibri" panose="020F0502020204030204"/>
              </a:rPr>
              <a:t>ērtā</a:t>
            </a:r>
            <a:r>
              <a:rPr lang="en-US">
                <a:ea typeface="Calibri" panose="020F0502020204030204"/>
                <a:cs typeface="Calibri" panose="020F0502020204030204"/>
              </a:rPr>
              <a:t> datu </a:t>
            </a:r>
            <a:r>
              <a:rPr lang="en-US" err="1">
                <a:ea typeface="Calibri" panose="020F0502020204030204"/>
                <a:cs typeface="Calibri" panose="020F0502020204030204"/>
              </a:rPr>
              <a:t>struktūrā</a:t>
            </a:r>
            <a:r>
              <a:rPr lang="en-US">
                <a:ea typeface="Calibri" panose="020F0502020204030204"/>
                <a:cs typeface="Calibri" panose="020F0502020204030204"/>
              </a:rPr>
              <a:t>. Python tam </a:t>
            </a:r>
            <a:r>
              <a:rPr lang="en-US" err="1">
                <a:ea typeface="Calibri" panose="020F0502020204030204"/>
                <a:cs typeface="Calibri" panose="020F0502020204030204"/>
              </a:rPr>
              <a:t>piedāvā</a:t>
            </a:r>
            <a:r>
              <a:rPr lang="en-US">
                <a:ea typeface="Calibri" panose="020F0502020204030204"/>
                <a:cs typeface="Calibri" panose="020F0502020204030204"/>
              </a:rPr>
              <a:t> </a:t>
            </a:r>
            <a:r>
              <a:rPr lang="en-US" err="1">
                <a:ea typeface="Calibri" panose="020F0502020204030204"/>
                <a:cs typeface="Calibri" panose="020F0502020204030204"/>
              </a:rPr>
              <a:t>iebūvētu</a:t>
            </a:r>
            <a:r>
              <a:rPr lang="en-US">
                <a:ea typeface="Calibri" panose="020F0502020204030204"/>
                <a:cs typeface="Calibri" panose="020F0502020204030204"/>
              </a:rPr>
              <a:t> csv </a:t>
            </a:r>
            <a:r>
              <a:rPr lang="en-US" err="1">
                <a:ea typeface="Calibri" panose="020F0502020204030204"/>
                <a:cs typeface="Calibri" panose="020F0502020204030204"/>
              </a:rPr>
              <a:t>bibliotēku</a:t>
            </a:r>
            <a:r>
              <a:rPr lang="en-US">
                <a:ea typeface="Calibri"/>
                <a:cs typeface="Calibri"/>
              </a:rPr>
              <a:t>.</a:t>
            </a:r>
          </a:p>
          <a:p>
            <a:pPr marL="0" indent="0">
              <a:buNone/>
            </a:pPr>
            <a:endParaRPr lang="en-US">
              <a:ea typeface="Calibri"/>
              <a:cs typeface="Calibri"/>
            </a:endParaRPr>
          </a:p>
          <a:p>
            <a:pPr marL="0" indent="0">
              <a:buNone/>
            </a:pPr>
            <a:r>
              <a:rPr lang="en-US" b="1" err="1">
                <a:ea typeface="Calibri"/>
                <a:cs typeface="Calibri"/>
              </a:rPr>
              <a:t>Kāpēc</a:t>
            </a:r>
            <a:r>
              <a:rPr lang="en-US" b="1">
                <a:ea typeface="Calibri"/>
                <a:cs typeface="Calibri"/>
              </a:rPr>
              <a:t> </a:t>
            </a:r>
            <a:r>
              <a:rPr lang="en-US" b="1" err="1">
                <a:ea typeface="Calibri"/>
                <a:cs typeface="Calibri"/>
              </a:rPr>
              <a:t>izmantot</a:t>
            </a:r>
            <a:r>
              <a:rPr lang="en-US" b="1">
                <a:ea typeface="Calibri"/>
                <a:cs typeface="Calibri"/>
              </a:rPr>
              <a:t> csv </a:t>
            </a:r>
            <a:r>
              <a:rPr lang="en-US" b="1" err="1">
                <a:ea typeface="Calibri"/>
                <a:cs typeface="Calibri"/>
              </a:rPr>
              <a:t>bibliotēku</a:t>
            </a:r>
            <a:r>
              <a:rPr lang="en-US" b="1">
                <a:ea typeface="Calibri"/>
                <a:cs typeface="Calibri"/>
              </a:rPr>
              <a:t>, </a:t>
            </a:r>
            <a:r>
              <a:rPr lang="en-US" b="1" err="1">
                <a:ea typeface="Calibri"/>
                <a:cs typeface="Calibri"/>
              </a:rPr>
              <a:t>nevis</a:t>
            </a:r>
            <a:r>
              <a:rPr lang="en-US" b="1">
                <a:ea typeface="Calibri"/>
                <a:cs typeface="Calibri"/>
              </a:rPr>
              <a:t> </a:t>
            </a:r>
            <a:r>
              <a:rPr lang="en-US" b="1" err="1">
                <a:ea typeface="Calibri"/>
                <a:cs typeface="Calibri"/>
              </a:rPr>
              <a:t>vienkārši</a:t>
            </a:r>
            <a:r>
              <a:rPr lang="en-US" b="1">
                <a:ea typeface="Calibri"/>
                <a:cs typeface="Calibri"/>
              </a:rPr>
              <a:t> </a:t>
            </a:r>
            <a:r>
              <a:rPr lang="en-US" b="1" err="1">
                <a:ea typeface="Calibri"/>
                <a:cs typeface="Calibri"/>
              </a:rPr>
              <a:t>lasīt</a:t>
            </a:r>
            <a:r>
              <a:rPr lang="en-US" b="1">
                <a:ea typeface="Calibri"/>
                <a:cs typeface="Calibri"/>
              </a:rPr>
              <a:t> </a:t>
            </a:r>
            <a:r>
              <a:rPr lang="en-US" b="1" err="1">
                <a:ea typeface="Calibri"/>
                <a:cs typeface="Calibri"/>
              </a:rPr>
              <a:t>failu</a:t>
            </a:r>
            <a:r>
              <a:rPr lang="en-US" b="1">
                <a:ea typeface="Calibri"/>
                <a:cs typeface="Calibri"/>
              </a:rPr>
              <a:t>?</a:t>
            </a:r>
            <a:br>
              <a:rPr lang="en-US" b="1">
                <a:ea typeface="Calibri"/>
                <a:cs typeface="Calibri"/>
              </a:rPr>
            </a:br>
            <a:r>
              <a:rPr lang="en-US">
                <a:ea typeface="Calibri"/>
                <a:cs typeface="Calibri"/>
              </a:rPr>
              <a:t>csv </a:t>
            </a:r>
            <a:r>
              <a:rPr lang="en-US" err="1">
                <a:ea typeface="Calibri"/>
                <a:cs typeface="Calibri"/>
              </a:rPr>
              <a:t>bibliotēka</a:t>
            </a:r>
            <a:r>
              <a:rPr lang="en-US">
                <a:ea typeface="Calibri"/>
                <a:cs typeface="Calibri"/>
              </a:rPr>
              <a:t> </a:t>
            </a:r>
            <a:r>
              <a:rPr lang="en-US" err="1">
                <a:ea typeface="Calibri"/>
                <a:cs typeface="Calibri"/>
              </a:rPr>
              <a:t>pati</a:t>
            </a:r>
            <a:r>
              <a:rPr lang="en-US">
                <a:ea typeface="Calibri"/>
                <a:cs typeface="Calibri"/>
              </a:rPr>
              <a:t> </a:t>
            </a:r>
            <a:r>
              <a:rPr lang="en-US" err="1">
                <a:ea typeface="Calibri"/>
                <a:cs typeface="Calibri"/>
              </a:rPr>
              <a:t>parūpējas</a:t>
            </a:r>
            <a:r>
              <a:rPr lang="en-US">
                <a:ea typeface="Calibri"/>
                <a:cs typeface="Calibri"/>
              </a:rPr>
              <a:t> par </a:t>
            </a:r>
            <a:r>
              <a:rPr lang="en-US" err="1">
                <a:ea typeface="Calibri"/>
                <a:cs typeface="Calibri"/>
              </a:rPr>
              <a:t>sarežģījumiem</a:t>
            </a:r>
            <a:r>
              <a:rPr lang="en-US">
                <a:ea typeface="Calibri"/>
                <a:cs typeface="Calibri"/>
              </a:rPr>
              <a:t>, </a:t>
            </a:r>
            <a:r>
              <a:rPr lang="en-US" err="1">
                <a:ea typeface="Calibri"/>
                <a:cs typeface="Calibri"/>
              </a:rPr>
              <a:t>piemēram</a:t>
            </a:r>
            <a:r>
              <a:rPr lang="en-US">
                <a:ea typeface="Calibri"/>
                <a:cs typeface="Calibri"/>
              </a:rPr>
              <a:t>:</a:t>
            </a:r>
            <a:endParaRPr lang="en-US"/>
          </a:p>
          <a:p>
            <a:pPr marL="457200" indent="-457200"/>
            <a:r>
              <a:rPr lang="en-US">
                <a:ea typeface="Calibri"/>
                <a:cs typeface="Calibri"/>
              </a:rPr>
              <a:t>Ja </a:t>
            </a:r>
            <a:r>
              <a:rPr lang="en-US" err="1">
                <a:ea typeface="Calibri"/>
                <a:cs typeface="Calibri"/>
              </a:rPr>
              <a:t>kādā</a:t>
            </a:r>
            <a:r>
              <a:rPr lang="en-US">
                <a:ea typeface="Calibri"/>
                <a:cs typeface="Calibri"/>
              </a:rPr>
              <a:t> </a:t>
            </a:r>
            <a:r>
              <a:rPr lang="en-US" err="1">
                <a:ea typeface="Calibri"/>
                <a:cs typeface="Calibri"/>
              </a:rPr>
              <a:t>laukā</a:t>
            </a:r>
            <a:r>
              <a:rPr lang="en-US">
                <a:ea typeface="Calibri"/>
                <a:cs typeface="Calibri"/>
              </a:rPr>
              <a:t> (</a:t>
            </a:r>
            <a:r>
              <a:rPr lang="en-US" err="1">
                <a:ea typeface="Calibri"/>
                <a:cs typeface="Calibri"/>
              </a:rPr>
              <a:t>kolonnā</a:t>
            </a:r>
            <a:r>
              <a:rPr lang="en-US">
                <a:ea typeface="Calibri"/>
                <a:cs typeface="Calibri"/>
              </a:rPr>
              <a:t>) </a:t>
            </a:r>
            <a:r>
              <a:rPr lang="en-US" err="1">
                <a:ea typeface="Calibri"/>
                <a:cs typeface="Calibri"/>
              </a:rPr>
              <a:t>ir</a:t>
            </a:r>
            <a:r>
              <a:rPr lang="en-US">
                <a:ea typeface="Calibri"/>
                <a:cs typeface="Calibri"/>
              </a:rPr>
              <a:t> </a:t>
            </a:r>
            <a:r>
              <a:rPr lang="en-US" err="1">
                <a:ea typeface="Calibri"/>
                <a:cs typeface="Calibri"/>
              </a:rPr>
              <a:t>komats</a:t>
            </a:r>
            <a:r>
              <a:rPr lang="en-US">
                <a:ea typeface="Calibri"/>
                <a:cs typeface="Calibri"/>
              </a:rPr>
              <a:t>, </a:t>
            </a:r>
            <a:r>
              <a:rPr lang="en-US" err="1">
                <a:ea typeface="Calibri"/>
                <a:cs typeface="Calibri"/>
              </a:rPr>
              <a:t>piemēram</a:t>
            </a:r>
            <a:r>
              <a:rPr lang="en-US">
                <a:ea typeface="Calibri"/>
                <a:cs typeface="Calibri"/>
              </a:rPr>
              <a:t>, </a:t>
            </a:r>
            <a:r>
              <a:rPr lang="en-US" err="1">
                <a:ea typeface="Calibri"/>
                <a:cs typeface="Calibri"/>
              </a:rPr>
              <a:t>adresē</a:t>
            </a:r>
            <a:r>
              <a:rPr lang="en-US">
                <a:ea typeface="Calibri"/>
                <a:cs typeface="Calibri"/>
              </a:rPr>
              <a:t> "</a:t>
            </a:r>
            <a:r>
              <a:rPr lang="en-US" err="1">
                <a:ea typeface="Calibri"/>
                <a:cs typeface="Calibri"/>
              </a:rPr>
              <a:t>Brīvības</a:t>
            </a:r>
            <a:r>
              <a:rPr lang="en-US">
                <a:ea typeface="Calibri"/>
                <a:cs typeface="Calibri"/>
              </a:rPr>
              <a:t> </a:t>
            </a:r>
            <a:r>
              <a:rPr lang="en-US" err="1">
                <a:ea typeface="Calibri"/>
                <a:cs typeface="Calibri"/>
              </a:rPr>
              <a:t>iela</a:t>
            </a:r>
            <a:r>
              <a:rPr lang="en-US">
                <a:ea typeface="Calibri"/>
                <a:cs typeface="Calibri"/>
              </a:rPr>
              <a:t> 10, </a:t>
            </a:r>
            <a:r>
              <a:rPr lang="en-US" err="1">
                <a:ea typeface="Calibri"/>
                <a:cs typeface="Calibri"/>
              </a:rPr>
              <a:t>Rīga</a:t>
            </a:r>
            <a:r>
              <a:rPr lang="en-US">
                <a:ea typeface="Calibri"/>
                <a:cs typeface="Calibri"/>
              </a:rPr>
              <a:t>".</a:t>
            </a:r>
          </a:p>
          <a:p>
            <a:pPr marL="457200" indent="-457200"/>
            <a:r>
              <a:rPr lang="en-US">
                <a:ea typeface="Calibri"/>
                <a:cs typeface="Calibri"/>
              </a:rPr>
              <a:t>Ja </a:t>
            </a:r>
            <a:r>
              <a:rPr lang="en-US" err="1">
                <a:ea typeface="Calibri"/>
                <a:cs typeface="Calibri"/>
              </a:rPr>
              <a:t>lauki</a:t>
            </a:r>
            <a:r>
              <a:rPr lang="en-US">
                <a:ea typeface="Calibri"/>
                <a:cs typeface="Calibri"/>
              </a:rPr>
              <a:t> </a:t>
            </a:r>
            <a:r>
              <a:rPr lang="en-US" err="1">
                <a:ea typeface="Calibri"/>
                <a:cs typeface="Calibri"/>
              </a:rPr>
              <a:t>ir</a:t>
            </a:r>
            <a:r>
              <a:rPr lang="en-US">
                <a:ea typeface="Calibri"/>
                <a:cs typeface="Calibri"/>
              </a:rPr>
              <a:t> </a:t>
            </a:r>
            <a:r>
              <a:rPr lang="en-US" err="1">
                <a:ea typeface="Calibri"/>
                <a:cs typeface="Calibri"/>
              </a:rPr>
              <a:t>ielikti</a:t>
            </a:r>
            <a:r>
              <a:rPr lang="en-US">
                <a:ea typeface="Calibri"/>
                <a:cs typeface="Calibri"/>
              </a:rPr>
              <a:t> </a:t>
            </a:r>
            <a:r>
              <a:rPr lang="en-US" err="1">
                <a:ea typeface="Calibri"/>
                <a:cs typeface="Calibri"/>
              </a:rPr>
              <a:t>pēdiņās</a:t>
            </a:r>
            <a:r>
              <a:rPr lang="en-US">
                <a:ea typeface="Calibri"/>
                <a:cs typeface="Calibri"/>
              </a:rPr>
              <a:t>.</a:t>
            </a:r>
          </a:p>
          <a:p>
            <a:pPr marL="457200" indent="-457200"/>
            <a:r>
              <a:rPr lang="en-US" err="1">
                <a:ea typeface="Calibri"/>
                <a:cs typeface="Calibri"/>
              </a:rPr>
              <a:t>Dažādiem</a:t>
            </a:r>
            <a:r>
              <a:rPr lang="en-US">
                <a:ea typeface="Calibri"/>
                <a:cs typeface="Calibri"/>
              </a:rPr>
              <a:t> </a:t>
            </a:r>
            <a:r>
              <a:rPr lang="en-US" err="1">
                <a:ea typeface="Calibri"/>
                <a:cs typeface="Calibri"/>
              </a:rPr>
              <a:t>rindu</a:t>
            </a:r>
            <a:r>
              <a:rPr lang="en-US">
                <a:ea typeface="Calibri"/>
                <a:cs typeface="Calibri"/>
              </a:rPr>
              <a:t> </a:t>
            </a:r>
            <a:r>
              <a:rPr lang="en-US" err="1">
                <a:ea typeface="Calibri"/>
                <a:cs typeface="Calibri"/>
              </a:rPr>
              <a:t>beigu</a:t>
            </a:r>
            <a:r>
              <a:rPr lang="en-US">
                <a:ea typeface="Calibri"/>
                <a:cs typeface="Calibri"/>
              </a:rPr>
              <a:t> </a:t>
            </a:r>
            <a:r>
              <a:rPr lang="en-US" err="1">
                <a:ea typeface="Calibri"/>
                <a:cs typeface="Calibri"/>
              </a:rPr>
              <a:t>simboliem</a:t>
            </a:r>
            <a:r>
              <a:rPr lang="en-US">
                <a:ea typeface="Calibri"/>
                <a:cs typeface="Calibri"/>
              </a:rPr>
              <a:t>.</a:t>
            </a:r>
          </a:p>
          <a:p>
            <a:pPr marL="0" indent="0">
              <a:buNone/>
            </a:pPr>
            <a:r>
              <a:rPr lang="en-US" err="1">
                <a:ea typeface="Calibri"/>
                <a:cs typeface="Calibri"/>
              </a:rPr>
              <a:t>Mūsu</a:t>
            </a:r>
            <a:r>
              <a:rPr lang="en-US">
                <a:ea typeface="Calibri"/>
                <a:cs typeface="Calibri"/>
              </a:rPr>
              <a:t> </a:t>
            </a:r>
            <a:r>
              <a:rPr lang="en-US" err="1">
                <a:ea typeface="Calibri"/>
                <a:cs typeface="Calibri"/>
              </a:rPr>
              <a:t>mērķis</a:t>
            </a:r>
            <a:r>
              <a:rPr lang="en-US">
                <a:ea typeface="Calibri"/>
                <a:cs typeface="Calibri"/>
              </a:rPr>
              <a:t> </a:t>
            </a:r>
            <a:r>
              <a:rPr lang="en-US" err="1">
                <a:ea typeface="Calibri"/>
                <a:cs typeface="Calibri"/>
              </a:rPr>
              <a:t>ir</a:t>
            </a:r>
            <a:r>
              <a:rPr lang="en-US">
                <a:ea typeface="Calibri"/>
                <a:cs typeface="Calibri"/>
              </a:rPr>
              <a:t> </a:t>
            </a:r>
            <a:r>
              <a:rPr lang="en-US" err="1">
                <a:ea typeface="Calibri"/>
                <a:cs typeface="Calibri"/>
              </a:rPr>
              <a:t>katru</a:t>
            </a:r>
            <a:r>
              <a:rPr lang="en-US">
                <a:ea typeface="Calibri"/>
                <a:cs typeface="Calibri"/>
              </a:rPr>
              <a:t> CSV </a:t>
            </a:r>
            <a:r>
              <a:rPr lang="en-US" err="1">
                <a:ea typeface="Calibri"/>
                <a:cs typeface="Calibri"/>
              </a:rPr>
              <a:t>faila</a:t>
            </a:r>
            <a:r>
              <a:rPr lang="en-US">
                <a:ea typeface="Calibri"/>
                <a:cs typeface="Calibri"/>
              </a:rPr>
              <a:t> </a:t>
            </a:r>
            <a:r>
              <a:rPr lang="en-US" err="1">
                <a:ea typeface="Calibri"/>
                <a:cs typeface="Calibri"/>
              </a:rPr>
              <a:t>rindu</a:t>
            </a:r>
            <a:r>
              <a:rPr lang="en-US">
                <a:ea typeface="Calibri"/>
                <a:cs typeface="Calibri"/>
              </a:rPr>
              <a:t> </a:t>
            </a:r>
            <a:r>
              <a:rPr lang="en-US" err="1">
                <a:ea typeface="Calibri"/>
                <a:cs typeface="Calibri"/>
              </a:rPr>
              <a:t>pārvērst</a:t>
            </a:r>
            <a:r>
              <a:rPr lang="en-US">
                <a:ea typeface="Calibri"/>
                <a:cs typeface="Calibri"/>
              </a:rPr>
              <a:t> par </a:t>
            </a:r>
            <a:r>
              <a:rPr lang="en-US" err="1">
                <a:ea typeface="Calibri"/>
                <a:cs typeface="Calibri"/>
              </a:rPr>
              <a:t>vārdnīcu</a:t>
            </a:r>
            <a:r>
              <a:rPr lang="en-US">
                <a:ea typeface="Calibri"/>
                <a:cs typeface="Calibri"/>
              </a:rPr>
              <a:t> (dictionary) un visas </a:t>
            </a:r>
            <a:r>
              <a:rPr lang="en-US" err="1">
                <a:ea typeface="Calibri"/>
                <a:cs typeface="Calibri"/>
              </a:rPr>
              <a:t>šīs</a:t>
            </a:r>
            <a:r>
              <a:rPr lang="en-US">
                <a:ea typeface="Calibri"/>
                <a:cs typeface="Calibri"/>
              </a:rPr>
              <a:t> </a:t>
            </a:r>
            <a:r>
              <a:rPr lang="en-US" err="1">
                <a:ea typeface="Calibri"/>
                <a:cs typeface="Calibri"/>
              </a:rPr>
              <a:t>vārdnīcas</a:t>
            </a:r>
            <a:r>
              <a:rPr lang="en-US">
                <a:ea typeface="Calibri"/>
                <a:cs typeface="Calibri"/>
              </a:rPr>
              <a:t> </a:t>
            </a:r>
            <a:r>
              <a:rPr lang="en-US" err="1">
                <a:ea typeface="Calibri"/>
                <a:cs typeface="Calibri"/>
              </a:rPr>
              <a:t>salikt</a:t>
            </a:r>
            <a:r>
              <a:rPr lang="en-US">
                <a:ea typeface="Calibri"/>
                <a:cs typeface="Calibri"/>
              </a:rPr>
              <a:t> </a:t>
            </a:r>
            <a:r>
              <a:rPr lang="en-US" err="1">
                <a:ea typeface="Calibri"/>
                <a:cs typeface="Calibri"/>
              </a:rPr>
              <a:t>vienā</a:t>
            </a:r>
            <a:r>
              <a:rPr lang="en-US">
                <a:ea typeface="Calibri"/>
                <a:cs typeface="Calibri"/>
              </a:rPr>
              <a:t> </a:t>
            </a:r>
            <a:r>
              <a:rPr lang="en-US" err="1">
                <a:ea typeface="Calibri"/>
                <a:cs typeface="Calibri"/>
              </a:rPr>
              <a:t>sarakstā</a:t>
            </a:r>
            <a:r>
              <a:rPr lang="en-US">
                <a:ea typeface="Calibri"/>
                <a:cs typeface="Calibri"/>
              </a:rPr>
              <a:t> (list).</a:t>
            </a:r>
            <a:endParaRPr lang="en-US"/>
          </a:p>
          <a:p>
            <a:pPr marL="0" indent="0">
              <a:buNone/>
            </a:pPr>
            <a:endParaRPr lang="en-US">
              <a:ea typeface="Calibri"/>
              <a:cs typeface="Calibri"/>
            </a:endParaRPr>
          </a:p>
        </p:txBody>
      </p:sp>
    </p:spTree>
    <p:extLst>
      <p:ext uri="{BB962C8B-B14F-4D97-AF65-F5344CB8AC3E}">
        <p14:creationId xmlns:p14="http://schemas.microsoft.com/office/powerpoint/2010/main" val="13024051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419A2A-D8F3-1431-F861-B37A9E1DDA11}"/>
              </a:ext>
            </a:extLst>
          </p:cNvPr>
          <p:cNvSpPr>
            <a:spLocks noGrp="1"/>
          </p:cNvSpPr>
          <p:nvPr>
            <p:ph idx="1"/>
          </p:nvPr>
        </p:nvSpPr>
        <p:spPr>
          <a:xfrm>
            <a:off x="838200" y="310918"/>
            <a:ext cx="10515600" cy="5866045"/>
          </a:xfrm>
        </p:spPr>
        <p:txBody>
          <a:bodyPr vert="horz" lIns="91440" tIns="45720" rIns="91440" bIns="45720" rtlCol="0" anchor="t">
            <a:normAutofit/>
          </a:bodyPr>
          <a:lstStyle/>
          <a:p>
            <a:pPr marL="0" indent="0">
              <a:buNone/>
            </a:pPr>
            <a:r>
              <a:rPr lang="en-US" b="1" err="1">
                <a:ea typeface="Calibri" panose="020F0502020204030204"/>
                <a:cs typeface="Calibri" panose="020F0502020204030204"/>
              </a:rPr>
              <a:t>Piemēra</a:t>
            </a:r>
            <a:r>
              <a:rPr lang="en-US" b="1">
                <a:ea typeface="Calibri" panose="020F0502020204030204"/>
                <a:cs typeface="Calibri" panose="020F0502020204030204"/>
              </a:rPr>
              <a:t> CSV fails: studenti.csv</a:t>
            </a:r>
            <a:br>
              <a:rPr lang="en-US">
                <a:ea typeface="Calibri" panose="020F0502020204030204"/>
                <a:cs typeface="Calibri" panose="020F0502020204030204"/>
              </a:rPr>
            </a:br>
            <a:r>
              <a:rPr lang="en-US">
                <a:ea typeface="Calibri" panose="020F0502020204030204"/>
                <a:cs typeface="Calibri" panose="020F0502020204030204"/>
              </a:rPr>
              <a:t>Lai mums </a:t>
            </a:r>
            <a:r>
              <a:rPr lang="en-US" err="1">
                <a:ea typeface="Calibri" panose="020F0502020204030204"/>
                <a:cs typeface="Calibri" panose="020F0502020204030204"/>
              </a:rPr>
              <a:t>būtu</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ko </a:t>
            </a:r>
            <a:r>
              <a:rPr lang="en-US" err="1">
                <a:ea typeface="Calibri" panose="020F0502020204030204"/>
                <a:cs typeface="Calibri" panose="020F0502020204030204"/>
              </a:rPr>
              <a:t>strādāt</a:t>
            </a:r>
            <a:r>
              <a:rPr lang="en-US">
                <a:ea typeface="Calibri" panose="020F0502020204030204"/>
                <a:cs typeface="Calibri" panose="020F0502020204030204"/>
              </a:rPr>
              <a:t>, </a:t>
            </a:r>
            <a:r>
              <a:rPr lang="en-US" err="1">
                <a:ea typeface="Calibri" panose="020F0502020204030204"/>
                <a:cs typeface="Calibri" panose="020F0502020204030204"/>
              </a:rPr>
              <a:t>izveidosim</a:t>
            </a:r>
            <a:r>
              <a:rPr lang="en-US">
                <a:ea typeface="Calibri" panose="020F0502020204030204"/>
                <a:cs typeface="Calibri" panose="020F0502020204030204"/>
              </a:rPr>
              <a:t> </a:t>
            </a:r>
            <a:r>
              <a:rPr lang="en-US" err="1">
                <a:ea typeface="Calibri" panose="020F0502020204030204"/>
                <a:cs typeface="Calibri" panose="020F0502020204030204"/>
              </a:rPr>
              <a:t>failu</a:t>
            </a:r>
            <a:r>
              <a:rPr lang="en-US">
                <a:ea typeface="Calibri" panose="020F0502020204030204"/>
                <a:cs typeface="Calibri" panose="020F0502020204030204"/>
              </a:rPr>
              <a:t> studenti.csv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šādu</a:t>
            </a:r>
            <a:r>
              <a:rPr lang="en-US">
                <a:ea typeface="Calibri" panose="020F0502020204030204"/>
                <a:cs typeface="Calibri" panose="020F0502020204030204"/>
              </a:rPr>
              <a:t> </a:t>
            </a:r>
            <a:r>
              <a:rPr lang="en-US" err="1">
                <a:ea typeface="Calibri" panose="020F0502020204030204"/>
                <a:cs typeface="Calibri" panose="020F0502020204030204"/>
              </a:rPr>
              <a:t>saturu</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Vards,Uzvards,Kurss,Videja_atzime</a:t>
            </a:r>
            <a:r>
              <a:rPr lang="en-US">
                <a:ea typeface="Calibri" panose="020F0502020204030204"/>
                <a:cs typeface="Calibri" panose="020F0502020204030204"/>
              </a:rPr>
              <a:t> </a:t>
            </a:r>
          </a:p>
          <a:p>
            <a:pPr marL="0" indent="0">
              <a:buNone/>
            </a:pPr>
            <a:r>
              <a:rPr lang="en-US">
                <a:ea typeface="Calibri" panose="020F0502020204030204"/>
                <a:cs typeface="Calibri" panose="020F0502020204030204"/>
              </a:rPr>
              <a:t>Janis,Berzins,3,8.5 </a:t>
            </a:r>
          </a:p>
          <a:p>
            <a:pPr marL="0" indent="0">
              <a:buNone/>
            </a:pPr>
            <a:r>
              <a:rPr lang="en-US">
                <a:ea typeface="Calibri" panose="020F0502020204030204"/>
                <a:cs typeface="Calibri" panose="020F0502020204030204"/>
              </a:rPr>
              <a:t>Anna,Liepa,2,9.1 </a:t>
            </a:r>
          </a:p>
          <a:p>
            <a:pPr marL="0" indent="0">
              <a:buNone/>
            </a:pPr>
            <a:r>
              <a:rPr lang="en-US">
                <a:ea typeface="Calibri" panose="020F0502020204030204"/>
                <a:cs typeface="Calibri" panose="020F0502020204030204"/>
              </a:rPr>
              <a:t>Pauls,Ozols,3,7.4</a:t>
            </a:r>
          </a:p>
          <a:p>
            <a:pPr marL="0" indent="0">
              <a:buNone/>
            </a:pPr>
            <a:r>
              <a:rPr lang="en-US">
                <a:ea typeface="Calibri" panose="020F0502020204030204"/>
                <a:cs typeface="Calibri" panose="020F0502020204030204"/>
              </a:rPr>
              <a:t>Līga,Krumina,4,8.9 </a:t>
            </a:r>
          </a:p>
          <a:p>
            <a:pPr marL="0" indent="0">
              <a:buNone/>
            </a:pPr>
            <a:r>
              <a:rPr lang="en-US">
                <a:ea typeface="Calibri" panose="020F0502020204030204"/>
                <a:cs typeface="Calibri" panose="020F0502020204030204"/>
              </a:rPr>
              <a:t>Māris,Jansons,2,6.8 </a:t>
            </a:r>
          </a:p>
          <a:p>
            <a:pPr marL="0" indent="0">
              <a:buNone/>
            </a:pPr>
            <a:r>
              <a:rPr lang="en-US">
                <a:ea typeface="Calibri" panose="020F0502020204030204"/>
                <a:cs typeface="Calibri" panose="020F0502020204030204"/>
              </a:rPr>
              <a:t>Zane,Kalnina,3,9.3</a:t>
            </a:r>
            <a:endParaRPr lang="en-US"/>
          </a:p>
        </p:txBody>
      </p:sp>
    </p:spTree>
    <p:extLst>
      <p:ext uri="{BB962C8B-B14F-4D97-AF65-F5344CB8AC3E}">
        <p14:creationId xmlns:p14="http://schemas.microsoft.com/office/powerpoint/2010/main" val="292527615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92AA0-57F3-81CA-2126-E76D005E9431}"/>
              </a:ext>
            </a:extLst>
          </p:cNvPr>
          <p:cNvSpPr>
            <a:spLocks noGrp="1"/>
          </p:cNvSpPr>
          <p:nvPr>
            <p:ph type="title"/>
          </p:nvPr>
        </p:nvSpPr>
        <p:spPr>
          <a:xfrm>
            <a:off x="838200" y="262906"/>
            <a:ext cx="10515600" cy="684368"/>
          </a:xfrm>
        </p:spPr>
        <p:txBody>
          <a:bodyPr>
            <a:normAutofit fontScale="90000"/>
          </a:bodyPr>
          <a:lstStyle/>
          <a:p>
            <a:r>
              <a:rPr lang="en-US">
                <a:ea typeface="Calibri Light"/>
                <a:cs typeface="Calibri Light"/>
              </a:rPr>
              <a:t>Python </a:t>
            </a:r>
            <a:r>
              <a:rPr lang="en-US" err="1">
                <a:ea typeface="Calibri Light"/>
                <a:cs typeface="Calibri Light"/>
              </a:rPr>
              <a:t>kods</a:t>
            </a:r>
            <a:r>
              <a:rPr lang="en-US">
                <a:ea typeface="Calibri Light"/>
                <a:cs typeface="Calibri Light"/>
              </a:rPr>
              <a:t> datu </a:t>
            </a:r>
            <a:r>
              <a:rPr lang="en-US" err="1">
                <a:ea typeface="Calibri Light"/>
                <a:cs typeface="Calibri Light"/>
              </a:rPr>
              <a:t>nolasīšanai</a:t>
            </a:r>
            <a:r>
              <a:rPr lang="en-US">
                <a:ea typeface="Calibri Light"/>
                <a:cs typeface="Calibri Light"/>
              </a:rPr>
              <a:t>:</a:t>
            </a:r>
            <a:endParaRPr lang="en-US"/>
          </a:p>
        </p:txBody>
      </p:sp>
      <p:pic>
        <p:nvPicPr>
          <p:cNvPr id="4" name="Content Placeholder 3" descr="A computer screen shot of text&#10;&#10;AI-generated content may be incorrect.">
            <a:extLst>
              <a:ext uri="{FF2B5EF4-FFF2-40B4-BE49-F238E27FC236}">
                <a16:creationId xmlns:a16="http://schemas.microsoft.com/office/drawing/2014/main" id="{36EEC209-A249-3139-8697-B87CA63D0538}"/>
              </a:ext>
            </a:extLst>
          </p:cNvPr>
          <p:cNvPicPr>
            <a:picLocks noGrp="1" noChangeAspect="1"/>
          </p:cNvPicPr>
          <p:nvPr>
            <p:ph idx="1"/>
          </p:nvPr>
        </p:nvPicPr>
        <p:blipFill>
          <a:blip r:embed="rId2"/>
          <a:stretch>
            <a:fillRect/>
          </a:stretch>
        </p:blipFill>
        <p:spPr>
          <a:xfrm>
            <a:off x="922531" y="949461"/>
            <a:ext cx="6890059" cy="5759837"/>
          </a:xfrm>
        </p:spPr>
      </p:pic>
    </p:spTree>
    <p:extLst>
      <p:ext uri="{BB962C8B-B14F-4D97-AF65-F5344CB8AC3E}">
        <p14:creationId xmlns:p14="http://schemas.microsoft.com/office/powerpoint/2010/main" val="203283909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5E1D-933A-F615-8A89-E5BF79E9C433}"/>
              </a:ext>
            </a:extLst>
          </p:cNvPr>
          <p:cNvSpPr>
            <a:spLocks noGrp="1"/>
          </p:cNvSpPr>
          <p:nvPr>
            <p:ph type="title"/>
          </p:nvPr>
        </p:nvSpPr>
        <p:spPr>
          <a:xfrm>
            <a:off x="838200" y="169979"/>
            <a:ext cx="10515600" cy="684368"/>
          </a:xfrm>
        </p:spPr>
        <p:txBody>
          <a:bodyPr>
            <a:normAutofit fontScale="90000"/>
          </a:bodyPr>
          <a:lstStyle/>
          <a:p>
            <a:r>
              <a:rPr lang="en-US" b="1">
                <a:ea typeface="Calibri Light"/>
                <a:cs typeface="Calibri Light"/>
              </a:rPr>
              <a:t>Datu </a:t>
            </a:r>
            <a:r>
              <a:rPr lang="en-US" b="1" err="1">
                <a:ea typeface="Calibri Light"/>
                <a:cs typeface="Calibri Light"/>
              </a:rPr>
              <a:t>Apstrādes</a:t>
            </a:r>
            <a:r>
              <a:rPr lang="en-US" b="1">
                <a:ea typeface="Calibri Light"/>
                <a:cs typeface="Calibri Light"/>
              </a:rPr>
              <a:t> </a:t>
            </a:r>
            <a:r>
              <a:rPr lang="en-US" b="1" err="1">
                <a:ea typeface="Calibri Light" panose="020F0302020204030204"/>
                <a:cs typeface="Calibri Light" panose="020F0302020204030204"/>
              </a:rPr>
              <a:t>Tehnikas</a:t>
            </a:r>
          </a:p>
        </p:txBody>
      </p:sp>
      <p:sp>
        <p:nvSpPr>
          <p:cNvPr id="3" name="Content Placeholder 2">
            <a:extLst>
              <a:ext uri="{FF2B5EF4-FFF2-40B4-BE49-F238E27FC236}">
                <a16:creationId xmlns:a16="http://schemas.microsoft.com/office/drawing/2014/main" id="{5AB79907-A3F3-8319-C51B-A7CD283E9F5F}"/>
              </a:ext>
            </a:extLst>
          </p:cNvPr>
          <p:cNvSpPr>
            <a:spLocks noGrp="1"/>
          </p:cNvSpPr>
          <p:nvPr>
            <p:ph idx="1"/>
          </p:nvPr>
        </p:nvSpPr>
        <p:spPr>
          <a:xfrm>
            <a:off x="838200" y="859186"/>
            <a:ext cx="10515600" cy="5317777"/>
          </a:xfrm>
        </p:spPr>
        <p:txBody>
          <a:bodyPr vert="horz" lIns="91440" tIns="45720" rIns="91440" bIns="45720" rtlCol="0" anchor="t">
            <a:normAutofit lnSpcReduction="10000"/>
          </a:bodyPr>
          <a:lstStyle/>
          <a:p>
            <a:pPr marL="0" indent="0">
              <a:buNone/>
            </a:pPr>
            <a:r>
              <a:rPr lang="en-US" b="1" err="1">
                <a:ea typeface="Calibri" panose="020F0502020204030204"/>
                <a:cs typeface="Calibri" panose="020F0502020204030204"/>
              </a:rPr>
              <a:t>Filtrēšana</a:t>
            </a:r>
            <a:endParaRPr lang="en-US" b="1" err="1"/>
          </a:p>
          <a:p>
            <a:pPr marL="0" indent="0">
              <a:buNone/>
            </a:pPr>
            <a:r>
              <a:rPr lang="en-US" b="1" err="1">
                <a:ea typeface="Calibri" panose="020F0502020204030204"/>
                <a:cs typeface="Calibri" panose="020F0502020204030204"/>
              </a:rPr>
              <a:t>Mērķis</a:t>
            </a:r>
            <a:r>
              <a:rPr lang="en-US" b="1">
                <a:ea typeface="Calibri" panose="020F0502020204030204"/>
                <a:cs typeface="Calibri" panose="020F0502020204030204"/>
              </a:rPr>
              <a:t>:</a:t>
            </a:r>
            <a:r>
              <a:rPr lang="en-US">
                <a:ea typeface="Calibri" panose="020F0502020204030204"/>
                <a:cs typeface="Calibri" panose="020F0502020204030204"/>
              </a:rPr>
              <a:t> No visa datu </a:t>
            </a:r>
            <a:r>
              <a:rPr lang="en-US" err="1">
                <a:ea typeface="Calibri" panose="020F0502020204030204"/>
                <a:cs typeface="Calibri" panose="020F0502020204030204"/>
              </a:rPr>
              <a:t>saraksta</a:t>
            </a:r>
            <a:r>
              <a:rPr lang="en-US">
                <a:ea typeface="Calibri" panose="020F0502020204030204"/>
                <a:cs typeface="Calibri" panose="020F0502020204030204"/>
              </a:rPr>
              <a:t> </a:t>
            </a:r>
            <a:r>
              <a:rPr lang="en-US" err="1">
                <a:ea typeface="Calibri" panose="020F0502020204030204"/>
                <a:cs typeface="Calibri" panose="020F0502020204030204"/>
              </a:rPr>
              <a:t>atlasīt</a:t>
            </a:r>
            <a:r>
              <a:rPr lang="en-US">
                <a:ea typeface="Calibri" panose="020F0502020204030204"/>
                <a:cs typeface="Calibri" panose="020F0502020204030204"/>
              </a:rPr>
              <a:t> </a:t>
            </a:r>
            <a:r>
              <a:rPr lang="en-US" err="1">
                <a:ea typeface="Calibri" panose="020F0502020204030204"/>
                <a:cs typeface="Calibri" panose="020F0502020204030204"/>
              </a:rPr>
              <a:t>tikai</a:t>
            </a:r>
            <a:r>
              <a:rPr lang="en-US">
                <a:ea typeface="Calibri" panose="020F0502020204030204"/>
                <a:cs typeface="Calibri" panose="020F0502020204030204"/>
              </a:rPr>
              <a:t> </a:t>
            </a:r>
            <a:r>
              <a:rPr lang="en-US" err="1">
                <a:ea typeface="Calibri" panose="020F0502020204030204"/>
                <a:cs typeface="Calibri" panose="020F0502020204030204"/>
              </a:rPr>
              <a:t>tos</a:t>
            </a:r>
            <a:r>
              <a:rPr lang="en-US">
                <a:ea typeface="Calibri" panose="020F0502020204030204"/>
                <a:cs typeface="Calibri" panose="020F0502020204030204"/>
              </a:rPr>
              <a:t> </a:t>
            </a:r>
            <a:r>
              <a:rPr lang="en-US" err="1">
                <a:ea typeface="Calibri" panose="020F0502020204030204"/>
                <a:cs typeface="Calibri" panose="020F0502020204030204"/>
              </a:rPr>
              <a:t>ierakstus</a:t>
            </a:r>
            <a:r>
              <a:rPr lang="en-US">
                <a:ea typeface="Calibri" panose="020F0502020204030204"/>
                <a:cs typeface="Calibri" panose="020F0502020204030204"/>
              </a:rPr>
              <a:t> (</a:t>
            </a:r>
            <a:r>
              <a:rPr lang="en-US" err="1">
                <a:ea typeface="Calibri" panose="020F0502020204030204"/>
                <a:cs typeface="Calibri" panose="020F0502020204030204"/>
              </a:rPr>
              <a:t>vārdnīcas</a:t>
            </a:r>
            <a:r>
              <a:rPr lang="en-US">
                <a:ea typeface="Calibri" panose="020F0502020204030204"/>
                <a:cs typeface="Calibri" panose="020F0502020204030204"/>
              </a:rPr>
              <a:t>), kas </a:t>
            </a:r>
            <a:r>
              <a:rPr lang="en-US" err="1">
                <a:ea typeface="Calibri" panose="020F0502020204030204"/>
                <a:cs typeface="Calibri" panose="020F0502020204030204"/>
              </a:rPr>
              <a:t>atbilst</a:t>
            </a:r>
            <a:r>
              <a:rPr lang="en-US">
                <a:ea typeface="Calibri" panose="020F0502020204030204"/>
                <a:cs typeface="Calibri" panose="020F0502020204030204"/>
              </a:rPr>
              <a:t> </a:t>
            </a:r>
            <a:r>
              <a:rPr lang="en-US" err="1">
                <a:ea typeface="Calibri" panose="020F0502020204030204"/>
                <a:cs typeface="Calibri" panose="020F0502020204030204"/>
              </a:rPr>
              <a:t>noteiktam</a:t>
            </a:r>
            <a:r>
              <a:rPr lang="en-US">
                <a:ea typeface="Calibri" panose="020F0502020204030204"/>
                <a:cs typeface="Calibri" panose="020F0502020204030204"/>
              </a:rPr>
              <a:t> </a:t>
            </a:r>
            <a:r>
              <a:rPr lang="en-US" err="1">
                <a:ea typeface="Calibri" panose="020F0502020204030204"/>
                <a:cs typeface="Calibri" panose="020F0502020204030204"/>
              </a:rPr>
              <a:t>nosacījumam</a:t>
            </a:r>
            <a:r>
              <a:rPr lang="en-US">
                <a:ea typeface="Calibri" panose="020F0502020204030204"/>
                <a:cs typeface="Calibri" panose="020F0502020204030204"/>
              </a:rPr>
              <a:t>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nosacījumiem</a:t>
            </a:r>
            <a:r>
              <a:rPr lang="en-US">
                <a:ea typeface="Calibri" panose="020F0502020204030204"/>
                <a:cs typeface="Calibri" panose="020F0502020204030204"/>
              </a:rPr>
              <a:t>.</a:t>
            </a:r>
            <a:endParaRPr lang="en-US"/>
          </a:p>
          <a:p>
            <a:pPr marL="0" indent="0">
              <a:buNone/>
            </a:pPr>
            <a:r>
              <a:rPr lang="en-US" b="1" err="1">
                <a:ea typeface="Calibri" panose="020F0502020204030204"/>
                <a:cs typeface="Calibri" panose="020F0502020204030204"/>
              </a:rPr>
              <a:t>Kā</a:t>
            </a:r>
            <a:r>
              <a:rPr lang="en-US" b="1">
                <a:ea typeface="Calibri" panose="020F0502020204030204"/>
                <a:cs typeface="Calibri" panose="020F0502020204030204"/>
              </a:rPr>
              <a:t> to </a:t>
            </a:r>
            <a:r>
              <a:rPr lang="en-US" b="1" err="1">
                <a:ea typeface="Calibri" panose="020F0502020204030204"/>
                <a:cs typeface="Calibri" panose="020F0502020204030204"/>
              </a:rPr>
              <a:t>dara</a:t>
            </a:r>
            <a:r>
              <a:rPr lang="en-US" b="1">
                <a:ea typeface="Calibri" panose="020F0502020204030204"/>
                <a:cs typeface="Calibri" panose="020F0502020204030204"/>
              </a:rPr>
              <a:t>?</a:t>
            </a:r>
            <a:endParaRPr lang="en-US" b="1"/>
          </a:p>
          <a:p>
            <a:pPr marL="514350" indent="-514350">
              <a:buAutoNum type="arabicPeriod"/>
            </a:pPr>
            <a:r>
              <a:rPr lang="en-US" err="1">
                <a:ea typeface="Calibri" panose="020F0502020204030204"/>
                <a:cs typeface="Calibri" panose="020F0502020204030204"/>
              </a:rPr>
              <a:t>Izveido</a:t>
            </a:r>
            <a:r>
              <a:rPr lang="en-US">
                <a:ea typeface="Calibri" panose="020F0502020204030204"/>
                <a:cs typeface="Calibri" panose="020F0502020204030204"/>
              </a:rPr>
              <a:t> </a:t>
            </a:r>
            <a:r>
              <a:rPr lang="en-US" err="1">
                <a:ea typeface="Calibri" panose="020F0502020204030204"/>
                <a:cs typeface="Calibri" panose="020F0502020204030204"/>
              </a:rPr>
              <a:t>jaunu</a:t>
            </a:r>
            <a:r>
              <a:rPr lang="en-US">
                <a:ea typeface="Calibri" panose="020F0502020204030204"/>
                <a:cs typeface="Calibri" panose="020F0502020204030204"/>
              </a:rPr>
              <a:t>, </a:t>
            </a:r>
            <a:r>
              <a:rPr lang="en-US" err="1">
                <a:ea typeface="Calibri" panose="020F0502020204030204"/>
                <a:cs typeface="Calibri" panose="020F0502020204030204"/>
              </a:rPr>
              <a:t>tukšu</a:t>
            </a:r>
            <a:r>
              <a:rPr lang="en-US">
                <a:ea typeface="Calibri" panose="020F0502020204030204"/>
                <a:cs typeface="Calibri" panose="020F0502020204030204"/>
              </a:rPr>
              <a:t> </a:t>
            </a:r>
            <a:r>
              <a:rPr lang="en-US" err="1">
                <a:ea typeface="Calibri" panose="020F0502020204030204"/>
                <a:cs typeface="Calibri" panose="020F0502020204030204"/>
              </a:rPr>
              <a:t>sarakstu</a:t>
            </a:r>
            <a:r>
              <a:rPr lang="en-US">
                <a:ea typeface="Calibri" panose="020F0502020204030204"/>
                <a:cs typeface="Calibri" panose="020F0502020204030204"/>
              </a:rPr>
              <a:t>, </a:t>
            </a:r>
            <a:r>
              <a:rPr lang="en-US" err="1">
                <a:ea typeface="Calibri" panose="020F0502020204030204"/>
                <a:cs typeface="Calibri" panose="020F0502020204030204"/>
              </a:rPr>
              <a:t>kurā</a:t>
            </a:r>
            <a:r>
              <a:rPr lang="en-US">
                <a:ea typeface="Calibri" panose="020F0502020204030204"/>
                <a:cs typeface="Calibri" panose="020F0502020204030204"/>
              </a:rPr>
              <a:t> </a:t>
            </a:r>
            <a:r>
              <a:rPr lang="en-US" err="1">
                <a:ea typeface="Calibri" panose="020F0502020204030204"/>
                <a:cs typeface="Calibri" panose="020F0502020204030204"/>
              </a:rPr>
              <a:t>glabāt</a:t>
            </a:r>
            <a:r>
              <a:rPr lang="en-US">
                <a:ea typeface="Calibri" panose="020F0502020204030204"/>
                <a:cs typeface="Calibri" panose="020F0502020204030204"/>
              </a:rPr>
              <a:t> </a:t>
            </a:r>
            <a:r>
              <a:rPr lang="en-US" err="1">
                <a:ea typeface="Calibri" panose="020F0502020204030204"/>
                <a:cs typeface="Calibri" panose="020F0502020204030204"/>
              </a:rPr>
              <a:t>rezultātus</a:t>
            </a:r>
            <a:r>
              <a:rPr lang="en-US">
                <a:ea typeface="Calibri" panose="020F0502020204030204"/>
                <a:cs typeface="Calibri" panose="020F0502020204030204"/>
              </a:rPr>
              <a:t>.</a:t>
            </a:r>
          </a:p>
          <a:p>
            <a:pPr marL="514350" indent="-514350">
              <a:buAutoNum type="arabicPeriod"/>
            </a:pPr>
            <a:r>
              <a:rPr lang="en-US" err="1">
                <a:ea typeface="Calibri" panose="020F0502020204030204"/>
                <a:cs typeface="Calibri" panose="020F0502020204030204"/>
              </a:rPr>
              <a:t>Ar</a:t>
            </a:r>
            <a:r>
              <a:rPr lang="en-US">
                <a:ea typeface="Calibri" panose="020F0502020204030204"/>
                <a:cs typeface="Calibri" panose="020F0502020204030204"/>
              </a:rPr>
              <a:t> for </a:t>
            </a:r>
            <a:r>
              <a:rPr lang="en-US" err="1">
                <a:ea typeface="Calibri" panose="020F0502020204030204"/>
                <a:cs typeface="Calibri" panose="020F0502020204030204"/>
              </a:rPr>
              <a:t>ciklu</a:t>
            </a:r>
            <a:r>
              <a:rPr lang="en-US">
                <a:ea typeface="Calibri" panose="020F0502020204030204"/>
                <a:cs typeface="Calibri" panose="020F0502020204030204"/>
              </a:rPr>
              <a:t> </a:t>
            </a:r>
            <a:r>
              <a:rPr lang="en-US" err="1">
                <a:ea typeface="Calibri" panose="020F0502020204030204"/>
                <a:cs typeface="Calibri" panose="020F0502020204030204"/>
              </a:rPr>
              <a:t>iet</a:t>
            </a:r>
            <a:r>
              <a:rPr lang="en-US">
                <a:ea typeface="Calibri" panose="020F0502020204030204"/>
                <a:cs typeface="Calibri" panose="020F0502020204030204"/>
              </a:rPr>
              <a:t> cauri </a:t>
            </a:r>
            <a:r>
              <a:rPr lang="en-US" err="1">
                <a:ea typeface="Calibri" panose="020F0502020204030204"/>
                <a:cs typeface="Calibri" panose="020F0502020204030204"/>
              </a:rPr>
              <a:t>visam</a:t>
            </a:r>
            <a:r>
              <a:rPr lang="en-US">
                <a:ea typeface="Calibri" panose="020F0502020204030204"/>
                <a:cs typeface="Calibri" panose="020F0502020204030204"/>
              </a:rPr>
              <a:t> </a:t>
            </a:r>
            <a:r>
              <a:rPr lang="en-US" err="1">
                <a:ea typeface="Calibri" panose="020F0502020204030204"/>
                <a:cs typeface="Calibri" panose="020F0502020204030204"/>
              </a:rPr>
              <a:t>oriģinālajam</a:t>
            </a:r>
            <a:r>
              <a:rPr lang="en-US">
                <a:ea typeface="Calibri" panose="020F0502020204030204"/>
                <a:cs typeface="Calibri" panose="020F0502020204030204"/>
              </a:rPr>
              <a:t> datu </a:t>
            </a:r>
            <a:r>
              <a:rPr lang="en-US" err="1">
                <a:ea typeface="Calibri" panose="020F0502020204030204"/>
                <a:cs typeface="Calibri" panose="020F0502020204030204"/>
              </a:rPr>
              <a:t>sarakstam</a:t>
            </a:r>
            <a:r>
              <a:rPr lang="en-US">
                <a:ea typeface="Calibri" panose="020F0502020204030204"/>
                <a:cs typeface="Calibri" panose="020F0502020204030204"/>
              </a:rPr>
              <a:t>.</a:t>
            </a:r>
          </a:p>
          <a:p>
            <a:pPr marL="514350" indent="-514350">
              <a:buAutoNum type="arabicPeriod"/>
            </a:pPr>
            <a:r>
              <a:rPr lang="en-US" err="1">
                <a:ea typeface="Calibri" panose="020F0502020204030204"/>
                <a:cs typeface="Calibri" panose="020F0502020204030204"/>
              </a:rPr>
              <a:t>Cikla</a:t>
            </a:r>
            <a:r>
              <a:rPr lang="en-US">
                <a:ea typeface="Calibri" panose="020F0502020204030204"/>
                <a:cs typeface="Calibri" panose="020F0502020204030204"/>
              </a:rPr>
              <a:t> </a:t>
            </a:r>
            <a:r>
              <a:rPr lang="en-US" err="1">
                <a:ea typeface="Calibri" panose="020F0502020204030204"/>
                <a:cs typeface="Calibri" panose="020F0502020204030204"/>
              </a:rPr>
              <a:t>iekšpusē</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if </a:t>
            </a:r>
            <a:r>
              <a:rPr lang="en-US" err="1">
                <a:ea typeface="Calibri" panose="020F0502020204030204"/>
                <a:cs typeface="Calibri" panose="020F0502020204030204"/>
              </a:rPr>
              <a:t>pārbauda</a:t>
            </a:r>
            <a:r>
              <a:rPr lang="en-US">
                <a:ea typeface="Calibri" panose="020F0502020204030204"/>
                <a:cs typeface="Calibri" panose="020F0502020204030204"/>
              </a:rPr>
              <a:t>,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konkrētā</a:t>
            </a:r>
            <a:r>
              <a:rPr lang="en-US">
                <a:ea typeface="Calibri" panose="020F0502020204030204"/>
                <a:cs typeface="Calibri" panose="020F0502020204030204"/>
              </a:rPr>
              <a:t> </a:t>
            </a:r>
            <a:r>
              <a:rPr lang="en-US" err="1">
                <a:ea typeface="Calibri" panose="020F0502020204030204"/>
                <a:cs typeface="Calibri" panose="020F0502020204030204"/>
              </a:rPr>
              <a:t>rinda</a:t>
            </a:r>
            <a:r>
              <a:rPr lang="en-US">
                <a:ea typeface="Calibri" panose="020F0502020204030204"/>
                <a:cs typeface="Calibri" panose="020F0502020204030204"/>
              </a:rPr>
              <a:t> </a:t>
            </a:r>
            <a:r>
              <a:rPr lang="en-US" err="1">
                <a:ea typeface="Calibri" panose="020F0502020204030204"/>
                <a:cs typeface="Calibri" panose="020F0502020204030204"/>
              </a:rPr>
              <a:t>atbilst</a:t>
            </a:r>
            <a:r>
              <a:rPr lang="en-US">
                <a:ea typeface="Calibri" panose="020F0502020204030204"/>
                <a:cs typeface="Calibri" panose="020F0502020204030204"/>
              </a:rPr>
              <a:t> </a:t>
            </a:r>
            <a:r>
              <a:rPr lang="en-US" err="1">
                <a:ea typeface="Calibri" panose="020F0502020204030204"/>
                <a:cs typeface="Calibri" panose="020F0502020204030204"/>
              </a:rPr>
              <a:t>nosacījumam</a:t>
            </a:r>
            <a:r>
              <a:rPr lang="en-US">
                <a:ea typeface="Calibri" panose="020F0502020204030204"/>
                <a:cs typeface="Calibri" panose="020F0502020204030204"/>
              </a:rPr>
              <a:t>.</a:t>
            </a:r>
          </a:p>
          <a:p>
            <a:pPr marL="514350" indent="-514350">
              <a:buAutoNum type="arabicPeriod"/>
            </a:pPr>
            <a:r>
              <a:rPr lang="en-US">
                <a:ea typeface="Calibri" panose="020F0502020204030204"/>
                <a:cs typeface="Calibri" panose="020F0502020204030204"/>
              </a:rPr>
              <a:t>Ja </a:t>
            </a:r>
            <a:r>
              <a:rPr lang="en-US" err="1">
                <a:ea typeface="Calibri" panose="020F0502020204030204"/>
                <a:cs typeface="Calibri" panose="020F0502020204030204"/>
              </a:rPr>
              <a:t>atbilst</a:t>
            </a:r>
            <a:r>
              <a:rPr lang="en-US">
                <a:ea typeface="Calibri" panose="020F0502020204030204"/>
                <a:cs typeface="Calibri" panose="020F0502020204030204"/>
              </a:rPr>
              <a:t>, </a:t>
            </a:r>
            <a:r>
              <a:rPr lang="en-US" err="1">
                <a:ea typeface="Calibri" panose="020F0502020204030204"/>
                <a:cs typeface="Calibri" panose="020F0502020204030204"/>
              </a:rPr>
              <a:t>pievieno</a:t>
            </a:r>
            <a:r>
              <a:rPr lang="en-US">
                <a:ea typeface="Calibri" panose="020F0502020204030204"/>
                <a:cs typeface="Calibri" panose="020F0502020204030204"/>
              </a:rPr>
              <a:t> </a:t>
            </a:r>
            <a:r>
              <a:rPr lang="en-US" err="1">
                <a:ea typeface="Calibri" panose="020F0502020204030204"/>
                <a:cs typeface="Calibri" panose="020F0502020204030204"/>
              </a:rPr>
              <a:t>šo</a:t>
            </a:r>
            <a:r>
              <a:rPr lang="en-US">
                <a:ea typeface="Calibri" panose="020F0502020204030204"/>
                <a:cs typeface="Calibri" panose="020F0502020204030204"/>
              </a:rPr>
              <a:t> </a:t>
            </a:r>
            <a:r>
              <a:rPr lang="en-US" err="1">
                <a:ea typeface="Calibri" panose="020F0502020204030204"/>
                <a:cs typeface="Calibri" panose="020F0502020204030204"/>
              </a:rPr>
              <a:t>rindu</a:t>
            </a:r>
            <a:r>
              <a:rPr lang="en-US">
                <a:ea typeface="Calibri" panose="020F0502020204030204"/>
                <a:cs typeface="Calibri" panose="020F0502020204030204"/>
              </a:rPr>
              <a:t> </a:t>
            </a:r>
            <a:r>
              <a:rPr lang="en-US" err="1">
                <a:ea typeface="Calibri" panose="020F0502020204030204"/>
                <a:cs typeface="Calibri" panose="020F0502020204030204"/>
              </a:rPr>
              <a:t>jaunajam</a:t>
            </a:r>
            <a:r>
              <a:rPr lang="en-US">
                <a:ea typeface="Calibri" panose="020F0502020204030204"/>
                <a:cs typeface="Calibri" panose="020F0502020204030204"/>
              </a:rPr>
              <a:t> </a:t>
            </a:r>
            <a:r>
              <a:rPr lang="en-US" err="1">
                <a:ea typeface="Calibri" panose="020F0502020204030204"/>
                <a:cs typeface="Calibri" panose="020F0502020204030204"/>
              </a:rPr>
              <a:t>sarakstam</a:t>
            </a:r>
            <a:r>
              <a:rPr lang="en-US">
                <a:ea typeface="Calibri" panose="020F0502020204030204"/>
                <a:cs typeface="Calibri" panose="020F0502020204030204"/>
              </a:rPr>
              <a:t>.</a:t>
            </a:r>
          </a:p>
          <a:p>
            <a:pPr marL="0" indent="0">
              <a:buNone/>
            </a:pPr>
            <a:r>
              <a:rPr lang="en-US" i="1" err="1">
                <a:ea typeface="Calibri" panose="020F0502020204030204"/>
                <a:cs typeface="Calibri" panose="020F0502020204030204"/>
              </a:rPr>
              <a:t>Svarīga</a:t>
            </a:r>
            <a:r>
              <a:rPr lang="en-US" i="1">
                <a:ea typeface="Calibri" panose="020F0502020204030204"/>
                <a:cs typeface="Calibri" panose="020F0502020204030204"/>
              </a:rPr>
              <a:t> </a:t>
            </a:r>
            <a:r>
              <a:rPr lang="en-US" i="1" err="1">
                <a:ea typeface="Calibri" panose="020F0502020204030204"/>
                <a:cs typeface="Calibri" panose="020F0502020204030204"/>
              </a:rPr>
              <a:t>piezīme</a:t>
            </a:r>
            <a:r>
              <a:rPr lang="en-US" i="1">
                <a:ea typeface="Calibri" panose="020F0502020204030204"/>
                <a:cs typeface="Calibri" panose="020F0502020204030204"/>
              </a:rPr>
              <a:t>: Visi </a:t>
            </a:r>
            <a:r>
              <a:rPr lang="en-US" i="1" err="1">
                <a:ea typeface="Calibri" panose="020F0502020204030204"/>
                <a:cs typeface="Calibri" panose="020F0502020204030204"/>
              </a:rPr>
              <a:t>dati</a:t>
            </a:r>
            <a:r>
              <a:rPr lang="en-US" i="1">
                <a:ea typeface="Calibri" panose="020F0502020204030204"/>
                <a:cs typeface="Calibri" panose="020F0502020204030204"/>
              </a:rPr>
              <a:t> no CSV </a:t>
            </a:r>
            <a:r>
              <a:rPr lang="en-US" i="1" err="1">
                <a:ea typeface="Calibri" panose="020F0502020204030204"/>
                <a:cs typeface="Calibri" panose="020F0502020204030204"/>
              </a:rPr>
              <a:t>faila</a:t>
            </a:r>
            <a:r>
              <a:rPr lang="en-US" i="1">
                <a:ea typeface="Calibri" panose="020F0502020204030204"/>
                <a:cs typeface="Calibri" panose="020F0502020204030204"/>
              </a:rPr>
              <a:t> </a:t>
            </a:r>
            <a:r>
              <a:rPr lang="en-US" i="1" err="1">
                <a:ea typeface="Calibri" panose="020F0502020204030204"/>
                <a:cs typeface="Calibri" panose="020F0502020204030204"/>
              </a:rPr>
              <a:t>tiek</a:t>
            </a:r>
            <a:r>
              <a:rPr lang="en-US" i="1">
                <a:ea typeface="Calibri" panose="020F0502020204030204"/>
                <a:cs typeface="Calibri" panose="020F0502020204030204"/>
              </a:rPr>
              <a:t> </a:t>
            </a:r>
            <a:r>
              <a:rPr lang="en-US" i="1" err="1">
                <a:ea typeface="Calibri" panose="020F0502020204030204"/>
                <a:cs typeface="Calibri" panose="020F0502020204030204"/>
              </a:rPr>
              <a:t>nolasīti</a:t>
            </a:r>
            <a:r>
              <a:rPr lang="en-US" i="1">
                <a:ea typeface="Calibri" panose="020F0502020204030204"/>
                <a:cs typeface="Calibri" panose="020F0502020204030204"/>
              </a:rPr>
              <a:t> </a:t>
            </a:r>
            <a:r>
              <a:rPr lang="en-US" i="1" err="1">
                <a:ea typeface="Calibri" panose="020F0502020204030204"/>
                <a:cs typeface="Calibri" panose="020F0502020204030204"/>
              </a:rPr>
              <a:t>kā</a:t>
            </a:r>
            <a:r>
              <a:rPr lang="en-US" i="1">
                <a:ea typeface="Calibri" panose="020F0502020204030204"/>
                <a:cs typeface="Calibri" panose="020F0502020204030204"/>
              </a:rPr>
              <a:t> </a:t>
            </a:r>
            <a:r>
              <a:rPr lang="en-US" i="1" err="1">
                <a:ea typeface="Calibri" panose="020F0502020204030204"/>
                <a:cs typeface="Calibri" panose="020F0502020204030204"/>
              </a:rPr>
              <a:t>teksta</a:t>
            </a:r>
            <a:r>
              <a:rPr lang="en-US" i="1">
                <a:ea typeface="Calibri" panose="020F0502020204030204"/>
                <a:cs typeface="Calibri" panose="020F0502020204030204"/>
              </a:rPr>
              <a:t> </a:t>
            </a:r>
            <a:r>
              <a:rPr lang="en-US" i="1" err="1">
                <a:ea typeface="Calibri" panose="020F0502020204030204"/>
                <a:cs typeface="Calibri" panose="020F0502020204030204"/>
              </a:rPr>
              <a:t>virknes</a:t>
            </a:r>
            <a:r>
              <a:rPr lang="en-US" i="1">
                <a:ea typeface="Calibri" panose="020F0502020204030204"/>
                <a:cs typeface="Calibri" panose="020F0502020204030204"/>
              </a:rPr>
              <a:t> (string). Ja </a:t>
            </a:r>
            <a:r>
              <a:rPr lang="en-US" i="1" err="1">
                <a:ea typeface="Calibri" panose="020F0502020204030204"/>
                <a:cs typeface="Calibri" panose="020F0502020204030204"/>
              </a:rPr>
              <a:t>vēlaties</a:t>
            </a:r>
            <a:r>
              <a:rPr lang="en-US" i="1">
                <a:ea typeface="Calibri" panose="020F0502020204030204"/>
                <a:cs typeface="Calibri" panose="020F0502020204030204"/>
              </a:rPr>
              <a:t> </a:t>
            </a:r>
            <a:r>
              <a:rPr lang="en-US" i="1" err="1">
                <a:ea typeface="Calibri" panose="020F0502020204030204"/>
                <a:cs typeface="Calibri" panose="020F0502020204030204"/>
              </a:rPr>
              <a:t>salīdzināt</a:t>
            </a:r>
            <a:r>
              <a:rPr lang="en-US" i="1">
                <a:ea typeface="Calibri" panose="020F0502020204030204"/>
                <a:cs typeface="Calibri" panose="020F0502020204030204"/>
              </a:rPr>
              <a:t> </a:t>
            </a:r>
            <a:r>
              <a:rPr lang="en-US" i="1" err="1">
                <a:ea typeface="Calibri" panose="020F0502020204030204"/>
                <a:cs typeface="Calibri" panose="020F0502020204030204"/>
              </a:rPr>
              <a:t>skaitļus</a:t>
            </a:r>
            <a:r>
              <a:rPr lang="en-US" i="1">
                <a:ea typeface="Calibri" panose="020F0502020204030204"/>
                <a:cs typeface="Calibri" panose="020F0502020204030204"/>
              </a:rPr>
              <a:t> (</a:t>
            </a:r>
            <a:r>
              <a:rPr lang="en-US" i="1" err="1">
                <a:ea typeface="Calibri" panose="020F0502020204030204"/>
                <a:cs typeface="Calibri" panose="020F0502020204030204"/>
              </a:rPr>
              <a:t>piem</a:t>
            </a:r>
            <a:r>
              <a:rPr lang="en-US" i="1">
                <a:ea typeface="Calibri" panose="020F0502020204030204"/>
                <a:cs typeface="Calibri" panose="020F0502020204030204"/>
              </a:rPr>
              <a:t>., </a:t>
            </a:r>
            <a:r>
              <a:rPr lang="en-US" i="1" err="1">
                <a:ea typeface="Calibri" panose="020F0502020204030204"/>
                <a:cs typeface="Calibri" panose="020F0502020204030204"/>
              </a:rPr>
              <a:t>kursu</a:t>
            </a:r>
            <a:r>
              <a:rPr lang="en-US" i="1">
                <a:ea typeface="Calibri" panose="020F0502020204030204"/>
                <a:cs typeface="Calibri" panose="020F0502020204030204"/>
              </a:rPr>
              <a:t> </a:t>
            </a:r>
            <a:r>
              <a:rPr lang="en-US" i="1" err="1">
                <a:ea typeface="Calibri" panose="020F0502020204030204"/>
                <a:cs typeface="Calibri" panose="020F0502020204030204"/>
              </a:rPr>
              <a:t>vai</a:t>
            </a:r>
            <a:r>
              <a:rPr lang="en-US" i="1">
                <a:ea typeface="Calibri" panose="020F0502020204030204"/>
                <a:cs typeface="Calibri" panose="020F0502020204030204"/>
              </a:rPr>
              <a:t> </a:t>
            </a:r>
            <a:r>
              <a:rPr lang="en-US" i="1" err="1">
                <a:ea typeface="Calibri" panose="020F0502020204030204"/>
                <a:cs typeface="Calibri" panose="020F0502020204030204"/>
              </a:rPr>
              <a:t>atzīmi</a:t>
            </a:r>
            <a:r>
              <a:rPr lang="en-US" i="1">
                <a:ea typeface="Calibri" panose="020F0502020204030204"/>
                <a:cs typeface="Calibri" panose="020F0502020204030204"/>
              </a:rPr>
              <a:t>), tie </a:t>
            </a:r>
            <a:r>
              <a:rPr lang="en-US" i="1" err="1">
                <a:ea typeface="Calibri" panose="020F0502020204030204"/>
                <a:cs typeface="Calibri" panose="020F0502020204030204"/>
              </a:rPr>
              <a:t>vispirms</a:t>
            </a:r>
            <a:r>
              <a:rPr lang="en-US" i="1">
                <a:ea typeface="Calibri" panose="020F0502020204030204"/>
                <a:cs typeface="Calibri" panose="020F0502020204030204"/>
              </a:rPr>
              <a:t> </a:t>
            </a:r>
            <a:r>
              <a:rPr lang="en-US" i="1" err="1">
                <a:ea typeface="Calibri" panose="020F0502020204030204"/>
                <a:cs typeface="Calibri" panose="020F0502020204030204"/>
              </a:rPr>
              <a:t>ir</a:t>
            </a:r>
            <a:r>
              <a:rPr lang="en-US" i="1">
                <a:ea typeface="Calibri" panose="020F0502020204030204"/>
                <a:cs typeface="Calibri" panose="020F0502020204030204"/>
              </a:rPr>
              <a:t> </a:t>
            </a:r>
            <a:r>
              <a:rPr lang="en-US" i="1" err="1">
                <a:ea typeface="Calibri" panose="020F0502020204030204"/>
                <a:cs typeface="Calibri" panose="020F0502020204030204"/>
              </a:rPr>
              <a:t>jāpārvērš</a:t>
            </a:r>
            <a:r>
              <a:rPr lang="en-US" i="1">
                <a:ea typeface="Calibri" panose="020F0502020204030204"/>
                <a:cs typeface="Calibri" panose="020F0502020204030204"/>
              </a:rPr>
              <a:t> par </a:t>
            </a:r>
            <a:r>
              <a:rPr lang="en-US" i="1" err="1">
                <a:ea typeface="Calibri" panose="020F0502020204030204"/>
                <a:cs typeface="Calibri" panose="020F0502020204030204"/>
              </a:rPr>
              <a:t>skaitli</a:t>
            </a:r>
            <a:r>
              <a:rPr lang="en-US" i="1">
                <a:ea typeface="Calibri" panose="020F0502020204030204"/>
                <a:cs typeface="Calibri" panose="020F0502020204030204"/>
              </a:rPr>
              <a:t>, </a:t>
            </a:r>
            <a:r>
              <a:rPr lang="en-US" i="1" err="1">
                <a:ea typeface="Calibri" panose="020F0502020204030204"/>
                <a:cs typeface="Calibri" panose="020F0502020204030204"/>
              </a:rPr>
              <a:t>izmantojot</a:t>
            </a:r>
            <a:r>
              <a:rPr lang="en-US" i="1">
                <a:ea typeface="Calibri" panose="020F0502020204030204"/>
                <a:cs typeface="Calibri" panose="020F0502020204030204"/>
              </a:rPr>
              <a:t> int() </a:t>
            </a:r>
            <a:r>
              <a:rPr lang="en-US" i="1" err="1">
                <a:ea typeface="Calibri" panose="020F0502020204030204"/>
                <a:cs typeface="Calibri" panose="020F0502020204030204"/>
              </a:rPr>
              <a:t>vai</a:t>
            </a:r>
            <a:r>
              <a:rPr lang="en-US" i="1">
                <a:ea typeface="Calibri" panose="020F0502020204030204"/>
                <a:cs typeface="Calibri" panose="020F0502020204030204"/>
              </a:rPr>
              <a:t> float().</a:t>
            </a:r>
            <a:endParaRPr lang="en-US" i="1"/>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4345311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704E-29F4-3583-F3E1-D36E1FF3950C}"/>
              </a:ext>
            </a:extLst>
          </p:cNvPr>
          <p:cNvSpPr>
            <a:spLocks noGrp="1"/>
          </p:cNvSpPr>
          <p:nvPr>
            <p:ph type="title"/>
          </p:nvPr>
        </p:nvSpPr>
        <p:spPr>
          <a:xfrm>
            <a:off x="838200" y="132808"/>
            <a:ext cx="10515600" cy="563563"/>
          </a:xfrm>
        </p:spPr>
        <p:txBody>
          <a:bodyPr>
            <a:normAutofit fontScale="90000"/>
          </a:bodyPr>
          <a:lstStyle/>
          <a:p>
            <a:r>
              <a:rPr lang="en-US" b="1" err="1">
                <a:ea typeface="Calibri Light"/>
                <a:cs typeface="Calibri Light"/>
              </a:rPr>
              <a:t>Piemērs</a:t>
            </a:r>
            <a:r>
              <a:rPr lang="en-US" b="1">
                <a:ea typeface="Calibri Light"/>
                <a:cs typeface="Calibri Light"/>
              </a:rPr>
              <a:t> 1: </a:t>
            </a:r>
            <a:r>
              <a:rPr lang="en-US" b="1" err="1">
                <a:ea typeface="Calibri Light"/>
                <a:cs typeface="Calibri Light"/>
              </a:rPr>
              <a:t>Atrast</a:t>
            </a:r>
            <a:r>
              <a:rPr lang="en-US" b="1">
                <a:ea typeface="Calibri Light"/>
                <a:cs typeface="Calibri Light"/>
              </a:rPr>
              <a:t> </a:t>
            </a:r>
            <a:r>
              <a:rPr lang="en-US" b="1" err="1">
                <a:ea typeface="Calibri Light"/>
                <a:cs typeface="Calibri Light"/>
              </a:rPr>
              <a:t>visus</a:t>
            </a:r>
            <a:r>
              <a:rPr lang="en-US" b="1">
                <a:ea typeface="Calibri Light"/>
                <a:cs typeface="Calibri Light"/>
              </a:rPr>
              <a:t> 3. </a:t>
            </a:r>
            <a:r>
              <a:rPr lang="en-US" b="1" err="1">
                <a:ea typeface="Calibri Light"/>
                <a:cs typeface="Calibri Light"/>
              </a:rPr>
              <a:t>kursa</a:t>
            </a:r>
            <a:r>
              <a:rPr lang="en-US" b="1">
                <a:ea typeface="Calibri Light"/>
                <a:cs typeface="Calibri Light"/>
              </a:rPr>
              <a:t> </a:t>
            </a:r>
            <a:r>
              <a:rPr lang="en-US" b="1" err="1">
                <a:ea typeface="Calibri Light"/>
                <a:cs typeface="Calibri Light"/>
              </a:rPr>
              <a:t>studentus</a:t>
            </a:r>
            <a:endParaRPr lang="en-US" b="1" err="1"/>
          </a:p>
        </p:txBody>
      </p:sp>
      <p:pic>
        <p:nvPicPr>
          <p:cNvPr id="4" name="Content Placeholder 3" descr="A computer screen with white text&#10;&#10;AI-generated content may be incorrect.">
            <a:extLst>
              <a:ext uri="{FF2B5EF4-FFF2-40B4-BE49-F238E27FC236}">
                <a16:creationId xmlns:a16="http://schemas.microsoft.com/office/drawing/2014/main" id="{252D1BE7-5298-4616-A4DA-0A72C85F98A8}"/>
              </a:ext>
            </a:extLst>
          </p:cNvPr>
          <p:cNvPicPr>
            <a:picLocks noGrp="1" noChangeAspect="1"/>
          </p:cNvPicPr>
          <p:nvPr>
            <p:ph idx="1"/>
          </p:nvPr>
        </p:nvPicPr>
        <p:blipFill>
          <a:blip r:embed="rId2"/>
          <a:stretch>
            <a:fillRect/>
          </a:stretch>
        </p:blipFill>
        <p:spPr>
          <a:xfrm>
            <a:off x="838897" y="1077468"/>
            <a:ext cx="8702132" cy="4704653"/>
          </a:xfrm>
        </p:spPr>
      </p:pic>
    </p:spTree>
    <p:extLst>
      <p:ext uri="{BB962C8B-B14F-4D97-AF65-F5344CB8AC3E}">
        <p14:creationId xmlns:p14="http://schemas.microsoft.com/office/powerpoint/2010/main" val="182415482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DC3D-C470-B19D-9345-58CDA08BA0FA}"/>
              </a:ext>
            </a:extLst>
          </p:cNvPr>
          <p:cNvSpPr>
            <a:spLocks noGrp="1"/>
          </p:cNvSpPr>
          <p:nvPr>
            <p:ph type="title"/>
          </p:nvPr>
        </p:nvSpPr>
        <p:spPr>
          <a:xfrm>
            <a:off x="708102" y="216442"/>
            <a:ext cx="10515600" cy="814466"/>
          </a:xfrm>
        </p:spPr>
        <p:txBody>
          <a:bodyPr>
            <a:normAutofit fontScale="90000"/>
          </a:bodyPr>
          <a:lstStyle/>
          <a:p>
            <a:r>
              <a:rPr lang="en-US" b="1" err="1">
                <a:ea typeface="Calibri Light"/>
                <a:cs typeface="Calibri Light"/>
              </a:rPr>
              <a:t>Piemērs</a:t>
            </a:r>
            <a:r>
              <a:rPr lang="en-US" b="1">
                <a:ea typeface="Calibri Light"/>
                <a:cs typeface="Calibri Light"/>
              </a:rPr>
              <a:t> 2: </a:t>
            </a:r>
            <a:r>
              <a:rPr lang="en-US" b="1" err="1">
                <a:ea typeface="Calibri Light"/>
                <a:cs typeface="Calibri Light"/>
              </a:rPr>
              <a:t>Atrast</a:t>
            </a:r>
            <a:r>
              <a:rPr lang="en-US" b="1">
                <a:ea typeface="Calibri Light"/>
                <a:cs typeface="Calibri Light"/>
              </a:rPr>
              <a:t> 3. </a:t>
            </a:r>
            <a:r>
              <a:rPr lang="en-US" b="1" err="1">
                <a:ea typeface="Calibri Light"/>
                <a:cs typeface="Calibri Light"/>
              </a:rPr>
              <a:t>kursa</a:t>
            </a:r>
            <a:r>
              <a:rPr lang="en-US" b="1">
                <a:ea typeface="Calibri Light"/>
                <a:cs typeface="Calibri Light"/>
              </a:rPr>
              <a:t> </a:t>
            </a:r>
            <a:r>
              <a:rPr lang="en-US" b="1" err="1">
                <a:ea typeface="Calibri Light"/>
                <a:cs typeface="Calibri Light"/>
              </a:rPr>
              <a:t>studentus</a:t>
            </a:r>
            <a:r>
              <a:rPr lang="en-US" b="1">
                <a:ea typeface="Calibri Light"/>
                <a:cs typeface="Calibri Light"/>
              </a:rPr>
              <a:t>, kuru </a:t>
            </a:r>
            <a:r>
              <a:rPr lang="en-US" b="1" err="1">
                <a:ea typeface="Calibri Light"/>
                <a:cs typeface="Calibri Light"/>
              </a:rPr>
              <a:t>vidējā</a:t>
            </a:r>
            <a:r>
              <a:rPr lang="en-US" b="1">
                <a:ea typeface="Calibri Light"/>
                <a:cs typeface="Calibri Light"/>
              </a:rPr>
              <a:t> </a:t>
            </a:r>
            <a:r>
              <a:rPr lang="en-US" b="1" err="1">
                <a:ea typeface="Calibri Light"/>
                <a:cs typeface="Calibri Light"/>
              </a:rPr>
              <a:t>atzīme</a:t>
            </a:r>
            <a:r>
              <a:rPr lang="en-US" b="1">
                <a:ea typeface="Calibri Light"/>
                <a:cs typeface="Calibri Light"/>
              </a:rPr>
              <a:t> </a:t>
            </a:r>
            <a:r>
              <a:rPr lang="en-US" b="1" err="1">
                <a:ea typeface="Calibri Light"/>
                <a:cs typeface="Calibri Light"/>
              </a:rPr>
              <a:t>ir</a:t>
            </a:r>
            <a:r>
              <a:rPr lang="en-US" b="1">
                <a:ea typeface="Calibri Light"/>
                <a:cs typeface="Calibri Light"/>
              </a:rPr>
              <a:t> </a:t>
            </a:r>
            <a:r>
              <a:rPr lang="en-US" b="1" err="1">
                <a:ea typeface="Calibri Light"/>
                <a:cs typeface="Calibri Light"/>
              </a:rPr>
              <a:t>virs</a:t>
            </a:r>
            <a:r>
              <a:rPr lang="en-US" b="1">
                <a:ea typeface="Calibri Light"/>
                <a:cs typeface="Calibri Light"/>
              </a:rPr>
              <a:t> 8.0</a:t>
            </a:r>
            <a:endParaRPr lang="en-US" b="1"/>
          </a:p>
        </p:txBody>
      </p:sp>
      <p:pic>
        <p:nvPicPr>
          <p:cNvPr id="4" name="Content Placeholder 3" descr="A computer screen shot of text&#10;&#10;AI-generated content may be incorrect.">
            <a:extLst>
              <a:ext uri="{FF2B5EF4-FFF2-40B4-BE49-F238E27FC236}">
                <a16:creationId xmlns:a16="http://schemas.microsoft.com/office/drawing/2014/main" id="{CE3A7CE2-23C4-663D-064C-5E3953C95EED}"/>
              </a:ext>
            </a:extLst>
          </p:cNvPr>
          <p:cNvPicPr>
            <a:picLocks noGrp="1" noChangeAspect="1"/>
          </p:cNvPicPr>
          <p:nvPr>
            <p:ph idx="1"/>
          </p:nvPr>
        </p:nvPicPr>
        <p:blipFill>
          <a:blip r:embed="rId2"/>
          <a:stretch>
            <a:fillRect/>
          </a:stretch>
        </p:blipFill>
        <p:spPr>
          <a:xfrm>
            <a:off x="706127" y="1714597"/>
            <a:ext cx="11077110" cy="3997247"/>
          </a:xfrm>
        </p:spPr>
      </p:pic>
    </p:spTree>
    <p:extLst>
      <p:ext uri="{BB962C8B-B14F-4D97-AF65-F5344CB8AC3E}">
        <p14:creationId xmlns:p14="http://schemas.microsoft.com/office/powerpoint/2010/main" val="175291276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C049-760A-2EE9-BFBD-8A8E3505C8BD}"/>
              </a:ext>
            </a:extLst>
          </p:cNvPr>
          <p:cNvSpPr>
            <a:spLocks noGrp="1"/>
          </p:cNvSpPr>
          <p:nvPr>
            <p:ph type="title"/>
          </p:nvPr>
        </p:nvSpPr>
        <p:spPr>
          <a:xfrm>
            <a:off x="838200" y="169979"/>
            <a:ext cx="10515600" cy="637905"/>
          </a:xfrm>
        </p:spPr>
        <p:txBody>
          <a:bodyPr>
            <a:normAutofit fontScale="90000"/>
          </a:bodyPr>
          <a:lstStyle/>
          <a:p>
            <a:r>
              <a:rPr lang="en-US" b="1" err="1">
                <a:ea typeface="Calibri Light"/>
                <a:cs typeface="Calibri Light"/>
              </a:rPr>
              <a:t>Kārtošana</a:t>
            </a:r>
            <a:r>
              <a:rPr lang="en-US" b="1">
                <a:ea typeface="Calibri Light"/>
                <a:cs typeface="Calibri Light"/>
              </a:rPr>
              <a:t> (</a:t>
            </a:r>
            <a:r>
              <a:rPr lang="en-US" b="1" err="1">
                <a:ea typeface="Calibri Light"/>
                <a:cs typeface="Calibri Light"/>
              </a:rPr>
              <a:t>Sortēšana</a:t>
            </a:r>
            <a:r>
              <a:rPr lang="en-US" b="1">
                <a:ea typeface="Calibri Light"/>
                <a:cs typeface="Calibri Light"/>
              </a:rPr>
              <a:t>)</a:t>
            </a:r>
            <a:endParaRPr lang="en-US" b="1"/>
          </a:p>
        </p:txBody>
      </p:sp>
      <p:sp>
        <p:nvSpPr>
          <p:cNvPr id="3" name="Content Placeholder 2">
            <a:extLst>
              <a:ext uri="{FF2B5EF4-FFF2-40B4-BE49-F238E27FC236}">
                <a16:creationId xmlns:a16="http://schemas.microsoft.com/office/drawing/2014/main" id="{B5EC2877-9BEC-7140-43F2-F8A033C3E3CF}"/>
              </a:ext>
            </a:extLst>
          </p:cNvPr>
          <p:cNvSpPr>
            <a:spLocks noGrp="1"/>
          </p:cNvSpPr>
          <p:nvPr>
            <p:ph idx="1"/>
          </p:nvPr>
        </p:nvSpPr>
        <p:spPr>
          <a:xfrm>
            <a:off x="838200" y="1063625"/>
            <a:ext cx="10515600" cy="5113338"/>
          </a:xfrm>
        </p:spPr>
        <p:txBody>
          <a:bodyPr vert="horz" lIns="91440" tIns="45720" rIns="91440" bIns="45720" rtlCol="0" anchor="t">
            <a:normAutofit/>
          </a:bodyPr>
          <a:lstStyle/>
          <a:p>
            <a:pPr marL="0" indent="0">
              <a:buNone/>
            </a:pPr>
            <a:r>
              <a:rPr lang="en-US" b="1" err="1">
                <a:ea typeface="Calibri" panose="020F0502020204030204"/>
                <a:cs typeface="Calibri" panose="020F0502020204030204"/>
              </a:rPr>
              <a:t>Mērķis</a:t>
            </a:r>
            <a:r>
              <a:rPr lang="en-US" b="1">
                <a:ea typeface="Calibri" panose="020F0502020204030204"/>
                <a:cs typeface="Calibri" panose="020F0502020204030204"/>
              </a:rPr>
              <a:t>:</a:t>
            </a:r>
            <a:r>
              <a:rPr lang="en-US">
                <a:ea typeface="Calibri" panose="020F0502020204030204"/>
                <a:cs typeface="Calibri" panose="020F0502020204030204"/>
              </a:rPr>
              <a:t> </a:t>
            </a:r>
            <a:r>
              <a:rPr lang="en-US" err="1">
                <a:ea typeface="Calibri" panose="020F0502020204030204"/>
                <a:cs typeface="Calibri" panose="020F0502020204030204"/>
              </a:rPr>
              <a:t>Sakārtot</a:t>
            </a:r>
            <a:r>
              <a:rPr lang="en-US">
                <a:ea typeface="Calibri" panose="020F0502020204030204"/>
                <a:cs typeface="Calibri" panose="020F0502020204030204"/>
              </a:rPr>
              <a:t> </a:t>
            </a:r>
            <a:r>
              <a:rPr lang="en-US" err="1">
                <a:ea typeface="Calibri" panose="020F0502020204030204"/>
                <a:cs typeface="Calibri" panose="020F0502020204030204"/>
              </a:rPr>
              <a:t>ierakstu</a:t>
            </a:r>
            <a:r>
              <a:rPr lang="en-US">
                <a:ea typeface="Calibri" panose="020F0502020204030204"/>
                <a:cs typeface="Calibri" panose="020F0502020204030204"/>
              </a:rPr>
              <a:t> </a:t>
            </a:r>
            <a:r>
              <a:rPr lang="en-US" err="1">
                <a:ea typeface="Calibri" panose="020F0502020204030204"/>
                <a:cs typeface="Calibri" panose="020F0502020204030204"/>
              </a:rPr>
              <a:t>sarakstu</a:t>
            </a:r>
            <a:r>
              <a:rPr lang="en-US">
                <a:ea typeface="Calibri" panose="020F0502020204030204"/>
                <a:cs typeface="Calibri" panose="020F0502020204030204"/>
              </a:rPr>
              <a:t> </a:t>
            </a:r>
            <a:r>
              <a:rPr lang="en-US" err="1">
                <a:ea typeface="Calibri" panose="020F0502020204030204"/>
                <a:cs typeface="Calibri" panose="020F0502020204030204"/>
              </a:rPr>
              <a:t>augošā</a:t>
            </a:r>
            <a:r>
              <a:rPr lang="en-US">
                <a:ea typeface="Calibri" panose="020F0502020204030204"/>
                <a:cs typeface="Calibri" panose="020F0502020204030204"/>
              </a:rPr>
              <a:t>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dilstošā</a:t>
            </a:r>
            <a:r>
              <a:rPr lang="en-US">
                <a:ea typeface="Calibri" panose="020F0502020204030204"/>
                <a:cs typeface="Calibri" panose="020F0502020204030204"/>
              </a:rPr>
              <a:t> </a:t>
            </a:r>
            <a:r>
              <a:rPr lang="en-US" err="1">
                <a:ea typeface="Calibri" panose="020F0502020204030204"/>
                <a:cs typeface="Calibri" panose="020F0502020204030204"/>
              </a:rPr>
              <a:t>secībā</a:t>
            </a:r>
            <a:r>
              <a:rPr lang="en-US">
                <a:ea typeface="Calibri" panose="020F0502020204030204"/>
                <a:cs typeface="Calibri" panose="020F0502020204030204"/>
              </a:rPr>
              <a:t> </a:t>
            </a:r>
            <a:r>
              <a:rPr lang="en-US" err="1">
                <a:ea typeface="Calibri" panose="020F0502020204030204"/>
                <a:cs typeface="Calibri" panose="020F0502020204030204"/>
              </a:rPr>
              <a:t>pēc</a:t>
            </a:r>
            <a:r>
              <a:rPr lang="en-US">
                <a:ea typeface="Calibri" panose="020F0502020204030204"/>
                <a:cs typeface="Calibri" panose="020F0502020204030204"/>
              </a:rPr>
              <a:t> </a:t>
            </a:r>
            <a:r>
              <a:rPr lang="en-US" err="1">
                <a:ea typeface="Calibri" panose="020F0502020204030204"/>
                <a:cs typeface="Calibri" panose="020F0502020204030204"/>
              </a:rPr>
              <a:t>kāda</a:t>
            </a:r>
            <a:r>
              <a:rPr lang="en-US">
                <a:ea typeface="Calibri" panose="020F0502020204030204"/>
                <a:cs typeface="Calibri" panose="020F0502020204030204"/>
              </a:rPr>
              <a:t> no </a:t>
            </a:r>
            <a:r>
              <a:rPr lang="en-US" err="1">
                <a:ea typeface="Calibri" panose="020F0502020204030204"/>
                <a:cs typeface="Calibri" panose="020F0502020204030204"/>
              </a:rPr>
              <a:t>laukiem</a:t>
            </a:r>
            <a:r>
              <a:rPr lang="en-US">
                <a:ea typeface="Calibri" panose="020F0502020204030204"/>
                <a:cs typeface="Calibri" panose="020F0502020204030204"/>
              </a:rPr>
              <a:t> (</a:t>
            </a:r>
            <a:r>
              <a:rPr lang="en-US" err="1">
                <a:ea typeface="Calibri" panose="020F0502020204030204"/>
                <a:cs typeface="Calibri" panose="020F0502020204030204"/>
              </a:rPr>
              <a:t>kolonnām</a:t>
            </a:r>
            <a:r>
              <a:rPr lang="en-US">
                <a:ea typeface="Calibri" panose="020F0502020204030204"/>
                <a:cs typeface="Calibri" panose="020F0502020204030204"/>
              </a:rPr>
              <a:t>).</a:t>
            </a:r>
            <a:endParaRPr lang="en-US"/>
          </a:p>
          <a:p>
            <a:pPr marL="0" indent="0">
              <a:buNone/>
            </a:pPr>
            <a:r>
              <a:rPr lang="en-US" b="1" err="1">
                <a:ea typeface="Calibri" panose="020F0502020204030204"/>
                <a:cs typeface="Calibri" panose="020F0502020204030204"/>
              </a:rPr>
              <a:t>Kā</a:t>
            </a:r>
            <a:r>
              <a:rPr lang="en-US" b="1">
                <a:ea typeface="Calibri" panose="020F0502020204030204"/>
                <a:cs typeface="Calibri" panose="020F0502020204030204"/>
              </a:rPr>
              <a:t> to </a:t>
            </a:r>
            <a:r>
              <a:rPr lang="en-US" b="1" err="1">
                <a:ea typeface="Calibri" panose="020F0502020204030204"/>
                <a:cs typeface="Calibri" panose="020F0502020204030204"/>
              </a:rPr>
              <a:t>dara</a:t>
            </a:r>
            <a:r>
              <a:rPr lang="en-US" b="1">
                <a:ea typeface="Calibri" panose="020F0502020204030204"/>
                <a:cs typeface="Calibri" panose="020F0502020204030204"/>
              </a:rPr>
              <a:t>?</a:t>
            </a:r>
            <a:br>
              <a:rPr lang="en-US">
                <a:ea typeface="Calibri" panose="020F0502020204030204"/>
                <a:cs typeface="Calibri" panose="020F0502020204030204"/>
              </a:rPr>
            </a:br>
            <a:r>
              <a:rPr lang="en-US">
                <a:ea typeface="Calibri" panose="020F0502020204030204"/>
                <a:cs typeface="Calibri" panose="020F0502020204030204"/>
              </a:rPr>
              <a:t>Python </a:t>
            </a:r>
            <a:r>
              <a:rPr lang="en-US" err="1">
                <a:ea typeface="Calibri" panose="020F0502020204030204"/>
                <a:cs typeface="Calibri" panose="020F0502020204030204"/>
              </a:rPr>
              <a:t>piedāvā</a:t>
            </a:r>
            <a:r>
              <a:rPr lang="en-US">
                <a:ea typeface="Calibri" panose="020F0502020204030204"/>
                <a:cs typeface="Calibri" panose="020F0502020204030204"/>
              </a:rPr>
              <a:t> </a:t>
            </a:r>
            <a:r>
              <a:rPr lang="en-US" err="1">
                <a:ea typeface="Calibri" panose="020F0502020204030204"/>
                <a:cs typeface="Calibri" panose="020F0502020204030204"/>
              </a:rPr>
              <a:t>iebūvētu</a:t>
            </a:r>
            <a:r>
              <a:rPr lang="en-US">
                <a:ea typeface="Calibri" panose="020F0502020204030204"/>
                <a:cs typeface="Calibri" panose="020F0502020204030204"/>
              </a:rPr>
              <a:t> </a:t>
            </a:r>
            <a:r>
              <a:rPr lang="en-US" err="1">
                <a:ea typeface="Calibri" panose="020F0502020204030204"/>
                <a:cs typeface="Calibri" panose="020F0502020204030204"/>
              </a:rPr>
              <a:t>funkciju</a:t>
            </a:r>
            <a:r>
              <a:rPr lang="en-US">
                <a:ea typeface="Calibri" panose="020F0502020204030204"/>
                <a:cs typeface="Calibri" panose="020F0502020204030204"/>
              </a:rPr>
              <a:t> sorted(), kas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ideāli</a:t>
            </a:r>
            <a:r>
              <a:rPr lang="en-US">
                <a:ea typeface="Calibri" panose="020F0502020204030204"/>
                <a:cs typeface="Calibri" panose="020F0502020204030204"/>
              </a:rPr>
              <a:t> </a:t>
            </a:r>
            <a:r>
              <a:rPr lang="en-US" err="1">
                <a:ea typeface="Calibri" panose="020F0502020204030204"/>
                <a:cs typeface="Calibri" panose="020F0502020204030204"/>
              </a:rPr>
              <a:t>piemērota</a:t>
            </a:r>
            <a:r>
              <a:rPr lang="en-US">
                <a:ea typeface="Calibri" panose="020F0502020204030204"/>
                <a:cs typeface="Calibri" panose="020F0502020204030204"/>
              </a:rPr>
              <a:t> </a:t>
            </a:r>
            <a:r>
              <a:rPr lang="en-US" err="1">
                <a:ea typeface="Calibri" panose="020F0502020204030204"/>
                <a:cs typeface="Calibri" panose="020F0502020204030204"/>
              </a:rPr>
              <a:t>šim</a:t>
            </a:r>
            <a:r>
              <a:rPr lang="en-US">
                <a:ea typeface="Calibri" panose="020F0502020204030204"/>
                <a:cs typeface="Calibri" panose="020F0502020204030204"/>
              </a:rPr>
              <a:t> </a:t>
            </a:r>
            <a:r>
              <a:rPr lang="en-US" err="1">
                <a:ea typeface="Calibri" panose="020F0502020204030204"/>
                <a:cs typeface="Calibri" panose="020F0502020204030204"/>
              </a:rPr>
              <a:t>uzdevumam</a:t>
            </a:r>
            <a:r>
              <a:rPr lang="en-US">
                <a:ea typeface="Calibri" panose="020F0502020204030204"/>
                <a:cs typeface="Calibri" panose="020F0502020204030204"/>
              </a:rPr>
              <a:t>. Tai var </a:t>
            </a:r>
            <a:r>
              <a:rPr lang="en-US" err="1">
                <a:ea typeface="Calibri" panose="020F0502020204030204"/>
                <a:cs typeface="Calibri" panose="020F0502020204030204"/>
              </a:rPr>
              <a:t>norādīt</a:t>
            </a:r>
            <a:r>
              <a:rPr lang="en-US">
                <a:ea typeface="Calibri" panose="020F0502020204030204"/>
                <a:cs typeface="Calibri" panose="020F0502020204030204"/>
              </a:rPr>
              <a:t>:</a:t>
            </a:r>
            <a:endParaRPr lang="en-US"/>
          </a:p>
          <a:p>
            <a:pPr marL="457200" indent="-457200"/>
            <a:r>
              <a:rPr lang="en-US">
                <a:ea typeface="Calibri" panose="020F0502020204030204"/>
                <a:cs typeface="Calibri" panose="020F0502020204030204"/>
              </a:rPr>
              <a:t>key: </a:t>
            </a:r>
            <a:r>
              <a:rPr lang="en-US" err="1">
                <a:ea typeface="Calibri" panose="020F0502020204030204"/>
                <a:cs typeface="Calibri" panose="020F0502020204030204"/>
              </a:rPr>
              <a:t>funkcija</a:t>
            </a:r>
            <a:r>
              <a:rPr lang="en-US">
                <a:ea typeface="Calibri" panose="020F0502020204030204"/>
                <a:cs typeface="Calibri" panose="020F0502020204030204"/>
              </a:rPr>
              <a:t>, kas </a:t>
            </a:r>
            <a:r>
              <a:rPr lang="en-US" err="1">
                <a:ea typeface="Calibri" panose="020F0502020204030204"/>
                <a:cs typeface="Calibri" panose="020F0502020204030204"/>
              </a:rPr>
              <a:t>norāda</a:t>
            </a:r>
            <a:r>
              <a:rPr lang="en-US">
                <a:ea typeface="Calibri" panose="020F0502020204030204"/>
                <a:cs typeface="Calibri" panose="020F0502020204030204"/>
              </a:rPr>
              <a:t>, </a:t>
            </a:r>
            <a:r>
              <a:rPr lang="en-US" err="1">
                <a:ea typeface="Calibri" panose="020F0502020204030204"/>
                <a:cs typeface="Calibri" panose="020F0502020204030204"/>
              </a:rPr>
              <a:t>pēc</a:t>
            </a:r>
            <a:r>
              <a:rPr lang="en-US">
                <a:ea typeface="Calibri" panose="020F0502020204030204"/>
                <a:cs typeface="Calibri" panose="020F0502020204030204"/>
              </a:rPr>
              <a:t> </a:t>
            </a:r>
            <a:r>
              <a:rPr lang="en-US" err="1">
                <a:ea typeface="Calibri" panose="020F0502020204030204"/>
                <a:cs typeface="Calibri" panose="020F0502020204030204"/>
              </a:rPr>
              <a:t>kura</a:t>
            </a:r>
            <a:r>
              <a:rPr lang="en-US">
                <a:ea typeface="Calibri" panose="020F0502020204030204"/>
                <a:cs typeface="Calibri" panose="020F0502020204030204"/>
              </a:rPr>
              <a:t> </a:t>
            </a:r>
            <a:r>
              <a:rPr lang="en-US" err="1">
                <a:ea typeface="Calibri" panose="020F0502020204030204"/>
                <a:cs typeface="Calibri" panose="020F0502020204030204"/>
              </a:rPr>
              <a:t>elementa</a:t>
            </a:r>
            <a:r>
              <a:rPr lang="en-US">
                <a:ea typeface="Calibri" panose="020F0502020204030204"/>
                <a:cs typeface="Calibri" panose="020F0502020204030204"/>
              </a:rPr>
              <a:t> </a:t>
            </a:r>
            <a:r>
              <a:rPr lang="en-US" err="1">
                <a:ea typeface="Calibri" panose="020F0502020204030204"/>
                <a:cs typeface="Calibri" panose="020F0502020204030204"/>
              </a:rPr>
              <a:t>vārdnīcā</a:t>
            </a:r>
            <a:r>
              <a:rPr lang="en-US">
                <a:ea typeface="Calibri" panose="020F0502020204030204"/>
                <a:cs typeface="Calibri" panose="020F0502020204030204"/>
              </a:rPr>
              <a:t> </a:t>
            </a:r>
            <a:r>
              <a:rPr lang="en-US" err="1">
                <a:ea typeface="Calibri" panose="020F0502020204030204"/>
                <a:cs typeface="Calibri" panose="020F0502020204030204"/>
              </a:rPr>
              <a:t>kārtot</a:t>
            </a:r>
            <a:r>
              <a:rPr lang="en-US">
                <a:ea typeface="Calibri" panose="020F0502020204030204"/>
                <a:cs typeface="Calibri" panose="020F0502020204030204"/>
              </a:rPr>
              <a:t>. </a:t>
            </a:r>
            <a:r>
              <a:rPr lang="en-US" err="1">
                <a:ea typeface="Calibri" panose="020F0502020204030204"/>
                <a:cs typeface="Calibri" panose="020F0502020204030204"/>
              </a:rPr>
              <a:t>Šeit</a:t>
            </a:r>
            <a:r>
              <a:rPr lang="en-US">
                <a:ea typeface="Calibri" panose="020F0502020204030204"/>
                <a:cs typeface="Calibri" panose="020F0502020204030204"/>
              </a:rPr>
              <a:t> </a:t>
            </a:r>
            <a:r>
              <a:rPr lang="en-US" err="1">
                <a:ea typeface="Calibri" panose="020F0502020204030204"/>
                <a:cs typeface="Calibri" panose="020F0502020204030204"/>
              </a:rPr>
              <a:t>visērtāk</a:t>
            </a:r>
            <a:r>
              <a:rPr lang="en-US">
                <a:ea typeface="Calibri" panose="020F0502020204030204"/>
                <a:cs typeface="Calibri" panose="020F0502020204030204"/>
              </a:rPr>
              <a:t> </a:t>
            </a:r>
            <a:r>
              <a:rPr lang="en-US" err="1">
                <a:ea typeface="Calibri" panose="020F0502020204030204"/>
                <a:cs typeface="Calibri" panose="020F0502020204030204"/>
              </a:rPr>
              <a:t>lietot</a:t>
            </a:r>
            <a:r>
              <a:rPr lang="en-US">
                <a:ea typeface="Calibri" panose="020F0502020204030204"/>
                <a:cs typeface="Calibri" panose="020F0502020204030204"/>
              </a:rPr>
              <a:t> lambda </a:t>
            </a:r>
            <a:r>
              <a:rPr lang="en-US" err="1">
                <a:ea typeface="Calibri" panose="020F0502020204030204"/>
                <a:cs typeface="Calibri" panose="020F0502020204030204"/>
              </a:rPr>
              <a:t>funkciju</a:t>
            </a:r>
            <a:r>
              <a:rPr lang="en-US">
                <a:ea typeface="Calibri" panose="020F0502020204030204"/>
                <a:cs typeface="Calibri" panose="020F0502020204030204"/>
              </a:rPr>
              <a:t>.</a:t>
            </a:r>
          </a:p>
          <a:p>
            <a:pPr marL="457200" indent="-457200"/>
            <a:r>
              <a:rPr lang="en-US">
                <a:ea typeface="Calibri" panose="020F0502020204030204"/>
                <a:cs typeface="Calibri" panose="020F0502020204030204"/>
              </a:rPr>
              <a:t>reverse=True: ja </a:t>
            </a:r>
            <a:r>
              <a:rPr lang="en-US" err="1">
                <a:ea typeface="Calibri" panose="020F0502020204030204"/>
                <a:cs typeface="Calibri" panose="020F0502020204030204"/>
              </a:rPr>
              <a:t>vēlamies</a:t>
            </a:r>
            <a:r>
              <a:rPr lang="en-US">
                <a:ea typeface="Calibri" panose="020F0502020204030204"/>
                <a:cs typeface="Calibri" panose="020F0502020204030204"/>
              </a:rPr>
              <a:t> </a:t>
            </a:r>
            <a:r>
              <a:rPr lang="en-US" err="1">
                <a:ea typeface="Calibri" panose="020F0502020204030204"/>
                <a:cs typeface="Calibri" panose="020F0502020204030204"/>
              </a:rPr>
              <a:t>kārtot</a:t>
            </a:r>
            <a:r>
              <a:rPr lang="en-US">
                <a:ea typeface="Calibri" panose="020F0502020204030204"/>
                <a:cs typeface="Calibri" panose="020F0502020204030204"/>
              </a:rPr>
              <a:t> </a:t>
            </a:r>
            <a:r>
              <a:rPr lang="en-US" err="1">
                <a:ea typeface="Calibri" panose="020F0502020204030204"/>
                <a:cs typeface="Calibri" panose="020F0502020204030204"/>
              </a:rPr>
              <a:t>dilstošā</a:t>
            </a:r>
            <a:r>
              <a:rPr lang="en-US">
                <a:ea typeface="Calibri" panose="020F0502020204030204"/>
                <a:cs typeface="Calibri" panose="020F0502020204030204"/>
              </a:rPr>
              <a:t> </a:t>
            </a:r>
            <a:r>
              <a:rPr lang="en-US" err="1">
                <a:ea typeface="Calibri" panose="020F0502020204030204"/>
                <a:cs typeface="Calibri" panose="020F0502020204030204"/>
              </a:rPr>
              <a:t>secībā</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66618199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3EB7-FAE6-502B-7BD5-DAD12592FD31}"/>
              </a:ext>
            </a:extLst>
          </p:cNvPr>
          <p:cNvSpPr>
            <a:spLocks noGrp="1"/>
          </p:cNvSpPr>
          <p:nvPr>
            <p:ph type="title"/>
          </p:nvPr>
        </p:nvSpPr>
        <p:spPr>
          <a:xfrm>
            <a:off x="838200" y="365125"/>
            <a:ext cx="10515600" cy="879515"/>
          </a:xfrm>
        </p:spPr>
        <p:txBody>
          <a:bodyPr>
            <a:normAutofit fontScale="90000"/>
          </a:bodyPr>
          <a:lstStyle/>
          <a:p>
            <a:r>
              <a:rPr lang="en-US" b="1" err="1">
                <a:ea typeface="Calibri Light"/>
                <a:cs typeface="Calibri Light"/>
              </a:rPr>
              <a:t>Piemērs</a:t>
            </a:r>
            <a:r>
              <a:rPr lang="en-US" b="1">
                <a:ea typeface="Calibri Light"/>
                <a:cs typeface="Calibri Light"/>
              </a:rPr>
              <a:t> 1: </a:t>
            </a:r>
            <a:r>
              <a:rPr lang="en-US" b="1" err="1">
                <a:ea typeface="Calibri Light"/>
                <a:cs typeface="Calibri Light"/>
              </a:rPr>
              <a:t>Sakārtot</a:t>
            </a:r>
            <a:r>
              <a:rPr lang="en-US" b="1">
                <a:ea typeface="Calibri Light"/>
                <a:cs typeface="Calibri Light"/>
              </a:rPr>
              <a:t> </a:t>
            </a:r>
            <a:r>
              <a:rPr lang="en-US" b="1" err="1">
                <a:ea typeface="Calibri Light"/>
                <a:cs typeface="Calibri Light"/>
              </a:rPr>
              <a:t>studentus</a:t>
            </a:r>
            <a:r>
              <a:rPr lang="en-US" b="1">
                <a:ea typeface="Calibri Light"/>
                <a:cs typeface="Calibri Light"/>
              </a:rPr>
              <a:t> </a:t>
            </a:r>
            <a:r>
              <a:rPr lang="en-US" b="1" err="1">
                <a:ea typeface="Calibri Light"/>
                <a:cs typeface="Calibri Light"/>
              </a:rPr>
              <a:t>alfabētiski</a:t>
            </a:r>
            <a:r>
              <a:rPr lang="en-US" b="1">
                <a:ea typeface="Calibri Light"/>
                <a:cs typeface="Calibri Light"/>
              </a:rPr>
              <a:t> </a:t>
            </a:r>
            <a:r>
              <a:rPr lang="en-US" b="1" err="1">
                <a:ea typeface="Calibri Light"/>
                <a:cs typeface="Calibri Light"/>
              </a:rPr>
              <a:t>pēc</a:t>
            </a:r>
            <a:r>
              <a:rPr lang="en-US" b="1">
                <a:ea typeface="Calibri Light"/>
                <a:cs typeface="Calibri Light"/>
              </a:rPr>
              <a:t> </a:t>
            </a:r>
            <a:r>
              <a:rPr lang="en-US" b="1" err="1">
                <a:ea typeface="Calibri Light"/>
                <a:cs typeface="Calibri Light"/>
              </a:rPr>
              <a:t>uzvārda</a:t>
            </a:r>
            <a:endParaRPr lang="en-US" err="1">
              <a:ea typeface="Calibri Light" panose="020F0302020204030204"/>
              <a:cs typeface="Calibri Light" panose="020F0302020204030204"/>
            </a:endParaRPr>
          </a:p>
        </p:txBody>
      </p:sp>
      <p:pic>
        <p:nvPicPr>
          <p:cNvPr id="4" name="Content Placeholder 3" descr="A screen shot of a computer code&#10;&#10;AI-generated content may be incorrect.">
            <a:extLst>
              <a:ext uri="{FF2B5EF4-FFF2-40B4-BE49-F238E27FC236}">
                <a16:creationId xmlns:a16="http://schemas.microsoft.com/office/drawing/2014/main" id="{7A372EFA-4C0B-E521-4498-2140E0ECD49B}"/>
              </a:ext>
            </a:extLst>
          </p:cNvPr>
          <p:cNvPicPr>
            <a:picLocks noGrp="1" noChangeAspect="1"/>
          </p:cNvPicPr>
          <p:nvPr>
            <p:ph idx="1"/>
          </p:nvPr>
        </p:nvPicPr>
        <p:blipFill>
          <a:blip r:embed="rId2"/>
          <a:stretch>
            <a:fillRect/>
          </a:stretch>
        </p:blipFill>
        <p:spPr>
          <a:xfrm>
            <a:off x="832856" y="1932046"/>
            <a:ext cx="10526286" cy="2391471"/>
          </a:xfrm>
        </p:spPr>
      </p:pic>
    </p:spTree>
    <p:extLst>
      <p:ext uri="{BB962C8B-B14F-4D97-AF65-F5344CB8AC3E}">
        <p14:creationId xmlns:p14="http://schemas.microsoft.com/office/powerpoint/2010/main" val="2435666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0922-1240-4E27-A3ED-DC946466DF71}"/>
              </a:ext>
            </a:extLst>
          </p:cNvPr>
          <p:cNvSpPr>
            <a:spLocks noGrp="1"/>
          </p:cNvSpPr>
          <p:nvPr>
            <p:ph type="title"/>
          </p:nvPr>
        </p:nvSpPr>
        <p:spPr/>
        <p:txBody>
          <a:bodyPr/>
          <a:lstStyle/>
          <a:p>
            <a:pPr algn="ctr"/>
            <a:r>
              <a:rPr lang="lv-LV"/>
              <a:t>Ievads OOP – No objektiem sastāv viss</a:t>
            </a:r>
          </a:p>
        </p:txBody>
      </p:sp>
      <p:pic>
        <p:nvPicPr>
          <p:cNvPr id="5" name="Content Placeholder 4">
            <a:extLst>
              <a:ext uri="{FF2B5EF4-FFF2-40B4-BE49-F238E27FC236}">
                <a16:creationId xmlns:a16="http://schemas.microsoft.com/office/drawing/2014/main" id="{562F8CDA-E235-476C-BCCD-983B94C35698}"/>
              </a:ext>
            </a:extLst>
          </p:cNvPr>
          <p:cNvPicPr>
            <a:picLocks noGrp="1" noChangeAspect="1"/>
          </p:cNvPicPr>
          <p:nvPr>
            <p:ph idx="1"/>
          </p:nvPr>
        </p:nvPicPr>
        <p:blipFill>
          <a:blip r:embed="rId2"/>
          <a:stretch>
            <a:fillRect/>
          </a:stretch>
        </p:blipFill>
        <p:spPr>
          <a:xfrm>
            <a:off x="1896609" y="1526324"/>
            <a:ext cx="8398782" cy="4858554"/>
          </a:xfrm>
        </p:spPr>
      </p:pic>
    </p:spTree>
    <p:extLst>
      <p:ext uri="{BB962C8B-B14F-4D97-AF65-F5344CB8AC3E}">
        <p14:creationId xmlns:p14="http://schemas.microsoft.com/office/powerpoint/2010/main" val="20022941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B722-7538-FD82-E641-D085DC48F192}"/>
              </a:ext>
            </a:extLst>
          </p:cNvPr>
          <p:cNvSpPr>
            <a:spLocks noGrp="1"/>
          </p:cNvSpPr>
          <p:nvPr>
            <p:ph type="title"/>
          </p:nvPr>
        </p:nvSpPr>
        <p:spPr>
          <a:xfrm>
            <a:off x="838200" y="365125"/>
            <a:ext cx="10515600" cy="888808"/>
          </a:xfrm>
        </p:spPr>
        <p:txBody>
          <a:bodyPr>
            <a:normAutofit fontScale="90000"/>
          </a:bodyPr>
          <a:lstStyle/>
          <a:p>
            <a:r>
              <a:rPr lang="en-US" b="1" err="1">
                <a:ea typeface="Calibri Light"/>
                <a:cs typeface="Calibri Light"/>
              </a:rPr>
              <a:t>Piemērs</a:t>
            </a:r>
            <a:r>
              <a:rPr lang="en-US" b="1">
                <a:ea typeface="Calibri Light"/>
                <a:cs typeface="Calibri Light"/>
              </a:rPr>
              <a:t> 2: </a:t>
            </a:r>
            <a:r>
              <a:rPr lang="en-US" b="1" err="1">
                <a:ea typeface="Calibri Light"/>
                <a:cs typeface="Calibri Light"/>
              </a:rPr>
              <a:t>Sakārtot</a:t>
            </a:r>
            <a:r>
              <a:rPr lang="en-US" b="1">
                <a:ea typeface="Calibri Light"/>
                <a:cs typeface="Calibri Light"/>
              </a:rPr>
              <a:t> </a:t>
            </a:r>
            <a:r>
              <a:rPr lang="en-US" b="1" err="1">
                <a:ea typeface="Calibri Light"/>
                <a:cs typeface="Calibri Light"/>
              </a:rPr>
              <a:t>studentus</a:t>
            </a:r>
            <a:r>
              <a:rPr lang="en-US" b="1">
                <a:ea typeface="Calibri Light"/>
                <a:cs typeface="Calibri Light"/>
              </a:rPr>
              <a:t> </a:t>
            </a:r>
            <a:r>
              <a:rPr lang="en-US" b="1" err="1">
                <a:ea typeface="Calibri Light"/>
                <a:cs typeface="Calibri Light"/>
              </a:rPr>
              <a:t>pēc</a:t>
            </a:r>
            <a:r>
              <a:rPr lang="en-US" b="1">
                <a:ea typeface="Calibri Light"/>
                <a:cs typeface="Calibri Light"/>
              </a:rPr>
              <a:t> </a:t>
            </a:r>
            <a:r>
              <a:rPr lang="en-US" b="1" err="1">
                <a:ea typeface="Calibri Light"/>
                <a:cs typeface="Calibri Light"/>
              </a:rPr>
              <a:t>vidējās</a:t>
            </a:r>
            <a:r>
              <a:rPr lang="en-US" b="1">
                <a:ea typeface="Calibri Light"/>
                <a:cs typeface="Calibri Light"/>
              </a:rPr>
              <a:t> </a:t>
            </a:r>
            <a:r>
              <a:rPr lang="en-US" b="1" err="1">
                <a:ea typeface="Calibri Light"/>
                <a:cs typeface="Calibri Light"/>
              </a:rPr>
              <a:t>atzīmes</a:t>
            </a:r>
            <a:r>
              <a:rPr lang="en-US" b="1">
                <a:ea typeface="Calibri Light"/>
                <a:cs typeface="Calibri Light"/>
              </a:rPr>
              <a:t> (no </a:t>
            </a:r>
            <a:r>
              <a:rPr lang="en-US" b="1" err="1">
                <a:ea typeface="Calibri Light"/>
                <a:cs typeface="Calibri Light"/>
              </a:rPr>
              <a:t>augstākās</a:t>
            </a:r>
            <a:r>
              <a:rPr lang="en-US" b="1">
                <a:ea typeface="Calibri Light"/>
                <a:cs typeface="Calibri Light"/>
              </a:rPr>
              <a:t> </a:t>
            </a:r>
            <a:r>
              <a:rPr lang="en-US" b="1" err="1">
                <a:ea typeface="Calibri Light"/>
                <a:cs typeface="Calibri Light"/>
              </a:rPr>
              <a:t>uz</a:t>
            </a:r>
            <a:r>
              <a:rPr lang="en-US" b="1">
                <a:ea typeface="Calibri Light"/>
                <a:cs typeface="Calibri Light"/>
              </a:rPr>
              <a:t> </a:t>
            </a:r>
            <a:r>
              <a:rPr lang="en-US" b="1" err="1">
                <a:ea typeface="Calibri Light"/>
                <a:cs typeface="Calibri Light"/>
              </a:rPr>
              <a:t>zemāko</a:t>
            </a:r>
            <a:r>
              <a:rPr lang="en-US" b="1">
                <a:ea typeface="Calibri Light"/>
                <a:cs typeface="Calibri Light"/>
              </a:rPr>
              <a:t>)</a:t>
            </a:r>
            <a:endParaRPr lang="en-US" b="1"/>
          </a:p>
        </p:txBody>
      </p:sp>
      <p:sp>
        <p:nvSpPr>
          <p:cNvPr id="3" name="Content Placeholder 2">
            <a:extLst>
              <a:ext uri="{FF2B5EF4-FFF2-40B4-BE49-F238E27FC236}">
                <a16:creationId xmlns:a16="http://schemas.microsoft.com/office/drawing/2014/main" id="{2D17F793-DBAF-30F4-92E7-E6DFFC6CDC14}"/>
              </a:ext>
            </a:extLst>
          </p:cNvPr>
          <p:cNvSpPr>
            <a:spLocks noGrp="1"/>
          </p:cNvSpPr>
          <p:nvPr>
            <p:ph idx="1"/>
          </p:nvPr>
        </p:nvSpPr>
        <p:spPr>
          <a:xfrm>
            <a:off x="838200" y="1463211"/>
            <a:ext cx="10515600" cy="4713752"/>
          </a:xfrm>
        </p:spPr>
        <p:txBody>
          <a:bodyPr vert="horz" lIns="91440" tIns="45720" rIns="91440" bIns="45720" rtlCol="0" anchor="t">
            <a:normAutofit/>
          </a:bodyPr>
          <a:lstStyle/>
          <a:p>
            <a:pPr marL="0" indent="0">
              <a:buNone/>
            </a:pPr>
            <a:r>
              <a:rPr lang="en-US" err="1">
                <a:ea typeface="Calibri" panose="020F0502020204030204"/>
                <a:cs typeface="Calibri" panose="020F0502020204030204"/>
              </a:rPr>
              <a:t>Šeit</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divas </a:t>
            </a:r>
            <a:r>
              <a:rPr lang="en-US" err="1">
                <a:ea typeface="Calibri" panose="020F0502020204030204"/>
                <a:cs typeface="Calibri" panose="020F0502020204030204"/>
              </a:rPr>
              <a:t>svarīgas</a:t>
            </a:r>
            <a:r>
              <a:rPr lang="en-US">
                <a:ea typeface="Calibri" panose="020F0502020204030204"/>
                <a:cs typeface="Calibri" panose="020F0502020204030204"/>
              </a:rPr>
              <a:t> </a:t>
            </a:r>
            <a:r>
              <a:rPr lang="en-US" err="1">
                <a:ea typeface="Calibri" panose="020F0502020204030204"/>
                <a:cs typeface="Calibri" panose="020F0502020204030204"/>
              </a:rPr>
              <a:t>lietas</a:t>
            </a:r>
            <a:r>
              <a:rPr lang="en-US">
                <a:ea typeface="Calibri" panose="020F0502020204030204"/>
                <a:cs typeface="Calibri" panose="020F0502020204030204"/>
              </a:rPr>
              <a:t>: float() </a:t>
            </a:r>
            <a:r>
              <a:rPr lang="en-US" err="1">
                <a:ea typeface="Calibri" panose="020F0502020204030204"/>
                <a:cs typeface="Calibri" panose="020F0502020204030204"/>
              </a:rPr>
              <a:t>tipa</a:t>
            </a:r>
            <a:r>
              <a:rPr lang="en-US">
                <a:ea typeface="Calibri" panose="020F0502020204030204"/>
                <a:cs typeface="Calibri" panose="020F0502020204030204"/>
              </a:rPr>
              <a:t> </a:t>
            </a:r>
            <a:r>
              <a:rPr lang="en-US" err="1">
                <a:ea typeface="Calibri" panose="020F0502020204030204"/>
                <a:cs typeface="Calibri" panose="020F0502020204030204"/>
              </a:rPr>
              <a:t>pārvēršana</a:t>
            </a:r>
            <a:r>
              <a:rPr lang="en-US">
                <a:ea typeface="Calibri" panose="020F0502020204030204"/>
                <a:cs typeface="Calibri" panose="020F0502020204030204"/>
              </a:rPr>
              <a:t> un reverse=True.</a:t>
            </a:r>
            <a:endParaRPr lang="en-US"/>
          </a:p>
        </p:txBody>
      </p:sp>
      <p:pic>
        <p:nvPicPr>
          <p:cNvPr id="4" name="Picture 3" descr="A computer screen shot of text&#10;&#10;AI-generated content may be incorrect.">
            <a:extLst>
              <a:ext uri="{FF2B5EF4-FFF2-40B4-BE49-F238E27FC236}">
                <a16:creationId xmlns:a16="http://schemas.microsoft.com/office/drawing/2014/main" id="{8C5D4CE9-AEFD-BF05-3183-3A8BF79F302C}"/>
              </a:ext>
            </a:extLst>
          </p:cNvPr>
          <p:cNvPicPr>
            <a:picLocks noChangeAspect="1"/>
          </p:cNvPicPr>
          <p:nvPr/>
        </p:nvPicPr>
        <p:blipFill>
          <a:blip r:embed="rId2"/>
          <a:stretch>
            <a:fillRect/>
          </a:stretch>
        </p:blipFill>
        <p:spPr>
          <a:xfrm>
            <a:off x="722158" y="2615542"/>
            <a:ext cx="10756977" cy="2184477"/>
          </a:xfrm>
          <a:prstGeom prst="rect">
            <a:avLst/>
          </a:prstGeom>
        </p:spPr>
      </p:pic>
    </p:spTree>
    <p:extLst>
      <p:ext uri="{BB962C8B-B14F-4D97-AF65-F5344CB8AC3E}">
        <p14:creationId xmlns:p14="http://schemas.microsoft.com/office/powerpoint/2010/main" val="27192558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6BA3-78ED-1450-6D4D-A1C765F8897E}"/>
              </a:ext>
            </a:extLst>
          </p:cNvPr>
          <p:cNvSpPr>
            <a:spLocks noGrp="1"/>
          </p:cNvSpPr>
          <p:nvPr>
            <p:ph type="title"/>
          </p:nvPr>
        </p:nvSpPr>
        <p:spPr>
          <a:xfrm>
            <a:off x="838200" y="281491"/>
            <a:ext cx="10515600" cy="684368"/>
          </a:xfrm>
        </p:spPr>
        <p:txBody>
          <a:bodyPr>
            <a:normAutofit fontScale="90000"/>
          </a:bodyPr>
          <a:lstStyle/>
          <a:p>
            <a:r>
              <a:rPr lang="en-US" b="1">
                <a:ea typeface="Calibri Light"/>
                <a:cs typeface="Calibri Light"/>
              </a:rPr>
              <a:t>Datu </a:t>
            </a:r>
            <a:r>
              <a:rPr lang="en-US" b="1" err="1">
                <a:ea typeface="Calibri Light"/>
                <a:cs typeface="Calibri Light"/>
              </a:rPr>
              <a:t>Atlase</a:t>
            </a:r>
            <a:r>
              <a:rPr lang="en-US" b="1">
                <a:ea typeface="Calibri Light"/>
                <a:cs typeface="Calibri Light"/>
              </a:rPr>
              <a:t> (</a:t>
            </a:r>
            <a:r>
              <a:rPr lang="en-US" b="1" err="1">
                <a:ea typeface="Calibri Light"/>
                <a:cs typeface="Calibri Light"/>
              </a:rPr>
              <a:t>Projekcija</a:t>
            </a:r>
            <a:r>
              <a:rPr lang="en-US" b="1">
                <a:ea typeface="Calibri Light"/>
                <a:cs typeface="Calibri Light"/>
              </a:rPr>
              <a:t>)</a:t>
            </a:r>
            <a:endParaRPr lang="en-US" b="1"/>
          </a:p>
        </p:txBody>
      </p:sp>
      <p:sp>
        <p:nvSpPr>
          <p:cNvPr id="3" name="Content Placeholder 2">
            <a:extLst>
              <a:ext uri="{FF2B5EF4-FFF2-40B4-BE49-F238E27FC236}">
                <a16:creationId xmlns:a16="http://schemas.microsoft.com/office/drawing/2014/main" id="{9974211B-8CA7-905D-A6A7-6E886141FCF8}"/>
              </a:ext>
            </a:extLst>
          </p:cNvPr>
          <p:cNvSpPr>
            <a:spLocks noGrp="1"/>
          </p:cNvSpPr>
          <p:nvPr>
            <p:ph idx="1"/>
          </p:nvPr>
        </p:nvSpPr>
        <p:spPr>
          <a:xfrm>
            <a:off x="838200" y="1082211"/>
            <a:ext cx="10515600" cy="5094752"/>
          </a:xfrm>
        </p:spPr>
        <p:txBody>
          <a:bodyPr vert="horz" lIns="91440" tIns="45720" rIns="91440" bIns="45720" rtlCol="0" anchor="t">
            <a:normAutofit/>
          </a:bodyPr>
          <a:lstStyle/>
          <a:p>
            <a:pPr marL="0" indent="0">
              <a:buNone/>
            </a:pPr>
            <a:r>
              <a:rPr lang="en-US" b="1" err="1">
                <a:ea typeface="Calibri" panose="020F0502020204030204"/>
                <a:cs typeface="Calibri" panose="020F0502020204030204"/>
              </a:rPr>
              <a:t>Mērķis</a:t>
            </a:r>
            <a:r>
              <a:rPr lang="en-US" b="1">
                <a:ea typeface="Calibri" panose="020F0502020204030204"/>
                <a:cs typeface="Calibri" panose="020F0502020204030204"/>
              </a:rPr>
              <a:t>:</a:t>
            </a:r>
            <a:r>
              <a:rPr lang="en-US">
                <a:ea typeface="Calibri" panose="020F0502020204030204"/>
                <a:cs typeface="Calibri" panose="020F0502020204030204"/>
              </a:rPr>
              <a:t> No </a:t>
            </a:r>
            <a:r>
              <a:rPr lang="en-US" err="1">
                <a:ea typeface="Calibri" panose="020F0502020204030204"/>
                <a:cs typeface="Calibri" panose="020F0502020204030204"/>
              </a:rPr>
              <a:t>katra</a:t>
            </a:r>
            <a:r>
              <a:rPr lang="en-US">
                <a:ea typeface="Calibri" panose="020F0502020204030204"/>
                <a:cs typeface="Calibri" panose="020F0502020204030204"/>
              </a:rPr>
              <a:t> </a:t>
            </a:r>
            <a:r>
              <a:rPr lang="en-US" err="1">
                <a:ea typeface="Calibri" panose="020F0502020204030204"/>
                <a:cs typeface="Calibri" panose="020F0502020204030204"/>
              </a:rPr>
              <a:t>ieraksta</a:t>
            </a:r>
            <a:r>
              <a:rPr lang="en-US">
                <a:ea typeface="Calibri" panose="020F0502020204030204"/>
                <a:cs typeface="Calibri" panose="020F0502020204030204"/>
              </a:rPr>
              <a:t> </a:t>
            </a:r>
            <a:r>
              <a:rPr lang="en-US" err="1">
                <a:ea typeface="Calibri" panose="020F0502020204030204"/>
                <a:cs typeface="Calibri" panose="020F0502020204030204"/>
              </a:rPr>
              <a:t>izvadīt</a:t>
            </a:r>
            <a:r>
              <a:rPr lang="en-US">
                <a:ea typeface="Calibri" panose="020F0502020204030204"/>
                <a:cs typeface="Calibri" panose="020F0502020204030204"/>
              </a:rPr>
              <a:t>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izmantot</a:t>
            </a:r>
            <a:r>
              <a:rPr lang="en-US">
                <a:ea typeface="Calibri" panose="020F0502020204030204"/>
                <a:cs typeface="Calibri" panose="020F0502020204030204"/>
              </a:rPr>
              <a:t> </a:t>
            </a:r>
            <a:r>
              <a:rPr lang="en-US" err="1">
                <a:ea typeface="Calibri" panose="020F0502020204030204"/>
                <a:cs typeface="Calibri" panose="020F0502020204030204"/>
              </a:rPr>
              <a:t>tikai</a:t>
            </a:r>
            <a:r>
              <a:rPr lang="en-US">
                <a:ea typeface="Calibri" panose="020F0502020204030204"/>
                <a:cs typeface="Calibri" panose="020F0502020204030204"/>
              </a:rPr>
              <a:t> </a:t>
            </a:r>
            <a:r>
              <a:rPr lang="en-US" err="1">
                <a:ea typeface="Calibri" panose="020F0502020204030204"/>
                <a:cs typeface="Calibri" panose="020F0502020204030204"/>
              </a:rPr>
              <a:t>noteiktas</a:t>
            </a:r>
            <a:r>
              <a:rPr lang="en-US">
                <a:ea typeface="Calibri" panose="020F0502020204030204"/>
                <a:cs typeface="Calibri" panose="020F0502020204030204"/>
              </a:rPr>
              <a:t> </a:t>
            </a:r>
            <a:r>
              <a:rPr lang="en-US" err="1">
                <a:ea typeface="Calibri" panose="020F0502020204030204"/>
                <a:cs typeface="Calibri" panose="020F0502020204030204"/>
              </a:rPr>
              <a:t>kolonnas</a:t>
            </a:r>
            <a:r>
              <a:rPr lang="en-US">
                <a:ea typeface="Calibri" panose="020F0502020204030204"/>
                <a:cs typeface="Calibri" panose="020F0502020204030204"/>
              </a:rPr>
              <a:t>, </a:t>
            </a:r>
            <a:r>
              <a:rPr lang="en-US" err="1">
                <a:ea typeface="Calibri" panose="020F0502020204030204"/>
                <a:cs typeface="Calibri" panose="020F0502020204030204"/>
              </a:rPr>
              <a:t>nevis</a:t>
            </a:r>
            <a:r>
              <a:rPr lang="en-US">
                <a:ea typeface="Calibri" panose="020F0502020204030204"/>
                <a:cs typeface="Calibri" panose="020F0502020204030204"/>
              </a:rPr>
              <a:t> </a:t>
            </a:r>
            <a:r>
              <a:rPr lang="en-US" err="1">
                <a:ea typeface="Calibri" panose="020F0502020204030204"/>
                <a:cs typeface="Calibri" panose="020F0502020204030204"/>
              </a:rPr>
              <a:t>visu</a:t>
            </a:r>
            <a:r>
              <a:rPr lang="en-US">
                <a:ea typeface="Calibri" panose="020F0502020204030204"/>
                <a:cs typeface="Calibri" panose="020F0502020204030204"/>
              </a:rPr>
              <a:t> </a:t>
            </a:r>
            <a:r>
              <a:rPr lang="en-US" err="1">
                <a:ea typeface="Calibri" panose="020F0502020204030204"/>
                <a:cs typeface="Calibri" panose="020F0502020204030204"/>
              </a:rPr>
              <a:t>informāciju</a:t>
            </a:r>
            <a:r>
              <a:rPr lang="en-US">
                <a:ea typeface="Calibri" panose="020F0502020204030204"/>
                <a:cs typeface="Calibri" panose="020F0502020204030204"/>
              </a:rPr>
              <a:t>.</a:t>
            </a:r>
            <a:endParaRPr lang="en-US"/>
          </a:p>
          <a:p>
            <a:pPr marL="0" indent="0">
              <a:buNone/>
            </a:pPr>
            <a:r>
              <a:rPr lang="en-US" b="1" err="1">
                <a:ea typeface="Calibri" panose="020F0502020204030204"/>
                <a:cs typeface="Calibri" panose="020F0502020204030204"/>
              </a:rPr>
              <a:t>Kā</a:t>
            </a:r>
            <a:r>
              <a:rPr lang="en-US" b="1">
                <a:ea typeface="Calibri" panose="020F0502020204030204"/>
                <a:cs typeface="Calibri" panose="020F0502020204030204"/>
              </a:rPr>
              <a:t> to </a:t>
            </a:r>
            <a:r>
              <a:rPr lang="en-US" b="1" err="1">
                <a:ea typeface="Calibri" panose="020F0502020204030204"/>
                <a:cs typeface="Calibri" panose="020F0502020204030204"/>
              </a:rPr>
              <a:t>dara</a:t>
            </a:r>
            <a:r>
              <a:rPr lang="en-US" b="1">
                <a:ea typeface="Calibri" panose="020F0502020204030204"/>
                <a:cs typeface="Calibri" panose="020F0502020204030204"/>
              </a:rPr>
              <a:t>?</a:t>
            </a:r>
            <a:br>
              <a:rPr lang="en-US">
                <a:ea typeface="Calibri" panose="020F0502020204030204"/>
                <a:cs typeface="Calibri" panose="020F0502020204030204"/>
              </a:rPr>
            </a:br>
            <a:r>
              <a:rPr lang="en-US" err="1">
                <a:ea typeface="Calibri" panose="020F0502020204030204"/>
                <a:cs typeface="Calibri" panose="020F0502020204030204"/>
              </a:rPr>
              <a:t>Šī</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visvienkāršākā</a:t>
            </a:r>
            <a:r>
              <a:rPr lang="en-US">
                <a:ea typeface="Calibri" panose="020F0502020204030204"/>
                <a:cs typeface="Calibri" panose="020F0502020204030204"/>
              </a:rPr>
              <a:t> </a:t>
            </a:r>
            <a:r>
              <a:rPr lang="en-US" err="1">
                <a:ea typeface="Calibri" panose="020F0502020204030204"/>
                <a:cs typeface="Calibri" panose="020F0502020204030204"/>
              </a:rPr>
              <a:t>operācija</a:t>
            </a:r>
            <a:r>
              <a:rPr lang="en-US">
                <a:ea typeface="Calibri" panose="020F0502020204030204"/>
                <a:cs typeface="Calibri" panose="020F0502020204030204"/>
              </a:rPr>
              <a:t>. Kad </a:t>
            </a:r>
            <a:r>
              <a:rPr lang="en-US" err="1">
                <a:ea typeface="Calibri" panose="020F0502020204030204"/>
                <a:cs typeface="Calibri" panose="020F0502020204030204"/>
              </a:rPr>
              <a:t>jums</a:t>
            </a:r>
            <a:r>
              <a:rPr lang="en-US">
                <a:ea typeface="Calibri" panose="020F0502020204030204"/>
                <a:cs typeface="Calibri" panose="020F0502020204030204"/>
              </a:rPr>
              <a:t> </a:t>
            </a:r>
            <a:r>
              <a:rPr lang="en-US" err="1">
                <a:ea typeface="Calibri" panose="020F0502020204030204"/>
                <a:cs typeface="Calibri" panose="020F0502020204030204"/>
              </a:rPr>
              <a:t>jau</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saraksts</a:t>
            </a:r>
            <a:r>
              <a:rPr lang="en-US">
                <a:ea typeface="Calibri" panose="020F0502020204030204"/>
                <a:cs typeface="Calibri" panose="020F0502020204030204"/>
              </a:rPr>
              <a:t> (</a:t>
            </a:r>
            <a:r>
              <a:rPr lang="en-US" err="1">
                <a:ea typeface="Calibri" panose="020F0502020204030204"/>
                <a:cs typeface="Calibri" panose="020F0502020204030204"/>
              </a:rPr>
              <a:t>oriģinālais</a:t>
            </a:r>
            <a:r>
              <a:rPr lang="en-US">
                <a:ea typeface="Calibri" panose="020F0502020204030204"/>
                <a:cs typeface="Calibri" panose="020F0502020204030204"/>
              </a:rPr>
              <a:t>, </a:t>
            </a:r>
            <a:r>
              <a:rPr lang="en-US" err="1">
                <a:ea typeface="Calibri" panose="020F0502020204030204"/>
                <a:cs typeface="Calibri" panose="020F0502020204030204"/>
              </a:rPr>
              <a:t>filtrētais</a:t>
            </a:r>
            <a:r>
              <a:rPr lang="en-US">
                <a:ea typeface="Calibri" panose="020F0502020204030204"/>
                <a:cs typeface="Calibri" panose="020F0502020204030204"/>
              </a:rPr>
              <a:t>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sakārtots</a:t>
            </a:r>
            <a:r>
              <a:rPr lang="en-US">
                <a:ea typeface="Calibri" panose="020F0502020204030204"/>
                <a:cs typeface="Calibri" panose="020F0502020204030204"/>
              </a:rPr>
              <a:t>), </a:t>
            </a:r>
            <a:r>
              <a:rPr lang="en-US" err="1">
                <a:ea typeface="Calibri" panose="020F0502020204030204"/>
                <a:cs typeface="Calibri" panose="020F0502020204030204"/>
              </a:rPr>
              <a:t>jūs</a:t>
            </a:r>
            <a:r>
              <a:rPr lang="en-US">
                <a:ea typeface="Calibri" panose="020F0502020204030204"/>
                <a:cs typeface="Calibri" panose="020F0502020204030204"/>
              </a:rPr>
              <a:t> </a:t>
            </a:r>
            <a:r>
              <a:rPr lang="en-US" err="1">
                <a:ea typeface="Calibri" panose="020F0502020204030204"/>
                <a:cs typeface="Calibri" panose="020F0502020204030204"/>
              </a:rPr>
              <a:t>vienkārši</a:t>
            </a:r>
            <a:r>
              <a:rPr lang="en-US">
                <a:ea typeface="Calibri" panose="020F0502020204030204"/>
                <a:cs typeface="Calibri" panose="020F0502020204030204"/>
              </a:rPr>
              <a:t> </a:t>
            </a:r>
            <a:r>
              <a:rPr lang="en-US" err="1">
                <a:ea typeface="Calibri" panose="020F0502020204030204"/>
                <a:cs typeface="Calibri" panose="020F0502020204030204"/>
              </a:rPr>
              <a:t>ejat</a:t>
            </a:r>
            <a:r>
              <a:rPr lang="en-US">
                <a:ea typeface="Calibri" panose="020F0502020204030204"/>
                <a:cs typeface="Calibri" panose="020F0502020204030204"/>
              </a:rPr>
              <a:t> tam cauri </a:t>
            </a:r>
            <a:r>
              <a:rPr lang="en-US" err="1">
                <a:ea typeface="Calibri" panose="020F0502020204030204"/>
                <a:cs typeface="Calibri" panose="020F0502020204030204"/>
              </a:rPr>
              <a:t>ciklā</a:t>
            </a:r>
            <a:r>
              <a:rPr lang="en-US">
                <a:ea typeface="Calibri" panose="020F0502020204030204"/>
                <a:cs typeface="Calibri" panose="020F0502020204030204"/>
              </a:rPr>
              <a:t> un </a:t>
            </a:r>
            <a:r>
              <a:rPr lang="en-US" err="1">
                <a:ea typeface="Calibri" panose="020F0502020204030204"/>
                <a:cs typeface="Calibri" panose="020F0502020204030204"/>
              </a:rPr>
              <a:t>piekļūstat</a:t>
            </a:r>
            <a:r>
              <a:rPr lang="en-US">
                <a:ea typeface="Calibri" panose="020F0502020204030204"/>
                <a:cs typeface="Calibri" panose="020F0502020204030204"/>
              </a:rPr>
              <a:t> </a:t>
            </a:r>
            <a:r>
              <a:rPr lang="en-US" err="1">
                <a:ea typeface="Calibri" panose="020F0502020204030204"/>
                <a:cs typeface="Calibri" panose="020F0502020204030204"/>
              </a:rPr>
              <a:t>tikai</a:t>
            </a:r>
            <a:r>
              <a:rPr lang="en-US">
                <a:ea typeface="Calibri" panose="020F0502020204030204"/>
                <a:cs typeface="Calibri" panose="020F0502020204030204"/>
              </a:rPr>
              <a:t> </a:t>
            </a:r>
            <a:r>
              <a:rPr lang="en-US" err="1">
                <a:ea typeface="Calibri" panose="020F0502020204030204"/>
                <a:cs typeface="Calibri" panose="020F0502020204030204"/>
              </a:rPr>
              <a:t>tām</a:t>
            </a:r>
            <a:r>
              <a:rPr lang="en-US">
                <a:ea typeface="Calibri" panose="020F0502020204030204"/>
                <a:cs typeface="Calibri" panose="020F0502020204030204"/>
              </a:rPr>
              <a:t> </a:t>
            </a:r>
            <a:r>
              <a:rPr lang="en-US" err="1">
                <a:ea typeface="Calibri" panose="020F0502020204030204"/>
                <a:cs typeface="Calibri" panose="020F0502020204030204"/>
              </a:rPr>
              <a:t>vārdnīcas</a:t>
            </a:r>
            <a:r>
              <a:rPr lang="en-US">
                <a:ea typeface="Calibri" panose="020F0502020204030204"/>
                <a:cs typeface="Calibri" panose="020F0502020204030204"/>
              </a:rPr>
              <a:t> </a:t>
            </a:r>
            <a:r>
              <a:rPr lang="en-US" err="1">
                <a:ea typeface="Calibri" panose="020F0502020204030204"/>
                <a:cs typeface="Calibri" panose="020F0502020204030204"/>
              </a:rPr>
              <a:t>atslēgām</a:t>
            </a:r>
            <a:r>
              <a:rPr lang="en-US">
                <a:ea typeface="Calibri" panose="020F0502020204030204"/>
                <a:cs typeface="Calibri" panose="020F0502020204030204"/>
              </a:rPr>
              <a:t>, </a:t>
            </a:r>
            <a:r>
              <a:rPr lang="en-US" err="1">
                <a:ea typeface="Calibri" panose="020F0502020204030204"/>
                <a:cs typeface="Calibri" panose="020F0502020204030204"/>
              </a:rPr>
              <a:t>kuras</a:t>
            </a:r>
            <a:r>
              <a:rPr lang="en-US">
                <a:ea typeface="Calibri" panose="020F0502020204030204"/>
                <a:cs typeface="Calibri" panose="020F0502020204030204"/>
              </a:rPr>
              <a:t> </a:t>
            </a:r>
            <a:r>
              <a:rPr lang="en-US" err="1">
                <a:ea typeface="Calibri" panose="020F0502020204030204"/>
                <a:cs typeface="Calibri" panose="020F0502020204030204"/>
              </a:rPr>
              <a:t>jums</a:t>
            </a:r>
            <a:r>
              <a:rPr lang="en-US">
                <a:ea typeface="Calibri" panose="020F0502020204030204"/>
                <a:cs typeface="Calibri" panose="020F0502020204030204"/>
              </a:rPr>
              <a:t> </a:t>
            </a:r>
            <a:r>
              <a:rPr lang="en-US" err="1">
                <a:ea typeface="Calibri" panose="020F0502020204030204"/>
                <a:cs typeface="Calibri" panose="020F0502020204030204"/>
              </a:rPr>
              <a:t>interesē</a:t>
            </a:r>
            <a:r>
              <a:rPr lang="en-US">
                <a:ea typeface="Calibri" panose="020F0502020204030204"/>
                <a:cs typeface="Calibri" panose="020F0502020204030204"/>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24117283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908D-6538-17D3-9719-67ACAE50A77E}"/>
              </a:ext>
            </a:extLst>
          </p:cNvPr>
          <p:cNvSpPr>
            <a:spLocks noGrp="1"/>
          </p:cNvSpPr>
          <p:nvPr>
            <p:ph type="title"/>
          </p:nvPr>
        </p:nvSpPr>
        <p:spPr>
          <a:xfrm>
            <a:off x="838200" y="216442"/>
            <a:ext cx="10515600" cy="749417"/>
          </a:xfrm>
        </p:spPr>
        <p:txBody>
          <a:bodyPr>
            <a:normAutofit fontScale="90000"/>
          </a:bodyPr>
          <a:lstStyle/>
          <a:p>
            <a:r>
              <a:rPr lang="en-US" b="1" err="1">
                <a:ea typeface="Calibri Light"/>
                <a:cs typeface="Calibri Light"/>
              </a:rPr>
              <a:t>Piemērs</a:t>
            </a:r>
            <a:r>
              <a:rPr lang="en-US" b="1">
                <a:ea typeface="Calibri Light"/>
                <a:cs typeface="Calibri Light"/>
              </a:rPr>
              <a:t>: </a:t>
            </a:r>
            <a:r>
              <a:rPr lang="en-US" b="1" err="1">
                <a:ea typeface="Calibri Light"/>
                <a:cs typeface="Calibri Light"/>
              </a:rPr>
              <a:t>Izdrukāt</a:t>
            </a:r>
            <a:r>
              <a:rPr lang="en-US" b="1">
                <a:ea typeface="Calibri Light"/>
                <a:cs typeface="Calibri Light"/>
              </a:rPr>
              <a:t> </a:t>
            </a:r>
            <a:r>
              <a:rPr lang="en-US" b="1" err="1">
                <a:ea typeface="Calibri Light"/>
                <a:cs typeface="Calibri Light"/>
              </a:rPr>
              <a:t>tikai</a:t>
            </a:r>
            <a:r>
              <a:rPr lang="en-US" b="1">
                <a:ea typeface="Calibri Light"/>
                <a:cs typeface="Calibri Light"/>
              </a:rPr>
              <a:t> </a:t>
            </a:r>
            <a:r>
              <a:rPr lang="en-US" b="1" err="1">
                <a:ea typeface="Calibri Light"/>
                <a:cs typeface="Calibri Light"/>
              </a:rPr>
              <a:t>studentu</a:t>
            </a:r>
            <a:r>
              <a:rPr lang="en-US" b="1">
                <a:ea typeface="Calibri Light"/>
                <a:cs typeface="Calibri Light"/>
              </a:rPr>
              <a:t> </a:t>
            </a:r>
            <a:r>
              <a:rPr lang="en-US" b="1" err="1">
                <a:ea typeface="Calibri Light"/>
                <a:cs typeface="Calibri Light"/>
              </a:rPr>
              <a:t>vārdus</a:t>
            </a:r>
            <a:r>
              <a:rPr lang="en-US" b="1">
                <a:ea typeface="Calibri Light"/>
                <a:cs typeface="Calibri Light"/>
              </a:rPr>
              <a:t> un </a:t>
            </a:r>
            <a:r>
              <a:rPr lang="en-US" b="1" err="1">
                <a:ea typeface="Calibri Light"/>
                <a:cs typeface="Calibri Light"/>
              </a:rPr>
              <a:t>kursus</a:t>
            </a:r>
            <a:endParaRPr lang="en-US" b="1" err="1"/>
          </a:p>
        </p:txBody>
      </p:sp>
      <p:pic>
        <p:nvPicPr>
          <p:cNvPr id="4" name="Content Placeholder 3" descr="A black background with white text&#10;&#10;AI-generated content may be incorrect.">
            <a:extLst>
              <a:ext uri="{FF2B5EF4-FFF2-40B4-BE49-F238E27FC236}">
                <a16:creationId xmlns:a16="http://schemas.microsoft.com/office/drawing/2014/main" id="{8FCE5C77-3B37-A8E6-C50A-49C38FDE8F2F}"/>
              </a:ext>
            </a:extLst>
          </p:cNvPr>
          <p:cNvPicPr>
            <a:picLocks noGrp="1" noChangeAspect="1"/>
          </p:cNvPicPr>
          <p:nvPr>
            <p:ph idx="1"/>
          </p:nvPr>
        </p:nvPicPr>
        <p:blipFill>
          <a:blip r:embed="rId2"/>
          <a:stretch>
            <a:fillRect/>
          </a:stretch>
        </p:blipFill>
        <p:spPr>
          <a:xfrm>
            <a:off x="837154" y="1795327"/>
            <a:ext cx="10889398" cy="1512616"/>
          </a:xfrm>
        </p:spPr>
      </p:pic>
    </p:spTree>
    <p:extLst>
      <p:ext uri="{BB962C8B-B14F-4D97-AF65-F5344CB8AC3E}">
        <p14:creationId xmlns:p14="http://schemas.microsoft.com/office/powerpoint/2010/main" val="73616162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DDE3-9671-1735-15AE-52C2182D0EB9}"/>
              </a:ext>
            </a:extLst>
          </p:cNvPr>
          <p:cNvSpPr>
            <a:spLocks noGrp="1"/>
          </p:cNvSpPr>
          <p:nvPr>
            <p:ph type="title"/>
          </p:nvPr>
        </p:nvSpPr>
        <p:spPr>
          <a:xfrm>
            <a:off x="838200" y="207149"/>
            <a:ext cx="10515600" cy="665783"/>
          </a:xfrm>
        </p:spPr>
        <p:txBody>
          <a:bodyPr>
            <a:normAutofit fontScale="90000"/>
          </a:bodyPr>
          <a:lstStyle/>
          <a:p>
            <a:r>
              <a:rPr lang="en-US" b="1" err="1">
                <a:ea typeface="Calibri Light"/>
                <a:cs typeface="Calibri Light"/>
              </a:rPr>
              <a:t>Agregēšana</a:t>
            </a:r>
            <a:endParaRPr lang="en-US" b="1" err="1"/>
          </a:p>
        </p:txBody>
      </p:sp>
      <p:sp>
        <p:nvSpPr>
          <p:cNvPr id="3" name="Content Placeholder 2">
            <a:extLst>
              <a:ext uri="{FF2B5EF4-FFF2-40B4-BE49-F238E27FC236}">
                <a16:creationId xmlns:a16="http://schemas.microsoft.com/office/drawing/2014/main" id="{6C9E1CC5-B1CB-8709-1E0F-016B3BF586D2}"/>
              </a:ext>
            </a:extLst>
          </p:cNvPr>
          <p:cNvSpPr>
            <a:spLocks noGrp="1"/>
          </p:cNvSpPr>
          <p:nvPr>
            <p:ph idx="1"/>
          </p:nvPr>
        </p:nvSpPr>
        <p:spPr>
          <a:xfrm>
            <a:off x="838200" y="1045040"/>
            <a:ext cx="10766502" cy="5131923"/>
          </a:xfrm>
        </p:spPr>
        <p:txBody>
          <a:bodyPr vert="horz" lIns="91440" tIns="45720" rIns="91440" bIns="45720" rtlCol="0" anchor="t">
            <a:normAutofit/>
          </a:bodyPr>
          <a:lstStyle/>
          <a:p>
            <a:pPr marL="0" indent="0">
              <a:buNone/>
            </a:pPr>
            <a:r>
              <a:rPr lang="en-US" b="1" err="1">
                <a:ea typeface="Calibri" panose="020F0502020204030204"/>
                <a:cs typeface="Calibri" panose="020F0502020204030204"/>
              </a:rPr>
              <a:t>Mērķis</a:t>
            </a:r>
            <a:r>
              <a:rPr lang="en-US" b="1">
                <a:ea typeface="Calibri" panose="020F0502020204030204"/>
                <a:cs typeface="Calibri" panose="020F0502020204030204"/>
              </a:rPr>
              <a:t>: </a:t>
            </a:r>
            <a:r>
              <a:rPr lang="en-US" err="1">
                <a:ea typeface="Calibri" panose="020F0502020204030204"/>
                <a:cs typeface="Calibri" panose="020F0502020204030204"/>
              </a:rPr>
              <a:t>Aprēķināt</a:t>
            </a:r>
            <a:r>
              <a:rPr lang="en-US">
                <a:ea typeface="Calibri" panose="020F0502020204030204"/>
                <a:cs typeface="Calibri" panose="020F0502020204030204"/>
              </a:rPr>
              <a:t> </a:t>
            </a:r>
            <a:r>
              <a:rPr lang="en-US" err="1">
                <a:ea typeface="Calibri" panose="020F0502020204030204"/>
                <a:cs typeface="Calibri" panose="020F0502020204030204"/>
              </a:rPr>
              <a:t>kopsavilkuma</a:t>
            </a:r>
            <a:r>
              <a:rPr lang="en-US">
                <a:ea typeface="Calibri" panose="020F0502020204030204"/>
                <a:cs typeface="Calibri" panose="020F0502020204030204"/>
              </a:rPr>
              <a:t> datus par </a:t>
            </a:r>
            <a:r>
              <a:rPr lang="en-US" err="1">
                <a:ea typeface="Calibri" panose="020F0502020204030204"/>
                <a:cs typeface="Calibri" panose="020F0502020204030204"/>
              </a:rPr>
              <a:t>visu</a:t>
            </a:r>
            <a:r>
              <a:rPr lang="en-US">
                <a:ea typeface="Calibri" panose="020F0502020204030204"/>
                <a:cs typeface="Calibri" panose="020F0502020204030204"/>
              </a:rPr>
              <a:t> datu </a:t>
            </a:r>
            <a:r>
              <a:rPr lang="en-US" err="1">
                <a:ea typeface="Calibri" panose="020F0502020204030204"/>
                <a:cs typeface="Calibri" panose="020F0502020204030204"/>
              </a:rPr>
              <a:t>kopu</a:t>
            </a:r>
            <a:r>
              <a:rPr lang="en-US">
                <a:ea typeface="Calibri" panose="020F0502020204030204"/>
                <a:cs typeface="Calibri" panose="020F0502020204030204"/>
              </a:rPr>
              <a:t>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tās</a:t>
            </a:r>
            <a:r>
              <a:rPr lang="en-US">
                <a:ea typeface="Calibri" panose="020F0502020204030204"/>
                <a:cs typeface="Calibri" panose="020F0502020204030204"/>
              </a:rPr>
              <a:t> </a:t>
            </a:r>
            <a:r>
              <a:rPr lang="en-US" err="1">
                <a:ea typeface="Calibri" panose="020F0502020204030204"/>
                <a:cs typeface="Calibri" panose="020F0502020204030204"/>
              </a:rPr>
              <a:t>daļu</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kopējo</a:t>
            </a:r>
            <a:r>
              <a:rPr lang="en-US">
                <a:ea typeface="Calibri" panose="020F0502020204030204"/>
                <a:cs typeface="Calibri" panose="020F0502020204030204"/>
              </a:rPr>
              <a:t> </a:t>
            </a:r>
            <a:r>
              <a:rPr lang="en-US" err="1">
                <a:ea typeface="Calibri" panose="020F0502020204030204"/>
                <a:cs typeface="Calibri" panose="020F0502020204030204"/>
              </a:rPr>
              <a:t>skaitu</a:t>
            </a:r>
            <a:r>
              <a:rPr lang="en-US">
                <a:ea typeface="Calibri" panose="020F0502020204030204"/>
                <a:cs typeface="Calibri" panose="020F0502020204030204"/>
              </a:rPr>
              <a:t>, </a:t>
            </a:r>
            <a:r>
              <a:rPr lang="en-US" err="1">
                <a:ea typeface="Calibri" panose="020F0502020204030204"/>
                <a:cs typeface="Calibri" panose="020F0502020204030204"/>
              </a:rPr>
              <a:t>summu</a:t>
            </a:r>
            <a:r>
              <a:rPr lang="en-US">
                <a:ea typeface="Calibri" panose="020F0502020204030204"/>
                <a:cs typeface="Calibri" panose="020F0502020204030204"/>
              </a:rPr>
              <a:t>, </a:t>
            </a:r>
            <a:r>
              <a:rPr lang="en-US" err="1">
                <a:ea typeface="Calibri" panose="020F0502020204030204"/>
                <a:cs typeface="Calibri" panose="020F0502020204030204"/>
              </a:rPr>
              <a:t>vidējo</a:t>
            </a:r>
            <a:r>
              <a:rPr lang="en-US">
                <a:ea typeface="Calibri" panose="020F0502020204030204"/>
                <a:cs typeface="Calibri" panose="020F0502020204030204"/>
              </a:rPr>
              <a:t> </a:t>
            </a:r>
            <a:r>
              <a:rPr lang="en-US" err="1">
                <a:ea typeface="Calibri" panose="020F0502020204030204"/>
                <a:cs typeface="Calibri" panose="020F0502020204030204"/>
              </a:rPr>
              <a:t>vērtību</a:t>
            </a:r>
            <a:r>
              <a:rPr lang="en-US">
                <a:ea typeface="Calibri" panose="020F0502020204030204"/>
                <a:cs typeface="Calibri" panose="020F0502020204030204"/>
              </a:rPr>
              <a:t>, min/max).</a:t>
            </a:r>
            <a:endParaRPr lang="en-US"/>
          </a:p>
          <a:p>
            <a:pPr marL="0" indent="0">
              <a:buNone/>
            </a:pPr>
            <a:endParaRPr lang="en-US">
              <a:ea typeface="Calibri" panose="020F0502020204030204"/>
              <a:cs typeface="Calibri" panose="020F0502020204030204"/>
            </a:endParaRPr>
          </a:p>
          <a:p>
            <a:pPr marL="0" indent="0">
              <a:buNone/>
            </a:pPr>
            <a:r>
              <a:rPr lang="en-US" b="1" err="1">
                <a:ea typeface="Calibri" panose="020F0502020204030204"/>
                <a:cs typeface="Calibri" panose="020F0502020204030204"/>
              </a:rPr>
              <a:t>Kā</a:t>
            </a:r>
            <a:r>
              <a:rPr lang="en-US" b="1">
                <a:ea typeface="Calibri" panose="020F0502020204030204"/>
                <a:cs typeface="Calibri" panose="020F0502020204030204"/>
              </a:rPr>
              <a:t> to </a:t>
            </a:r>
            <a:r>
              <a:rPr lang="en-US" b="1" err="1">
                <a:ea typeface="Calibri" panose="020F0502020204030204"/>
                <a:cs typeface="Calibri" panose="020F0502020204030204"/>
              </a:rPr>
              <a:t>dara</a:t>
            </a:r>
            <a:r>
              <a:rPr lang="en-US" b="1">
                <a:ea typeface="Calibri" panose="020F0502020204030204"/>
                <a:cs typeface="Calibri" panose="020F0502020204030204"/>
              </a:rPr>
              <a:t>?</a:t>
            </a:r>
            <a:endParaRPr lang="en-US" b="1"/>
          </a:p>
          <a:p>
            <a:pPr marL="0" indent="0">
              <a:buNone/>
            </a:pPr>
            <a:r>
              <a:rPr lang="en-US" err="1">
                <a:ea typeface="Calibri" panose="020F0502020204030204"/>
                <a:cs typeface="Calibri" panose="020F0502020204030204"/>
              </a:rPr>
              <a:t>Definē</a:t>
            </a:r>
            <a:r>
              <a:rPr lang="en-US">
                <a:ea typeface="Calibri" panose="020F0502020204030204"/>
                <a:cs typeface="Calibri" panose="020F0502020204030204"/>
              </a:rPr>
              <a:t> </a:t>
            </a:r>
            <a:r>
              <a:rPr lang="en-US" err="1">
                <a:ea typeface="Calibri" panose="020F0502020204030204"/>
                <a:cs typeface="Calibri" panose="020F0502020204030204"/>
              </a:rPr>
              <a:t>mainīgo</a:t>
            </a:r>
            <a:r>
              <a:rPr lang="en-US">
                <a:ea typeface="Calibri" panose="020F0502020204030204"/>
                <a:cs typeface="Calibri" panose="020F0502020204030204"/>
              </a:rPr>
              <a:t>, </a:t>
            </a:r>
            <a:r>
              <a:rPr lang="en-US" err="1">
                <a:ea typeface="Calibri" panose="020F0502020204030204"/>
                <a:cs typeface="Calibri" panose="020F0502020204030204"/>
              </a:rPr>
              <a:t>kurā</a:t>
            </a:r>
            <a:r>
              <a:rPr lang="en-US">
                <a:ea typeface="Calibri" panose="020F0502020204030204"/>
                <a:cs typeface="Calibri" panose="020F0502020204030204"/>
              </a:rPr>
              <a:t> </a:t>
            </a:r>
            <a:r>
              <a:rPr lang="en-US" err="1">
                <a:ea typeface="Calibri" panose="020F0502020204030204"/>
                <a:cs typeface="Calibri" panose="020F0502020204030204"/>
              </a:rPr>
              <a:t>uzkrāsiet</a:t>
            </a:r>
            <a:r>
              <a:rPr lang="en-US">
                <a:ea typeface="Calibri" panose="020F0502020204030204"/>
                <a:cs typeface="Calibri" panose="020F0502020204030204"/>
              </a:rPr>
              <a:t> </a:t>
            </a:r>
            <a:r>
              <a:rPr lang="en-US" err="1">
                <a:ea typeface="Calibri" panose="020F0502020204030204"/>
                <a:cs typeface="Calibri" panose="020F0502020204030204"/>
              </a:rPr>
              <a:t>rezultātu</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skaits</a:t>
            </a:r>
            <a:r>
              <a:rPr lang="en-US">
                <a:ea typeface="Calibri" panose="020F0502020204030204"/>
                <a:cs typeface="Calibri" panose="020F0502020204030204"/>
              </a:rPr>
              <a:t> = 0 </a:t>
            </a:r>
            <a:r>
              <a:rPr lang="en-US" err="1">
                <a:ea typeface="Calibri" panose="020F0502020204030204"/>
                <a:cs typeface="Calibri" panose="020F0502020204030204"/>
              </a:rPr>
              <a:t>vai</a:t>
            </a:r>
            <a:r>
              <a:rPr lang="en-US">
                <a:ea typeface="Calibri" panose="020F0502020204030204"/>
                <a:cs typeface="Calibri" panose="020F0502020204030204"/>
              </a:rPr>
              <a:t> summa = 0).</a:t>
            </a:r>
            <a:endParaRPr lang="en-US"/>
          </a:p>
          <a:p>
            <a:pPr marL="0" indent="0">
              <a:buNone/>
            </a:pPr>
            <a:r>
              <a:rPr lang="en-US" err="1">
                <a:ea typeface="Calibri" panose="020F0502020204030204"/>
                <a:cs typeface="Calibri" panose="020F0502020204030204"/>
              </a:rPr>
              <a:t>Ar</a:t>
            </a:r>
            <a:r>
              <a:rPr lang="en-US">
                <a:ea typeface="Calibri" panose="020F0502020204030204"/>
                <a:cs typeface="Calibri" panose="020F0502020204030204"/>
              </a:rPr>
              <a:t> for </a:t>
            </a:r>
            <a:r>
              <a:rPr lang="en-US" err="1">
                <a:ea typeface="Calibri" panose="020F0502020204030204"/>
                <a:cs typeface="Calibri" panose="020F0502020204030204"/>
              </a:rPr>
              <a:t>ciklu</a:t>
            </a:r>
            <a:r>
              <a:rPr lang="en-US">
                <a:ea typeface="Calibri" panose="020F0502020204030204"/>
                <a:cs typeface="Calibri" panose="020F0502020204030204"/>
              </a:rPr>
              <a:t> </a:t>
            </a:r>
            <a:r>
              <a:rPr lang="en-US" err="1">
                <a:ea typeface="Calibri" panose="020F0502020204030204"/>
                <a:cs typeface="Calibri" panose="020F0502020204030204"/>
              </a:rPr>
              <a:t>iet</a:t>
            </a:r>
            <a:r>
              <a:rPr lang="en-US">
                <a:ea typeface="Calibri" panose="020F0502020204030204"/>
                <a:cs typeface="Calibri" panose="020F0502020204030204"/>
              </a:rPr>
              <a:t> cauri datu </a:t>
            </a:r>
            <a:r>
              <a:rPr lang="en-US" err="1">
                <a:ea typeface="Calibri" panose="020F0502020204030204"/>
                <a:cs typeface="Calibri" panose="020F0502020204030204"/>
              </a:rPr>
              <a:t>sarakstam</a:t>
            </a:r>
            <a:r>
              <a:rPr lang="en-US">
                <a:ea typeface="Calibri" panose="020F0502020204030204"/>
                <a:cs typeface="Calibri" panose="020F0502020204030204"/>
              </a:rPr>
              <a:t>.</a:t>
            </a:r>
            <a:endParaRPr lang="en-US"/>
          </a:p>
          <a:p>
            <a:pPr marL="0" indent="0">
              <a:buNone/>
            </a:pPr>
            <a:r>
              <a:rPr lang="en-US" err="1">
                <a:ea typeface="Calibri" panose="020F0502020204030204"/>
                <a:cs typeface="Calibri" panose="020F0502020204030204"/>
              </a:rPr>
              <a:t>Cikla</a:t>
            </a:r>
            <a:r>
              <a:rPr lang="en-US">
                <a:ea typeface="Calibri" panose="020F0502020204030204"/>
                <a:cs typeface="Calibri" panose="020F0502020204030204"/>
              </a:rPr>
              <a:t> </a:t>
            </a:r>
            <a:r>
              <a:rPr lang="en-US" err="1">
                <a:ea typeface="Calibri" panose="020F0502020204030204"/>
                <a:cs typeface="Calibri" panose="020F0502020204030204"/>
              </a:rPr>
              <a:t>iekšpusē</a:t>
            </a:r>
            <a:r>
              <a:rPr lang="en-US">
                <a:ea typeface="Calibri" panose="020F0502020204030204"/>
                <a:cs typeface="Calibri" panose="020F0502020204030204"/>
              </a:rPr>
              <a:t> </a:t>
            </a:r>
            <a:r>
              <a:rPr lang="en-US" err="1">
                <a:ea typeface="Calibri" panose="020F0502020204030204"/>
                <a:cs typeface="Calibri" panose="020F0502020204030204"/>
              </a:rPr>
              <a:t>atjaunina</a:t>
            </a:r>
            <a:r>
              <a:rPr lang="en-US">
                <a:ea typeface="Calibri" panose="020F0502020204030204"/>
                <a:cs typeface="Calibri" panose="020F0502020204030204"/>
              </a:rPr>
              <a:t> </a:t>
            </a:r>
            <a:r>
              <a:rPr lang="en-US" err="1">
                <a:ea typeface="Calibri" panose="020F0502020204030204"/>
                <a:cs typeface="Calibri" panose="020F0502020204030204"/>
              </a:rPr>
              <a:t>agregācijas</a:t>
            </a:r>
            <a:r>
              <a:rPr lang="en-US">
                <a:ea typeface="Calibri" panose="020F0502020204030204"/>
                <a:cs typeface="Calibri" panose="020F0502020204030204"/>
              </a:rPr>
              <a:t> </a:t>
            </a:r>
            <a:r>
              <a:rPr lang="en-US" err="1">
                <a:ea typeface="Calibri" panose="020F0502020204030204"/>
                <a:cs typeface="Calibri" panose="020F0502020204030204"/>
              </a:rPr>
              <a:t>mainīgo</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a:t>
            </a:r>
            <a:r>
              <a:rPr lang="en-US" err="1">
                <a:ea typeface="Calibri" panose="020F0502020204030204"/>
                <a:cs typeface="Calibri" panose="020F0502020204030204"/>
              </a:rPr>
              <a:t>skaits</a:t>
            </a:r>
            <a:r>
              <a:rPr lang="en-US">
                <a:ea typeface="Calibri" panose="020F0502020204030204"/>
                <a:cs typeface="Calibri" panose="020F0502020204030204"/>
              </a:rPr>
              <a:t> = </a:t>
            </a:r>
            <a:r>
              <a:rPr lang="en-US" err="1">
                <a:ea typeface="Calibri" panose="020F0502020204030204"/>
                <a:cs typeface="Calibri" panose="020F0502020204030204"/>
              </a:rPr>
              <a:t>skaits</a:t>
            </a:r>
            <a:r>
              <a:rPr lang="en-US">
                <a:ea typeface="Calibri" panose="020F0502020204030204"/>
                <a:cs typeface="Calibri" panose="020F0502020204030204"/>
              </a:rPr>
              <a:t> + 1).</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8645455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DAA39-C095-FF52-63DA-2C7F63E39CFB}"/>
              </a:ext>
            </a:extLst>
          </p:cNvPr>
          <p:cNvSpPr>
            <a:spLocks noGrp="1"/>
          </p:cNvSpPr>
          <p:nvPr>
            <p:ph type="title"/>
          </p:nvPr>
        </p:nvSpPr>
        <p:spPr>
          <a:xfrm>
            <a:off x="838200" y="169979"/>
            <a:ext cx="10515600" cy="712246"/>
          </a:xfrm>
        </p:spPr>
        <p:txBody>
          <a:bodyPr/>
          <a:lstStyle/>
          <a:p>
            <a:r>
              <a:rPr lang="en-US" b="1" err="1">
                <a:ea typeface="Calibri Light"/>
                <a:cs typeface="Calibri Light"/>
              </a:rPr>
              <a:t>Piemērs</a:t>
            </a:r>
            <a:r>
              <a:rPr lang="en-US" b="1">
                <a:ea typeface="Calibri Light"/>
                <a:cs typeface="Calibri Light"/>
              </a:rPr>
              <a:t> 1: </a:t>
            </a:r>
            <a:r>
              <a:rPr lang="en-US" b="1" err="1">
                <a:ea typeface="Calibri Light"/>
                <a:cs typeface="Calibri Light"/>
              </a:rPr>
              <a:t>Saskaitīt</a:t>
            </a:r>
            <a:r>
              <a:rPr lang="en-US" b="1">
                <a:ea typeface="Calibri Light"/>
                <a:cs typeface="Calibri Light"/>
              </a:rPr>
              <a:t>, </a:t>
            </a:r>
            <a:r>
              <a:rPr lang="en-US" b="1" err="1">
                <a:ea typeface="Calibri Light"/>
                <a:cs typeface="Calibri Light"/>
              </a:rPr>
              <a:t>cik</a:t>
            </a:r>
            <a:r>
              <a:rPr lang="en-US" b="1">
                <a:ea typeface="Calibri Light"/>
                <a:cs typeface="Calibri Light"/>
              </a:rPr>
              <a:t> </a:t>
            </a:r>
            <a:r>
              <a:rPr lang="en-US" b="1" err="1">
                <a:ea typeface="Calibri Light"/>
                <a:cs typeface="Calibri Light"/>
              </a:rPr>
              <a:t>studentu</a:t>
            </a:r>
            <a:r>
              <a:rPr lang="en-US" b="1">
                <a:ea typeface="Calibri Light"/>
                <a:cs typeface="Calibri Light"/>
              </a:rPr>
              <a:t> </a:t>
            </a:r>
            <a:r>
              <a:rPr lang="en-US" b="1" err="1">
                <a:ea typeface="Calibri Light"/>
                <a:cs typeface="Calibri Light"/>
              </a:rPr>
              <a:t>ir</a:t>
            </a:r>
            <a:r>
              <a:rPr lang="en-US" b="1">
                <a:ea typeface="Calibri Light"/>
                <a:cs typeface="Calibri Light"/>
              </a:rPr>
              <a:t> </a:t>
            </a:r>
            <a:r>
              <a:rPr lang="en-US" b="1" err="1">
                <a:ea typeface="Calibri Light"/>
                <a:cs typeface="Calibri Light"/>
              </a:rPr>
              <a:t>sarakstā</a:t>
            </a:r>
            <a:endParaRPr lang="en-US" b="1" err="1"/>
          </a:p>
        </p:txBody>
      </p:sp>
      <p:pic>
        <p:nvPicPr>
          <p:cNvPr id="4" name="Content Placeholder 3" descr="A black background with white text&#10;&#10;AI-generated content may be incorrect.">
            <a:extLst>
              <a:ext uri="{FF2B5EF4-FFF2-40B4-BE49-F238E27FC236}">
                <a16:creationId xmlns:a16="http://schemas.microsoft.com/office/drawing/2014/main" id="{31E0ABB1-E7C8-6A57-6CA0-E8215DF875C2}"/>
              </a:ext>
            </a:extLst>
          </p:cNvPr>
          <p:cNvPicPr>
            <a:picLocks noGrp="1" noChangeAspect="1"/>
          </p:cNvPicPr>
          <p:nvPr>
            <p:ph idx="1"/>
          </p:nvPr>
        </p:nvPicPr>
        <p:blipFill>
          <a:blip r:embed="rId2"/>
          <a:stretch>
            <a:fillRect/>
          </a:stretch>
        </p:blipFill>
        <p:spPr>
          <a:xfrm>
            <a:off x="839477" y="1870597"/>
            <a:ext cx="10782532" cy="1380660"/>
          </a:xfrm>
        </p:spPr>
      </p:pic>
    </p:spTree>
    <p:extLst>
      <p:ext uri="{BB962C8B-B14F-4D97-AF65-F5344CB8AC3E}">
        <p14:creationId xmlns:p14="http://schemas.microsoft.com/office/powerpoint/2010/main" val="414869364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60D0-549B-56F1-F58B-7926C122FBFB}"/>
              </a:ext>
            </a:extLst>
          </p:cNvPr>
          <p:cNvSpPr>
            <a:spLocks noGrp="1"/>
          </p:cNvSpPr>
          <p:nvPr>
            <p:ph type="title"/>
          </p:nvPr>
        </p:nvSpPr>
        <p:spPr>
          <a:xfrm>
            <a:off x="838200" y="169979"/>
            <a:ext cx="10515600" cy="1167589"/>
          </a:xfrm>
        </p:spPr>
        <p:txBody>
          <a:bodyPr>
            <a:normAutofit fontScale="90000"/>
          </a:bodyPr>
          <a:lstStyle/>
          <a:p>
            <a:r>
              <a:rPr lang="en-US" b="1" err="1">
                <a:ea typeface="Calibri Light"/>
                <a:cs typeface="Calibri Light"/>
              </a:rPr>
              <a:t>Piemērs</a:t>
            </a:r>
            <a:r>
              <a:rPr lang="en-US" b="1">
                <a:ea typeface="Calibri Light"/>
                <a:cs typeface="Calibri Light"/>
              </a:rPr>
              <a:t> 2: </a:t>
            </a:r>
            <a:r>
              <a:rPr lang="en-US" b="1" err="1">
                <a:ea typeface="Calibri Light"/>
                <a:cs typeface="Calibri Light"/>
              </a:rPr>
              <a:t>Aprēķināt</a:t>
            </a:r>
            <a:r>
              <a:rPr lang="en-US" b="1">
                <a:ea typeface="Calibri Light"/>
                <a:cs typeface="Calibri Light"/>
              </a:rPr>
              <a:t> </a:t>
            </a:r>
            <a:r>
              <a:rPr lang="en-US" b="1" err="1">
                <a:ea typeface="Calibri Light"/>
                <a:cs typeface="Calibri Light"/>
              </a:rPr>
              <a:t>vidējo</a:t>
            </a:r>
            <a:r>
              <a:rPr lang="en-US" b="1">
                <a:ea typeface="Calibri Light"/>
                <a:cs typeface="Calibri Light"/>
              </a:rPr>
              <a:t> </a:t>
            </a:r>
            <a:r>
              <a:rPr lang="en-US" b="1" err="1">
                <a:ea typeface="Calibri Light"/>
                <a:cs typeface="Calibri Light"/>
              </a:rPr>
              <a:t>atzīmi</a:t>
            </a:r>
            <a:r>
              <a:rPr lang="en-US" b="1">
                <a:ea typeface="Calibri Light"/>
                <a:cs typeface="Calibri Light"/>
              </a:rPr>
              <a:t> </a:t>
            </a:r>
            <a:r>
              <a:rPr lang="en-US" b="1" err="1">
                <a:ea typeface="Calibri Light"/>
                <a:cs typeface="Calibri Light"/>
              </a:rPr>
              <a:t>visiem</a:t>
            </a:r>
            <a:r>
              <a:rPr lang="en-US" b="1">
                <a:ea typeface="Calibri Light"/>
                <a:cs typeface="Calibri Light"/>
              </a:rPr>
              <a:t> </a:t>
            </a:r>
            <a:r>
              <a:rPr lang="en-US" b="1" err="1">
                <a:ea typeface="Calibri Light"/>
                <a:cs typeface="Calibri Light"/>
              </a:rPr>
              <a:t>studentiem</a:t>
            </a:r>
            <a:endParaRPr lang="en-US" b="1" err="1"/>
          </a:p>
        </p:txBody>
      </p:sp>
      <p:pic>
        <p:nvPicPr>
          <p:cNvPr id="4" name="Content Placeholder 3" descr="A computer screen shot of white text&#10;&#10;AI-generated content may be incorrect.">
            <a:extLst>
              <a:ext uri="{FF2B5EF4-FFF2-40B4-BE49-F238E27FC236}">
                <a16:creationId xmlns:a16="http://schemas.microsoft.com/office/drawing/2014/main" id="{34211F9D-A460-6FED-0F40-4A1B3E38169F}"/>
              </a:ext>
            </a:extLst>
          </p:cNvPr>
          <p:cNvPicPr>
            <a:picLocks noGrp="1" noChangeAspect="1"/>
          </p:cNvPicPr>
          <p:nvPr>
            <p:ph idx="1"/>
          </p:nvPr>
        </p:nvPicPr>
        <p:blipFill>
          <a:blip r:embed="rId2"/>
          <a:stretch>
            <a:fillRect/>
          </a:stretch>
        </p:blipFill>
        <p:spPr>
          <a:xfrm>
            <a:off x="938561" y="1579040"/>
            <a:ext cx="8632902" cy="4509971"/>
          </a:xfrm>
        </p:spPr>
      </p:pic>
    </p:spTree>
    <p:extLst>
      <p:ext uri="{BB962C8B-B14F-4D97-AF65-F5344CB8AC3E}">
        <p14:creationId xmlns:p14="http://schemas.microsoft.com/office/powerpoint/2010/main" val="168554647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DB47-8E06-9FB5-14D1-C9251BDBB827}"/>
              </a:ext>
            </a:extLst>
          </p:cNvPr>
          <p:cNvSpPr>
            <a:spLocks noGrp="1"/>
          </p:cNvSpPr>
          <p:nvPr>
            <p:ph type="title"/>
          </p:nvPr>
        </p:nvSpPr>
        <p:spPr>
          <a:xfrm>
            <a:off x="838200" y="179271"/>
            <a:ext cx="10515600" cy="935271"/>
          </a:xfrm>
        </p:spPr>
        <p:txBody>
          <a:bodyPr>
            <a:normAutofit fontScale="90000"/>
          </a:bodyPr>
          <a:lstStyle/>
          <a:p>
            <a:r>
              <a:rPr lang="en-US" b="1" err="1">
                <a:ea typeface="Calibri Light"/>
                <a:cs typeface="Calibri Light"/>
              </a:rPr>
              <a:t>Piemērs</a:t>
            </a:r>
            <a:r>
              <a:rPr lang="en-US" b="1">
                <a:ea typeface="Calibri Light"/>
                <a:cs typeface="Calibri Light"/>
              </a:rPr>
              <a:t> 3: </a:t>
            </a:r>
            <a:r>
              <a:rPr lang="en-US" b="1" err="1">
                <a:ea typeface="Calibri Light"/>
                <a:cs typeface="Calibri Light"/>
              </a:rPr>
              <a:t>Atrast</a:t>
            </a:r>
            <a:r>
              <a:rPr lang="en-US" b="1">
                <a:ea typeface="Calibri Light"/>
                <a:cs typeface="Calibri Light"/>
              </a:rPr>
              <a:t> </a:t>
            </a:r>
            <a:r>
              <a:rPr lang="en-US" b="1" err="1">
                <a:ea typeface="Calibri Light"/>
                <a:cs typeface="Calibri Light"/>
              </a:rPr>
              <a:t>studentu</a:t>
            </a:r>
            <a:r>
              <a:rPr lang="en-US" b="1">
                <a:ea typeface="Calibri Light"/>
                <a:cs typeface="Calibri Light"/>
              </a:rPr>
              <a:t> </a:t>
            </a:r>
            <a:r>
              <a:rPr lang="en-US" b="1" err="1">
                <a:ea typeface="Calibri Light"/>
                <a:cs typeface="Calibri Light"/>
              </a:rPr>
              <a:t>ar</a:t>
            </a:r>
            <a:r>
              <a:rPr lang="en-US" b="1">
                <a:ea typeface="Calibri Light"/>
                <a:cs typeface="Calibri Light"/>
              </a:rPr>
              <a:t> </a:t>
            </a:r>
            <a:r>
              <a:rPr lang="en-US" b="1" err="1">
                <a:ea typeface="Calibri Light"/>
                <a:cs typeface="Calibri Light"/>
              </a:rPr>
              <a:t>visaugstāko</a:t>
            </a:r>
            <a:r>
              <a:rPr lang="en-US" b="1">
                <a:ea typeface="Calibri Light"/>
                <a:cs typeface="Calibri Light"/>
              </a:rPr>
              <a:t> </a:t>
            </a:r>
            <a:r>
              <a:rPr lang="en-US" b="1" err="1">
                <a:ea typeface="Calibri Light"/>
                <a:cs typeface="Calibri Light"/>
              </a:rPr>
              <a:t>atzīmi</a:t>
            </a:r>
            <a:endParaRPr lang="en-US" b="1" err="1"/>
          </a:p>
        </p:txBody>
      </p:sp>
      <p:pic>
        <p:nvPicPr>
          <p:cNvPr id="4" name="Content Placeholder 3" descr="A computer screen shot of white text&#10;&#10;AI-generated content may be incorrect.">
            <a:extLst>
              <a:ext uri="{FF2B5EF4-FFF2-40B4-BE49-F238E27FC236}">
                <a16:creationId xmlns:a16="http://schemas.microsoft.com/office/drawing/2014/main" id="{B68D32F6-6CC0-4ECF-EF86-4A27EF641C4B}"/>
              </a:ext>
            </a:extLst>
          </p:cNvPr>
          <p:cNvPicPr>
            <a:picLocks noGrp="1" noChangeAspect="1"/>
          </p:cNvPicPr>
          <p:nvPr>
            <p:ph idx="1"/>
          </p:nvPr>
        </p:nvPicPr>
        <p:blipFill>
          <a:blip r:embed="rId2"/>
          <a:stretch>
            <a:fillRect/>
          </a:stretch>
        </p:blipFill>
        <p:spPr>
          <a:xfrm>
            <a:off x="835877" y="1412933"/>
            <a:ext cx="10771148" cy="4424014"/>
          </a:xfrm>
        </p:spPr>
      </p:pic>
    </p:spTree>
    <p:extLst>
      <p:ext uri="{BB962C8B-B14F-4D97-AF65-F5344CB8AC3E}">
        <p14:creationId xmlns:p14="http://schemas.microsoft.com/office/powerpoint/2010/main" val="117213141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4006C-04ED-7BD9-8FD6-0AF97CE4C1E9}"/>
              </a:ext>
            </a:extLst>
          </p:cNvPr>
          <p:cNvSpPr>
            <a:spLocks noGrp="1"/>
          </p:cNvSpPr>
          <p:nvPr>
            <p:ph type="title"/>
          </p:nvPr>
        </p:nvSpPr>
        <p:spPr>
          <a:xfrm>
            <a:off x="828040" y="90805"/>
            <a:ext cx="10515600" cy="647198"/>
          </a:xfrm>
        </p:spPr>
        <p:txBody>
          <a:bodyPr>
            <a:normAutofit/>
          </a:bodyPr>
          <a:lstStyle/>
          <a:p>
            <a:r>
              <a:rPr lang="en-US" sz="1600" b="1" err="1">
                <a:ea typeface="Calibri Light"/>
                <a:cs typeface="Calibri Light"/>
              </a:rPr>
              <a:t>Uzdevums</a:t>
            </a:r>
            <a:r>
              <a:rPr lang="en-US" sz="1600" b="1">
                <a:ea typeface="Calibri Light"/>
                <a:cs typeface="Calibri Light"/>
              </a:rPr>
              <a:t>: </a:t>
            </a:r>
            <a:r>
              <a:rPr lang="en-US" sz="1600" b="1" err="1">
                <a:ea typeface="Calibri Light"/>
                <a:cs typeface="Calibri Light"/>
              </a:rPr>
              <a:t>Atrast</a:t>
            </a:r>
            <a:r>
              <a:rPr lang="en-US" sz="1600" b="1">
                <a:ea typeface="Calibri Light"/>
                <a:cs typeface="Calibri Light"/>
              </a:rPr>
              <a:t> </a:t>
            </a:r>
            <a:r>
              <a:rPr lang="en-US" sz="1600" b="1" err="1">
                <a:ea typeface="Calibri Light"/>
                <a:cs typeface="Calibri Light"/>
              </a:rPr>
              <a:t>visus</a:t>
            </a:r>
            <a:r>
              <a:rPr lang="en-US" sz="1600" b="1">
                <a:ea typeface="Calibri Light"/>
                <a:cs typeface="Calibri Light"/>
              </a:rPr>
              <a:t> </a:t>
            </a:r>
            <a:r>
              <a:rPr lang="en-US" sz="1600" b="1" err="1">
                <a:ea typeface="Calibri Light"/>
                <a:cs typeface="Calibri Light"/>
              </a:rPr>
              <a:t>studentus</a:t>
            </a:r>
            <a:r>
              <a:rPr lang="en-US" sz="1600" b="1">
                <a:ea typeface="Calibri Light"/>
                <a:cs typeface="Calibri Light"/>
              </a:rPr>
              <a:t> no 3. </a:t>
            </a:r>
            <a:r>
              <a:rPr lang="en-US" sz="1600" b="1" err="1">
                <a:ea typeface="Calibri Light"/>
                <a:cs typeface="Calibri Light"/>
              </a:rPr>
              <a:t>kursa</a:t>
            </a:r>
            <a:r>
              <a:rPr lang="en-US" sz="1600" b="1">
                <a:ea typeface="Calibri Light"/>
                <a:cs typeface="Calibri Light"/>
              </a:rPr>
              <a:t>, </a:t>
            </a:r>
            <a:r>
              <a:rPr lang="en-US" sz="1600" b="1" err="1">
                <a:ea typeface="Calibri Light"/>
                <a:cs typeface="Calibri Light"/>
              </a:rPr>
              <a:t>sakārtot</a:t>
            </a:r>
            <a:r>
              <a:rPr lang="en-US" sz="1600" b="1">
                <a:ea typeface="Calibri Light"/>
                <a:cs typeface="Calibri Light"/>
              </a:rPr>
              <a:t> </a:t>
            </a:r>
            <a:r>
              <a:rPr lang="en-US" sz="1600" b="1" err="1">
                <a:ea typeface="Calibri Light"/>
                <a:cs typeface="Calibri Light"/>
              </a:rPr>
              <a:t>tos</a:t>
            </a:r>
            <a:r>
              <a:rPr lang="en-US" sz="1600" b="1">
                <a:ea typeface="Calibri Light"/>
                <a:cs typeface="Calibri Light"/>
              </a:rPr>
              <a:t> </a:t>
            </a:r>
            <a:r>
              <a:rPr lang="en-US" sz="1600" b="1" err="1">
                <a:ea typeface="Calibri Light"/>
                <a:cs typeface="Calibri Light"/>
              </a:rPr>
              <a:t>alfabētiski</a:t>
            </a:r>
            <a:r>
              <a:rPr lang="en-US" sz="1600" b="1">
                <a:ea typeface="Calibri Light"/>
                <a:cs typeface="Calibri Light"/>
              </a:rPr>
              <a:t> </a:t>
            </a:r>
            <a:r>
              <a:rPr lang="en-US" sz="1600" b="1" err="1">
                <a:ea typeface="Calibri Light"/>
                <a:cs typeface="Calibri Light"/>
              </a:rPr>
              <a:t>pēc</a:t>
            </a:r>
            <a:r>
              <a:rPr lang="en-US" sz="1600" b="1">
                <a:ea typeface="Calibri Light"/>
                <a:cs typeface="Calibri Light"/>
              </a:rPr>
              <a:t> </a:t>
            </a:r>
            <a:r>
              <a:rPr lang="en-US" sz="1600" b="1" err="1">
                <a:ea typeface="Calibri Light"/>
                <a:cs typeface="Calibri Light"/>
              </a:rPr>
              <a:t>uzvārda</a:t>
            </a:r>
            <a:r>
              <a:rPr lang="en-US" sz="1600" b="1">
                <a:ea typeface="Calibri Light"/>
                <a:cs typeface="Calibri Light"/>
              </a:rPr>
              <a:t>, </a:t>
            </a:r>
            <a:r>
              <a:rPr lang="en-US" sz="1600" b="1" err="1">
                <a:ea typeface="Calibri Light"/>
                <a:cs typeface="Calibri Light"/>
              </a:rPr>
              <a:t>izdrukāt</a:t>
            </a:r>
            <a:r>
              <a:rPr lang="en-US" sz="1600" b="1">
                <a:ea typeface="Calibri Light"/>
                <a:cs typeface="Calibri Light"/>
              </a:rPr>
              <a:t> </a:t>
            </a:r>
            <a:r>
              <a:rPr lang="en-US" sz="1600" b="1" err="1">
                <a:ea typeface="Calibri Light"/>
                <a:cs typeface="Calibri Light"/>
              </a:rPr>
              <a:t>viņu</a:t>
            </a:r>
            <a:r>
              <a:rPr lang="en-US" sz="1600" b="1">
                <a:ea typeface="Calibri Light"/>
                <a:cs typeface="Calibri Light"/>
              </a:rPr>
              <a:t> </a:t>
            </a:r>
            <a:r>
              <a:rPr lang="en-US" sz="1600" b="1" err="1">
                <a:ea typeface="Calibri Light"/>
                <a:cs typeface="Calibri Light"/>
              </a:rPr>
              <a:t>vārdu</a:t>
            </a:r>
            <a:r>
              <a:rPr lang="en-US" sz="1600" b="1">
                <a:ea typeface="Calibri Light"/>
                <a:cs typeface="Calibri Light"/>
              </a:rPr>
              <a:t>, </a:t>
            </a:r>
            <a:r>
              <a:rPr lang="en-US" sz="1600" b="1" err="1">
                <a:ea typeface="Calibri Light"/>
                <a:cs typeface="Calibri Light"/>
              </a:rPr>
              <a:t>uzvārdu</a:t>
            </a:r>
            <a:r>
              <a:rPr lang="en-US" sz="1600" b="1">
                <a:ea typeface="Calibri Light"/>
                <a:cs typeface="Calibri Light"/>
              </a:rPr>
              <a:t> un </a:t>
            </a:r>
            <a:r>
              <a:rPr lang="en-US" sz="1600" b="1" err="1">
                <a:ea typeface="Calibri Light"/>
                <a:cs typeface="Calibri Light"/>
              </a:rPr>
              <a:t>vidējo</a:t>
            </a:r>
            <a:r>
              <a:rPr lang="en-US" sz="1600" b="1">
                <a:ea typeface="Calibri Light"/>
                <a:cs typeface="Calibri Light"/>
              </a:rPr>
              <a:t> </a:t>
            </a:r>
            <a:r>
              <a:rPr lang="en-US" sz="1600" b="1" err="1">
                <a:ea typeface="Calibri Light"/>
                <a:cs typeface="Calibri Light"/>
              </a:rPr>
              <a:t>atzīmi</a:t>
            </a:r>
            <a:r>
              <a:rPr lang="en-US" sz="1600" b="1">
                <a:ea typeface="Calibri Light"/>
                <a:cs typeface="Calibri Light"/>
              </a:rPr>
              <a:t>. </a:t>
            </a:r>
            <a:r>
              <a:rPr lang="en-US" sz="1600" b="1" err="1">
                <a:ea typeface="Calibri Light"/>
                <a:cs typeface="Calibri Light"/>
              </a:rPr>
              <a:t>Beigās</a:t>
            </a:r>
            <a:r>
              <a:rPr lang="en-US" sz="1600" b="1">
                <a:ea typeface="Calibri Light"/>
                <a:cs typeface="Calibri Light"/>
              </a:rPr>
              <a:t> </a:t>
            </a:r>
            <a:r>
              <a:rPr lang="en-US" sz="1600" b="1" err="1">
                <a:ea typeface="Calibri Light"/>
                <a:cs typeface="Calibri Light"/>
              </a:rPr>
              <a:t>aprēķināt</a:t>
            </a:r>
            <a:r>
              <a:rPr lang="en-US" sz="1600" b="1">
                <a:ea typeface="Calibri Light"/>
                <a:cs typeface="Calibri Light"/>
              </a:rPr>
              <a:t> un </a:t>
            </a:r>
            <a:r>
              <a:rPr lang="en-US" sz="1600" b="1" err="1">
                <a:ea typeface="Calibri Light"/>
                <a:cs typeface="Calibri Light"/>
              </a:rPr>
              <a:t>izdrukāt</a:t>
            </a:r>
            <a:r>
              <a:rPr lang="en-US" sz="1600" b="1">
                <a:ea typeface="Calibri Light"/>
                <a:cs typeface="Calibri Light"/>
              </a:rPr>
              <a:t> </a:t>
            </a:r>
            <a:r>
              <a:rPr lang="en-US" sz="1600" b="1" err="1">
                <a:ea typeface="Calibri Light"/>
                <a:cs typeface="Calibri Light"/>
              </a:rPr>
              <a:t>vidējo</a:t>
            </a:r>
            <a:r>
              <a:rPr lang="en-US" sz="1600" b="1">
                <a:ea typeface="Calibri Light"/>
                <a:cs typeface="Calibri Light"/>
              </a:rPr>
              <a:t> </a:t>
            </a:r>
            <a:r>
              <a:rPr lang="en-US" sz="1600" b="1" err="1">
                <a:ea typeface="Calibri Light"/>
                <a:cs typeface="Calibri Light"/>
              </a:rPr>
              <a:t>atzīmi</a:t>
            </a:r>
            <a:r>
              <a:rPr lang="en-US" sz="1600" b="1">
                <a:ea typeface="Calibri Light"/>
                <a:cs typeface="Calibri Light"/>
              </a:rPr>
              <a:t> </a:t>
            </a:r>
            <a:r>
              <a:rPr lang="en-US" sz="1600" b="1" err="1">
                <a:ea typeface="Calibri Light"/>
                <a:cs typeface="Calibri Light"/>
              </a:rPr>
              <a:t>tieši</a:t>
            </a:r>
            <a:r>
              <a:rPr lang="en-US" sz="1600" b="1">
                <a:ea typeface="Calibri Light"/>
                <a:cs typeface="Calibri Light"/>
              </a:rPr>
              <a:t> </a:t>
            </a:r>
            <a:r>
              <a:rPr lang="en-US" sz="1600" b="1" err="1">
                <a:ea typeface="Calibri Light"/>
                <a:cs typeface="Calibri Light"/>
              </a:rPr>
              <a:t>šai</a:t>
            </a:r>
            <a:r>
              <a:rPr lang="en-US" sz="1600" b="1">
                <a:ea typeface="Calibri Light"/>
                <a:cs typeface="Calibri Light"/>
              </a:rPr>
              <a:t> </a:t>
            </a:r>
            <a:r>
              <a:rPr lang="en-US" sz="1600" b="1" err="1">
                <a:ea typeface="Calibri Light"/>
                <a:cs typeface="Calibri Light"/>
              </a:rPr>
              <a:t>atlasītajai</a:t>
            </a:r>
            <a:r>
              <a:rPr lang="en-US" sz="1600" b="1">
                <a:ea typeface="Calibri Light"/>
                <a:cs typeface="Calibri Light"/>
              </a:rPr>
              <a:t> </a:t>
            </a:r>
            <a:r>
              <a:rPr lang="en-US" sz="1600" b="1" err="1">
                <a:ea typeface="Calibri Light"/>
                <a:cs typeface="Calibri Light"/>
              </a:rPr>
              <a:t>grupai</a:t>
            </a:r>
            <a:r>
              <a:rPr lang="en-US" sz="1600" b="1">
                <a:ea typeface="Calibri Light"/>
                <a:cs typeface="Calibri Light"/>
              </a:rPr>
              <a:t> (3. </a:t>
            </a:r>
            <a:r>
              <a:rPr lang="en-US" sz="1600" b="1" err="1">
                <a:ea typeface="Calibri Light"/>
                <a:cs typeface="Calibri Light"/>
              </a:rPr>
              <a:t>kursa</a:t>
            </a:r>
            <a:r>
              <a:rPr lang="en-US" sz="1600" b="1">
                <a:ea typeface="Calibri Light"/>
                <a:cs typeface="Calibri Light"/>
              </a:rPr>
              <a:t> </a:t>
            </a:r>
            <a:r>
              <a:rPr lang="en-US" sz="1600" b="1" err="1">
                <a:ea typeface="Calibri Light"/>
                <a:cs typeface="Calibri Light"/>
              </a:rPr>
              <a:t>studentiem</a:t>
            </a:r>
            <a:r>
              <a:rPr lang="en-US" sz="1600" b="1">
                <a:ea typeface="Calibri Light"/>
                <a:cs typeface="Calibri Light"/>
              </a:rPr>
              <a:t>).</a:t>
            </a:r>
          </a:p>
        </p:txBody>
      </p:sp>
      <p:pic>
        <p:nvPicPr>
          <p:cNvPr id="4" name="Content Placeholder 3" descr="A screen shot of a computer code&#10;&#10;AI-generated content may be incorrect.">
            <a:extLst>
              <a:ext uri="{FF2B5EF4-FFF2-40B4-BE49-F238E27FC236}">
                <a16:creationId xmlns:a16="http://schemas.microsoft.com/office/drawing/2014/main" id="{7AB90664-0FFD-1225-1197-84C87F17497E}"/>
              </a:ext>
            </a:extLst>
          </p:cNvPr>
          <p:cNvPicPr>
            <a:picLocks noGrp="1" noChangeAspect="1"/>
          </p:cNvPicPr>
          <p:nvPr>
            <p:ph idx="1"/>
          </p:nvPr>
        </p:nvPicPr>
        <p:blipFill>
          <a:blip r:embed="rId2"/>
          <a:stretch>
            <a:fillRect/>
          </a:stretch>
        </p:blipFill>
        <p:spPr>
          <a:xfrm>
            <a:off x="3271048" y="742842"/>
            <a:ext cx="4888151" cy="5950422"/>
          </a:xfrm>
        </p:spPr>
      </p:pic>
    </p:spTree>
    <p:extLst>
      <p:ext uri="{BB962C8B-B14F-4D97-AF65-F5344CB8AC3E}">
        <p14:creationId xmlns:p14="http://schemas.microsoft.com/office/powerpoint/2010/main" val="212741776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3B59-C2D6-7751-3377-8C21AFE69400}"/>
              </a:ext>
            </a:extLst>
          </p:cNvPr>
          <p:cNvSpPr>
            <a:spLocks noGrp="1"/>
          </p:cNvSpPr>
          <p:nvPr>
            <p:ph type="title"/>
          </p:nvPr>
        </p:nvSpPr>
        <p:spPr>
          <a:xfrm>
            <a:off x="838200" y="142101"/>
            <a:ext cx="10515600" cy="665783"/>
          </a:xfrm>
        </p:spPr>
        <p:txBody>
          <a:bodyPr>
            <a:normAutofit fontScale="90000"/>
          </a:bodyPr>
          <a:lstStyle/>
          <a:p>
            <a:r>
              <a:rPr lang="en-US" b="1">
                <a:ea typeface="Calibri Light"/>
                <a:cs typeface="Calibri Light"/>
              </a:rPr>
              <a:t>Datu </a:t>
            </a:r>
            <a:r>
              <a:rPr lang="en-US" b="1" err="1">
                <a:ea typeface="Calibri Light"/>
                <a:cs typeface="Calibri Light"/>
              </a:rPr>
              <a:t>Saglabāšana</a:t>
            </a:r>
            <a:r>
              <a:rPr lang="en-US" b="1">
                <a:ea typeface="Calibri Light"/>
                <a:cs typeface="Calibri Light"/>
              </a:rPr>
              <a:t> </a:t>
            </a:r>
            <a:r>
              <a:rPr lang="en-US" b="1" err="1">
                <a:ea typeface="Calibri Light"/>
                <a:cs typeface="Calibri Light"/>
              </a:rPr>
              <a:t>Jaunā</a:t>
            </a:r>
            <a:r>
              <a:rPr lang="en-US" b="1">
                <a:ea typeface="Calibri Light"/>
                <a:cs typeface="Calibri Light"/>
              </a:rPr>
              <a:t> CSV </a:t>
            </a:r>
            <a:r>
              <a:rPr lang="en-US" b="1" err="1">
                <a:ea typeface="Calibri Light" panose="020F0302020204030204"/>
                <a:cs typeface="Calibri Light" panose="020F0302020204030204"/>
              </a:rPr>
              <a:t>Failā</a:t>
            </a:r>
          </a:p>
        </p:txBody>
      </p:sp>
      <p:sp>
        <p:nvSpPr>
          <p:cNvPr id="3" name="Content Placeholder 2">
            <a:extLst>
              <a:ext uri="{FF2B5EF4-FFF2-40B4-BE49-F238E27FC236}">
                <a16:creationId xmlns:a16="http://schemas.microsoft.com/office/drawing/2014/main" id="{CBCA3E41-7FC6-A574-5C35-129F3565BFD6}"/>
              </a:ext>
            </a:extLst>
          </p:cNvPr>
          <p:cNvSpPr>
            <a:spLocks noGrp="1"/>
          </p:cNvSpPr>
          <p:nvPr>
            <p:ph idx="1"/>
          </p:nvPr>
        </p:nvSpPr>
        <p:spPr>
          <a:xfrm>
            <a:off x="838200" y="942821"/>
            <a:ext cx="10515600" cy="5234142"/>
          </a:xfrm>
        </p:spPr>
        <p:txBody>
          <a:bodyPr vert="horz" lIns="91440" tIns="45720" rIns="91440" bIns="45720" rtlCol="0" anchor="t">
            <a:normAutofit/>
          </a:bodyPr>
          <a:lstStyle/>
          <a:p>
            <a:pPr marL="0" indent="0">
              <a:buNone/>
            </a:pPr>
            <a:r>
              <a:rPr lang="en-US">
                <a:ea typeface="Calibri" panose="020F0502020204030204"/>
                <a:cs typeface="Calibri" panose="020F0502020204030204"/>
              </a:rPr>
              <a:t>Kad </a:t>
            </a:r>
            <a:r>
              <a:rPr lang="en-US" err="1">
                <a:ea typeface="Calibri" panose="020F0502020204030204"/>
                <a:cs typeface="Calibri" panose="020F0502020204030204"/>
              </a:rPr>
              <a:t>esam</a:t>
            </a:r>
            <a:r>
              <a:rPr lang="en-US">
                <a:ea typeface="Calibri" panose="020F0502020204030204"/>
                <a:cs typeface="Calibri" panose="020F0502020204030204"/>
              </a:rPr>
              <a:t> </a:t>
            </a:r>
            <a:r>
              <a:rPr lang="en-US" err="1">
                <a:ea typeface="Calibri" panose="020F0502020204030204"/>
                <a:cs typeface="Calibri" panose="020F0502020204030204"/>
              </a:rPr>
              <a:t>veikuši</a:t>
            </a:r>
            <a:r>
              <a:rPr lang="en-US">
                <a:ea typeface="Calibri" panose="020F0502020204030204"/>
                <a:cs typeface="Calibri" panose="020F0502020204030204"/>
              </a:rPr>
              <a:t> datu </a:t>
            </a:r>
            <a:r>
              <a:rPr lang="en-US" err="1">
                <a:ea typeface="Calibri" panose="020F0502020204030204"/>
                <a:cs typeface="Calibri" panose="020F0502020204030204"/>
              </a:rPr>
              <a:t>apstrādi</a:t>
            </a:r>
            <a:r>
              <a:rPr lang="en-US">
                <a:ea typeface="Calibri" panose="020F0502020204030204"/>
                <a:cs typeface="Calibri" panose="020F0502020204030204"/>
              </a:rPr>
              <a:t> – </a:t>
            </a:r>
            <a:r>
              <a:rPr lang="en-US" err="1">
                <a:ea typeface="Calibri" panose="020F0502020204030204"/>
                <a:cs typeface="Calibri" panose="020F0502020204030204"/>
              </a:rPr>
              <a:t>tos</a:t>
            </a:r>
            <a:r>
              <a:rPr lang="en-US">
                <a:ea typeface="Calibri" panose="020F0502020204030204"/>
                <a:cs typeface="Calibri" panose="020F0502020204030204"/>
              </a:rPr>
              <a:t> </a:t>
            </a:r>
            <a:r>
              <a:rPr lang="en-US" err="1">
                <a:ea typeface="Calibri" panose="020F0502020204030204"/>
                <a:cs typeface="Calibri" panose="020F0502020204030204"/>
              </a:rPr>
              <a:t>safiltrējuši</a:t>
            </a:r>
            <a:r>
              <a:rPr lang="en-US">
                <a:ea typeface="Calibri" panose="020F0502020204030204"/>
                <a:cs typeface="Calibri" panose="020F0502020204030204"/>
              </a:rPr>
              <a:t>, </a:t>
            </a:r>
            <a:r>
              <a:rPr lang="en-US" err="1">
                <a:ea typeface="Calibri" panose="020F0502020204030204"/>
                <a:cs typeface="Calibri" panose="020F0502020204030204"/>
              </a:rPr>
              <a:t>sakārtojuši</a:t>
            </a:r>
            <a:r>
              <a:rPr lang="en-US">
                <a:ea typeface="Calibri" panose="020F0502020204030204"/>
                <a:cs typeface="Calibri" panose="020F0502020204030204"/>
              </a:rPr>
              <a:t> </a:t>
            </a:r>
            <a:r>
              <a:rPr lang="en-US" err="1">
                <a:ea typeface="Calibri" panose="020F0502020204030204"/>
                <a:cs typeface="Calibri" panose="020F0502020204030204"/>
              </a:rPr>
              <a:t>vai</a:t>
            </a:r>
            <a:r>
              <a:rPr lang="en-US">
                <a:ea typeface="Calibri" panose="020F0502020204030204"/>
                <a:cs typeface="Calibri" panose="020F0502020204030204"/>
              </a:rPr>
              <a:t> </a:t>
            </a:r>
            <a:r>
              <a:rPr lang="en-US" err="1">
                <a:ea typeface="Calibri" panose="020F0502020204030204"/>
                <a:cs typeface="Calibri" panose="020F0502020204030204"/>
              </a:rPr>
              <a:t>aprēķinājuši</a:t>
            </a:r>
            <a:r>
              <a:rPr lang="en-US">
                <a:ea typeface="Calibri" panose="020F0502020204030204"/>
                <a:cs typeface="Calibri" panose="020F0502020204030204"/>
              </a:rPr>
              <a:t> </a:t>
            </a:r>
            <a:r>
              <a:rPr lang="en-US" err="1">
                <a:ea typeface="Calibri" panose="020F0502020204030204"/>
                <a:cs typeface="Calibri" panose="020F0502020204030204"/>
              </a:rPr>
              <a:t>jaunas</a:t>
            </a:r>
            <a:r>
              <a:rPr lang="en-US">
                <a:ea typeface="Calibri" panose="020F0502020204030204"/>
                <a:cs typeface="Calibri" panose="020F0502020204030204"/>
              </a:rPr>
              <a:t> </a:t>
            </a:r>
            <a:r>
              <a:rPr lang="en-US" err="1">
                <a:ea typeface="Calibri" panose="020F0502020204030204"/>
                <a:cs typeface="Calibri" panose="020F0502020204030204"/>
              </a:rPr>
              <a:t>vērtības</a:t>
            </a:r>
            <a:r>
              <a:rPr lang="en-US">
                <a:ea typeface="Calibri" panose="020F0502020204030204"/>
                <a:cs typeface="Calibri" panose="020F0502020204030204"/>
              </a:rPr>
              <a:t> – </a:t>
            </a:r>
            <a:r>
              <a:rPr lang="en-US" err="1">
                <a:ea typeface="Calibri" panose="020F0502020204030204"/>
                <a:cs typeface="Calibri" panose="020F0502020204030204"/>
              </a:rPr>
              <a:t>bieži</a:t>
            </a:r>
            <a:r>
              <a:rPr lang="en-US">
                <a:ea typeface="Calibri" panose="020F0502020204030204"/>
                <a:cs typeface="Calibri" panose="020F0502020204030204"/>
              </a:rPr>
              <a:t> </a:t>
            </a:r>
            <a:r>
              <a:rPr lang="en-US" err="1">
                <a:ea typeface="Calibri" panose="020F0502020204030204"/>
                <a:cs typeface="Calibri" panose="020F0502020204030204"/>
              </a:rPr>
              <a:t>vien</a:t>
            </a:r>
            <a:r>
              <a:rPr lang="en-US">
                <a:ea typeface="Calibri" panose="020F0502020204030204"/>
                <a:cs typeface="Calibri" panose="020F0502020204030204"/>
              </a:rPr>
              <a:t> </a:t>
            </a:r>
            <a:r>
              <a:rPr lang="en-US" err="1">
                <a:ea typeface="Calibri" panose="020F0502020204030204"/>
                <a:cs typeface="Calibri" panose="020F0502020204030204"/>
              </a:rPr>
              <a:t>rezultātu</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nepieciešams</a:t>
            </a:r>
            <a:r>
              <a:rPr lang="en-US">
                <a:ea typeface="Calibri" panose="020F0502020204030204"/>
                <a:cs typeface="Calibri" panose="020F0502020204030204"/>
              </a:rPr>
              <a:t> </a:t>
            </a:r>
            <a:r>
              <a:rPr lang="en-US" err="1">
                <a:ea typeface="Calibri" panose="020F0502020204030204"/>
                <a:cs typeface="Calibri" panose="020F0502020204030204"/>
              </a:rPr>
              <a:t>saglabāt</a:t>
            </a:r>
            <a:r>
              <a:rPr lang="en-US">
                <a:ea typeface="Calibri" panose="020F0502020204030204"/>
                <a:cs typeface="Calibri" panose="020F0502020204030204"/>
              </a:rPr>
              <a:t>. Python csv </a:t>
            </a:r>
            <a:r>
              <a:rPr lang="en-US" err="1">
                <a:ea typeface="Calibri" panose="020F0502020204030204"/>
                <a:cs typeface="Calibri" panose="020F0502020204030204"/>
              </a:rPr>
              <a:t>bibliotēka</a:t>
            </a:r>
            <a:r>
              <a:rPr lang="en-US">
                <a:ea typeface="Calibri" panose="020F0502020204030204"/>
                <a:cs typeface="Calibri" panose="020F0502020204030204"/>
              </a:rPr>
              <a:t> </a:t>
            </a:r>
            <a:r>
              <a:rPr lang="en-US" err="1">
                <a:ea typeface="Calibri" panose="020F0502020204030204"/>
                <a:cs typeface="Calibri" panose="020F0502020204030204"/>
              </a:rPr>
              <a:t>piedāvā</a:t>
            </a:r>
            <a:r>
              <a:rPr lang="en-US">
                <a:ea typeface="Calibri" panose="020F0502020204030204"/>
                <a:cs typeface="Calibri" panose="020F0502020204030204"/>
              </a:rPr>
              <a:t> </a:t>
            </a:r>
            <a:r>
              <a:rPr lang="en-US" err="1">
                <a:ea typeface="Calibri" panose="020F0502020204030204"/>
                <a:cs typeface="Calibri" panose="020F0502020204030204"/>
              </a:rPr>
              <a:t>ērtus</a:t>
            </a:r>
            <a:r>
              <a:rPr lang="en-US">
                <a:ea typeface="Calibri" panose="020F0502020204030204"/>
                <a:cs typeface="Calibri" panose="020F0502020204030204"/>
              </a:rPr>
              <a:t> </a:t>
            </a:r>
            <a:r>
              <a:rPr lang="en-US" err="1">
                <a:ea typeface="Calibri" panose="020F0502020204030204"/>
                <a:cs typeface="Calibri" panose="020F0502020204030204"/>
              </a:rPr>
              <a:t>rīkus</a:t>
            </a:r>
            <a:r>
              <a:rPr lang="en-US">
                <a:ea typeface="Calibri" panose="020F0502020204030204"/>
                <a:cs typeface="Calibri" panose="020F0502020204030204"/>
              </a:rPr>
              <a:t> </a:t>
            </a:r>
            <a:r>
              <a:rPr lang="en-US" err="1">
                <a:ea typeface="Calibri" panose="020F0502020204030204"/>
                <a:cs typeface="Calibri" panose="020F0502020204030204"/>
              </a:rPr>
              <a:t>arī</a:t>
            </a:r>
            <a:r>
              <a:rPr lang="en-US">
                <a:ea typeface="Calibri" panose="020F0502020204030204"/>
                <a:cs typeface="Calibri" panose="020F0502020204030204"/>
              </a:rPr>
              <a:t> datu </a:t>
            </a:r>
            <a:r>
              <a:rPr lang="en-US" err="1">
                <a:ea typeface="Calibri" panose="020F0502020204030204"/>
                <a:cs typeface="Calibri" panose="020F0502020204030204"/>
              </a:rPr>
              <a:t>rakstīšanai</a:t>
            </a:r>
            <a:r>
              <a:rPr lang="en-US">
                <a:ea typeface="Calibri" panose="020F0502020204030204"/>
                <a:cs typeface="Calibri" panose="020F0502020204030204"/>
              </a:rPr>
              <a:t>.</a:t>
            </a:r>
            <a:endParaRPr lang="en-US"/>
          </a:p>
          <a:p>
            <a:pPr marL="0" indent="0">
              <a:buNone/>
            </a:pPr>
            <a:r>
              <a:rPr lang="en-US" err="1">
                <a:ea typeface="Calibri" panose="020F0502020204030204"/>
                <a:cs typeface="Calibri" panose="020F0502020204030204"/>
              </a:rPr>
              <a:t>Mēs</a:t>
            </a:r>
            <a:r>
              <a:rPr lang="en-US">
                <a:ea typeface="Calibri" panose="020F0502020204030204"/>
                <a:cs typeface="Calibri" panose="020F0502020204030204"/>
              </a:rPr>
              <a:t> </a:t>
            </a:r>
            <a:r>
              <a:rPr lang="en-US" err="1">
                <a:ea typeface="Calibri" panose="020F0502020204030204"/>
                <a:cs typeface="Calibri" panose="020F0502020204030204"/>
              </a:rPr>
              <a:t>apskatīsim</a:t>
            </a:r>
            <a:r>
              <a:rPr lang="en-US">
                <a:ea typeface="Calibri" panose="020F0502020204030204"/>
                <a:cs typeface="Calibri" panose="020F0502020204030204"/>
              </a:rPr>
              <a:t> </a:t>
            </a:r>
            <a:r>
              <a:rPr lang="en-US" err="1">
                <a:ea typeface="Calibri" panose="020F0502020204030204"/>
                <a:cs typeface="Calibri" panose="020F0502020204030204"/>
              </a:rPr>
              <a:t>labāko</a:t>
            </a:r>
            <a:r>
              <a:rPr lang="en-US">
                <a:ea typeface="Calibri" panose="020F0502020204030204"/>
                <a:cs typeface="Calibri" panose="020F0502020204030204"/>
              </a:rPr>
              <a:t> </a:t>
            </a:r>
            <a:r>
              <a:rPr lang="en-US" err="1">
                <a:ea typeface="Calibri" panose="020F0502020204030204"/>
                <a:cs typeface="Calibri" panose="020F0502020204030204"/>
              </a:rPr>
              <a:t>praksi</a:t>
            </a:r>
            <a:r>
              <a:rPr lang="en-US">
                <a:ea typeface="Calibri" panose="020F0502020204030204"/>
                <a:cs typeface="Calibri" panose="020F0502020204030204"/>
              </a:rPr>
              <a:t> – datu </a:t>
            </a:r>
            <a:r>
              <a:rPr lang="en-US" err="1">
                <a:ea typeface="Calibri" panose="020F0502020204030204"/>
                <a:cs typeface="Calibri" panose="020F0502020204030204"/>
              </a:rPr>
              <a:t>rakstīšanu</a:t>
            </a:r>
            <a:r>
              <a:rPr lang="en-US">
                <a:ea typeface="Calibri" panose="020F0502020204030204"/>
                <a:cs typeface="Calibri" panose="020F0502020204030204"/>
              </a:rPr>
              <a:t>, </a:t>
            </a:r>
            <a:r>
              <a:rPr lang="en-US" err="1">
                <a:ea typeface="Calibri" panose="020F0502020204030204"/>
                <a:cs typeface="Calibri" panose="020F0502020204030204"/>
              </a:rPr>
              <a:t>izmantojot</a:t>
            </a:r>
            <a:r>
              <a:rPr lang="en-US">
                <a:ea typeface="Calibri" panose="020F0502020204030204"/>
                <a:cs typeface="Calibri" panose="020F0502020204030204"/>
              </a:rPr>
              <a:t> </a:t>
            </a:r>
            <a:r>
              <a:rPr lang="en-US" err="1">
                <a:ea typeface="Calibri" panose="020F0502020204030204"/>
                <a:cs typeface="Calibri" panose="020F0502020204030204"/>
              </a:rPr>
              <a:t>csv.DictWriter</a:t>
            </a:r>
            <a:r>
              <a:rPr lang="en-US">
                <a:ea typeface="Calibri" panose="020F0502020204030204"/>
                <a:cs typeface="Calibri" panose="020F0502020204030204"/>
              </a:rPr>
              <a:t>, kas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īpaši</a:t>
            </a:r>
            <a:r>
              <a:rPr lang="en-US">
                <a:ea typeface="Calibri" panose="020F0502020204030204"/>
                <a:cs typeface="Calibri" panose="020F0502020204030204"/>
              </a:rPr>
              <a:t> </a:t>
            </a:r>
            <a:r>
              <a:rPr lang="en-US" err="1">
                <a:ea typeface="Calibri" panose="020F0502020204030204"/>
                <a:cs typeface="Calibri" panose="020F0502020204030204"/>
              </a:rPr>
              <a:t>parocīgs</a:t>
            </a:r>
            <a:r>
              <a:rPr lang="en-US">
                <a:ea typeface="Calibri" panose="020F0502020204030204"/>
                <a:cs typeface="Calibri" panose="020F0502020204030204"/>
              </a:rPr>
              <a:t>, ja </a:t>
            </a:r>
            <a:r>
              <a:rPr lang="en-US" err="1">
                <a:ea typeface="Calibri" panose="020F0502020204030204"/>
                <a:cs typeface="Calibri" panose="020F0502020204030204"/>
              </a:rPr>
              <a:t>mūsu</a:t>
            </a:r>
            <a:r>
              <a:rPr lang="en-US">
                <a:ea typeface="Calibri" panose="020F0502020204030204"/>
                <a:cs typeface="Calibri" panose="020F0502020204030204"/>
              </a:rPr>
              <a:t> </a:t>
            </a:r>
            <a:r>
              <a:rPr lang="en-US" err="1">
                <a:ea typeface="Calibri" panose="020F0502020204030204"/>
                <a:cs typeface="Calibri" panose="020F0502020204030204"/>
              </a:rPr>
              <a:t>dati</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saraksts</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vārdnīcām</a:t>
            </a:r>
            <a:r>
              <a:rPr lang="en-US">
                <a:ea typeface="Calibri" panose="020F0502020204030204"/>
                <a:cs typeface="Calibri" panose="020F0502020204030204"/>
              </a:rPr>
              <a:t> (</a:t>
            </a:r>
            <a:r>
              <a:rPr lang="en-US" err="1">
                <a:ea typeface="Calibri" panose="020F0502020204030204"/>
                <a:cs typeface="Calibri" panose="020F0502020204030204"/>
              </a:rPr>
              <a:t>kā</a:t>
            </a:r>
            <a:r>
              <a:rPr lang="en-US">
                <a:ea typeface="Calibri" panose="020F0502020204030204"/>
                <a:cs typeface="Calibri" panose="020F0502020204030204"/>
              </a:rPr>
              <a:t> </a:t>
            </a:r>
            <a:r>
              <a:rPr lang="en-US" err="1">
                <a:ea typeface="Calibri" panose="020F0502020204030204"/>
                <a:cs typeface="Calibri" panose="020F0502020204030204"/>
              </a:rPr>
              <a:t>tas</a:t>
            </a:r>
            <a:r>
              <a:rPr lang="en-US">
                <a:ea typeface="Calibri" panose="020F0502020204030204"/>
                <a:cs typeface="Calibri" panose="020F0502020204030204"/>
              </a:rPr>
              <a:t> </a:t>
            </a:r>
            <a:r>
              <a:rPr lang="en-US" err="1">
                <a:ea typeface="Calibri" panose="020F0502020204030204"/>
                <a:cs typeface="Calibri" panose="020F0502020204030204"/>
              </a:rPr>
              <a:t>bija</a:t>
            </a:r>
            <a:r>
              <a:rPr lang="en-US">
                <a:ea typeface="Calibri" panose="020F0502020204030204"/>
                <a:cs typeface="Calibri" panose="020F0502020204030204"/>
              </a:rPr>
              <a:t> </a:t>
            </a:r>
            <a:r>
              <a:rPr lang="en-US" err="1">
                <a:ea typeface="Calibri" panose="020F0502020204030204"/>
                <a:cs typeface="Calibri" panose="020F0502020204030204"/>
              </a:rPr>
              <a:t>mūsu</a:t>
            </a:r>
            <a:r>
              <a:rPr lang="en-US">
                <a:ea typeface="Calibri" panose="020F0502020204030204"/>
                <a:cs typeface="Calibri" panose="020F0502020204030204"/>
              </a:rPr>
              <a:t> </a:t>
            </a:r>
            <a:r>
              <a:rPr lang="en-US" err="1">
                <a:ea typeface="Calibri" panose="020F0502020204030204"/>
                <a:cs typeface="Calibri" panose="020F0502020204030204"/>
              </a:rPr>
              <a:t>iepriekšējos</a:t>
            </a:r>
            <a:r>
              <a:rPr lang="en-US">
                <a:ea typeface="Calibri" panose="020F0502020204030204"/>
                <a:cs typeface="Calibri" panose="020F0502020204030204"/>
              </a:rPr>
              <a:t> </a:t>
            </a:r>
            <a:r>
              <a:rPr lang="en-US" err="1">
                <a:ea typeface="Calibri" panose="020F0502020204030204"/>
                <a:cs typeface="Calibri" panose="020F0502020204030204"/>
              </a:rPr>
              <a:t>piemēros</a:t>
            </a:r>
            <a:r>
              <a:rPr lang="en-US">
                <a:ea typeface="Calibri" panose="020F0502020204030204"/>
                <a:cs typeface="Calibri" panose="020F0502020204030204"/>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78655822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466F1-9A95-8E01-604D-7624C31CFFE3}"/>
              </a:ext>
            </a:extLst>
          </p:cNvPr>
          <p:cNvSpPr>
            <a:spLocks noGrp="1"/>
          </p:cNvSpPr>
          <p:nvPr>
            <p:ph type="title"/>
          </p:nvPr>
        </p:nvSpPr>
        <p:spPr>
          <a:xfrm>
            <a:off x="838200" y="151394"/>
            <a:ext cx="10803673" cy="1037490"/>
          </a:xfrm>
        </p:spPr>
        <p:txBody>
          <a:bodyPr>
            <a:normAutofit fontScale="90000"/>
          </a:bodyPr>
          <a:lstStyle/>
          <a:p>
            <a:r>
              <a:rPr lang="en-US" b="1" err="1">
                <a:ea typeface="Calibri Light"/>
                <a:cs typeface="Calibri Light"/>
              </a:rPr>
              <a:t>Darbību</a:t>
            </a:r>
            <a:r>
              <a:rPr lang="en-US" b="1">
                <a:ea typeface="Calibri Light"/>
                <a:cs typeface="Calibri Light"/>
              </a:rPr>
              <a:t> </a:t>
            </a:r>
            <a:r>
              <a:rPr lang="en-US" b="1" err="1">
                <a:ea typeface="Calibri Light"/>
                <a:cs typeface="Calibri Light"/>
              </a:rPr>
              <a:t>Secība</a:t>
            </a:r>
            <a:r>
              <a:rPr lang="en-US" b="1">
                <a:ea typeface="Calibri Light"/>
                <a:cs typeface="Calibri Light"/>
              </a:rPr>
              <a:t> Datu </a:t>
            </a:r>
            <a:r>
              <a:rPr lang="en-US" b="1" err="1">
                <a:ea typeface="Calibri Light"/>
                <a:cs typeface="Calibri Light"/>
              </a:rPr>
              <a:t>Saglabāšanai</a:t>
            </a:r>
            <a:r>
              <a:rPr lang="en-US" b="1">
                <a:ea typeface="Calibri Light"/>
                <a:cs typeface="Calibri Light"/>
              </a:rPr>
              <a:t> </a:t>
            </a:r>
            <a:r>
              <a:rPr lang="en-US" b="1" err="1">
                <a:ea typeface="Calibri Light"/>
                <a:cs typeface="Calibri Light"/>
              </a:rPr>
              <a:t>ar</a:t>
            </a:r>
            <a:r>
              <a:rPr lang="en-US" b="1">
                <a:ea typeface="Calibri Light"/>
                <a:cs typeface="Calibri Light"/>
              </a:rPr>
              <a:t> </a:t>
            </a:r>
            <a:r>
              <a:rPr lang="en-US" b="1" err="1">
                <a:ea typeface="Calibri Light"/>
                <a:cs typeface="Calibri Light"/>
              </a:rPr>
              <a:t>csv.DictWriter</a:t>
            </a:r>
            <a:endParaRPr lang="en-US" b="1" err="1"/>
          </a:p>
        </p:txBody>
      </p:sp>
      <p:sp>
        <p:nvSpPr>
          <p:cNvPr id="3" name="Content Placeholder 2">
            <a:extLst>
              <a:ext uri="{FF2B5EF4-FFF2-40B4-BE49-F238E27FC236}">
                <a16:creationId xmlns:a16="http://schemas.microsoft.com/office/drawing/2014/main" id="{A039EE80-E221-688C-F45F-E2F67C06036B}"/>
              </a:ext>
            </a:extLst>
          </p:cNvPr>
          <p:cNvSpPr>
            <a:spLocks noGrp="1"/>
          </p:cNvSpPr>
          <p:nvPr>
            <p:ph idx="1"/>
          </p:nvPr>
        </p:nvSpPr>
        <p:spPr>
          <a:xfrm>
            <a:off x="838200" y="1193723"/>
            <a:ext cx="10515600" cy="4983240"/>
          </a:xfrm>
        </p:spPr>
        <p:txBody>
          <a:bodyPr vert="horz" lIns="91440" tIns="45720" rIns="91440" bIns="45720" rtlCol="0" anchor="t">
            <a:normAutofit/>
          </a:bodyPr>
          <a:lstStyle/>
          <a:p>
            <a:pPr marL="0" indent="0">
              <a:buNone/>
            </a:pPr>
            <a:r>
              <a:rPr lang="en-US" err="1">
                <a:ea typeface="Calibri" panose="020F0502020204030204"/>
                <a:cs typeface="Calibri" panose="020F0502020204030204"/>
              </a:rPr>
              <a:t>Pieņemsim</a:t>
            </a:r>
            <a:r>
              <a:rPr lang="en-US">
                <a:ea typeface="Calibri" panose="020F0502020204030204"/>
                <a:cs typeface="Calibri" panose="020F0502020204030204"/>
              </a:rPr>
              <a:t>, ka mums </a:t>
            </a:r>
            <a:r>
              <a:rPr lang="en-US" err="1">
                <a:ea typeface="Calibri" panose="020F0502020204030204"/>
                <a:cs typeface="Calibri" panose="020F0502020204030204"/>
              </a:rPr>
              <a:t>ir</a:t>
            </a:r>
            <a:r>
              <a:rPr lang="en-US">
                <a:ea typeface="Calibri" panose="020F0502020204030204"/>
                <a:cs typeface="Calibri" panose="020F0502020204030204"/>
              </a:rPr>
              <a:t> datu </a:t>
            </a:r>
            <a:r>
              <a:rPr lang="en-US" err="1">
                <a:ea typeface="Calibri" panose="020F0502020204030204"/>
                <a:cs typeface="Calibri" panose="020F0502020204030204"/>
              </a:rPr>
              <a:t>saraksts</a:t>
            </a:r>
            <a:r>
              <a:rPr lang="en-US">
                <a:ea typeface="Calibri" panose="020F0502020204030204"/>
                <a:cs typeface="Calibri" panose="020F0502020204030204"/>
              </a:rPr>
              <a:t>, ko </a:t>
            </a:r>
            <a:r>
              <a:rPr lang="en-US" err="1">
                <a:ea typeface="Calibri" panose="020F0502020204030204"/>
                <a:cs typeface="Calibri" panose="020F0502020204030204"/>
              </a:rPr>
              <a:t>vēlamies</a:t>
            </a:r>
            <a:r>
              <a:rPr lang="en-US">
                <a:ea typeface="Calibri" panose="020F0502020204030204"/>
                <a:cs typeface="Calibri" panose="020F0502020204030204"/>
              </a:rPr>
              <a:t> </a:t>
            </a:r>
            <a:r>
              <a:rPr lang="en-US" err="1">
                <a:ea typeface="Calibri" panose="020F0502020204030204"/>
                <a:cs typeface="Calibri" panose="020F0502020204030204"/>
              </a:rPr>
              <a:t>saglabāt</a:t>
            </a:r>
            <a:r>
              <a:rPr lang="en-US">
                <a:ea typeface="Calibri" panose="020F0502020204030204"/>
                <a:cs typeface="Calibri" panose="020F0502020204030204"/>
              </a:rPr>
              <a:t>. </a:t>
            </a:r>
            <a:r>
              <a:rPr lang="en-US" err="1">
                <a:ea typeface="Calibri" panose="020F0502020204030204"/>
                <a:cs typeface="Calibri" panose="020F0502020204030204"/>
              </a:rPr>
              <a:t>Piemēram</a:t>
            </a:r>
            <a:r>
              <a:rPr lang="en-US">
                <a:ea typeface="Calibri" panose="020F0502020204030204"/>
                <a:cs typeface="Calibri" panose="020F0502020204030204"/>
              </a:rPr>
              <a:t>, no </a:t>
            </a:r>
            <a:r>
              <a:rPr lang="en-US" err="1">
                <a:ea typeface="Calibri" panose="020F0502020204030204"/>
                <a:cs typeface="Calibri" panose="020F0502020204030204"/>
              </a:rPr>
              <a:t>iepriekšējā</a:t>
            </a:r>
            <a:r>
              <a:rPr lang="en-US">
                <a:ea typeface="Calibri" panose="020F0502020204030204"/>
                <a:cs typeface="Calibri" panose="020F0502020204030204"/>
              </a:rPr>
              <a:t> </a:t>
            </a:r>
            <a:r>
              <a:rPr lang="en-US" err="1">
                <a:ea typeface="Calibri" panose="020F0502020204030204"/>
                <a:cs typeface="Calibri" panose="020F0502020204030204"/>
              </a:rPr>
              <a:t>uzdevuma</a:t>
            </a:r>
            <a:r>
              <a:rPr lang="en-US">
                <a:ea typeface="Calibri" panose="020F0502020204030204"/>
                <a:cs typeface="Calibri" panose="020F0502020204030204"/>
              </a:rPr>
              <a:t> mums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saraksts</a:t>
            </a:r>
            <a:r>
              <a:rPr lang="en-US">
                <a:ea typeface="Calibri" panose="020F0502020204030204"/>
                <a:cs typeface="Calibri" panose="020F0502020204030204"/>
              </a:rPr>
              <a:t> </a:t>
            </a:r>
            <a:r>
              <a:rPr lang="en-US" err="1">
                <a:ea typeface="Calibri" panose="020F0502020204030204"/>
                <a:cs typeface="Calibri" panose="020F0502020204030204"/>
              </a:rPr>
              <a:t>sakartots_tresais_kurss</a:t>
            </a:r>
            <a:r>
              <a:rPr lang="en-US">
                <a:ea typeface="Calibri" panose="020F0502020204030204"/>
                <a:cs typeface="Calibri" panose="020F0502020204030204"/>
              </a:rPr>
              <a:t>, </a:t>
            </a:r>
            <a:r>
              <a:rPr lang="en-US" err="1">
                <a:ea typeface="Calibri" panose="020F0502020204030204"/>
                <a:cs typeface="Calibri" panose="020F0502020204030204"/>
              </a:rPr>
              <a:t>kurā</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tikai</a:t>
            </a:r>
            <a:r>
              <a:rPr lang="en-US">
                <a:ea typeface="Calibri" panose="020F0502020204030204"/>
                <a:cs typeface="Calibri" panose="020F0502020204030204"/>
              </a:rPr>
              <a:t> 3. </a:t>
            </a:r>
            <a:r>
              <a:rPr lang="en-US" err="1">
                <a:ea typeface="Calibri" panose="020F0502020204030204"/>
                <a:cs typeface="Calibri" panose="020F0502020204030204"/>
              </a:rPr>
              <a:t>kursa</a:t>
            </a:r>
            <a:r>
              <a:rPr lang="en-US">
                <a:ea typeface="Calibri" panose="020F0502020204030204"/>
                <a:cs typeface="Calibri" panose="020F0502020204030204"/>
              </a:rPr>
              <a:t> </a:t>
            </a:r>
            <a:r>
              <a:rPr lang="en-US" err="1">
                <a:ea typeface="Calibri" panose="020F0502020204030204"/>
                <a:cs typeface="Calibri" panose="020F0502020204030204"/>
              </a:rPr>
              <a:t>studenti</a:t>
            </a:r>
            <a:r>
              <a:rPr lang="en-US">
                <a:ea typeface="Calibri" panose="020F0502020204030204"/>
                <a:cs typeface="Calibri" panose="020F0502020204030204"/>
              </a:rPr>
              <a:t>, </a:t>
            </a:r>
            <a:r>
              <a:rPr lang="en-US" err="1">
                <a:ea typeface="Calibri" panose="020F0502020204030204"/>
                <a:cs typeface="Calibri" panose="020F0502020204030204"/>
              </a:rPr>
              <a:t>sakārtoti</a:t>
            </a:r>
            <a:r>
              <a:rPr lang="en-US">
                <a:ea typeface="Calibri" panose="020F0502020204030204"/>
                <a:cs typeface="Calibri" panose="020F0502020204030204"/>
              </a:rPr>
              <a:t> </a:t>
            </a:r>
            <a:r>
              <a:rPr lang="en-US" err="1">
                <a:ea typeface="Calibri" panose="020F0502020204030204"/>
                <a:cs typeface="Calibri" panose="020F0502020204030204"/>
              </a:rPr>
              <a:t>pēc</a:t>
            </a:r>
            <a:r>
              <a:rPr lang="en-US">
                <a:ea typeface="Calibri" panose="020F0502020204030204"/>
                <a:cs typeface="Calibri" panose="020F0502020204030204"/>
              </a:rPr>
              <a:t> </a:t>
            </a:r>
            <a:r>
              <a:rPr lang="en-US" err="1">
                <a:ea typeface="Calibri" panose="020F0502020204030204"/>
                <a:cs typeface="Calibri" panose="020F0502020204030204"/>
              </a:rPr>
              <a:t>uzvārda</a:t>
            </a:r>
            <a:r>
              <a:rPr lang="en-US">
                <a:ea typeface="Calibri" panose="020F0502020204030204"/>
                <a:cs typeface="Calibri" panose="020F0502020204030204"/>
              </a:rPr>
              <a:t>.</a:t>
            </a:r>
            <a:endParaRPr lang="en-US"/>
          </a:p>
        </p:txBody>
      </p:sp>
      <p:pic>
        <p:nvPicPr>
          <p:cNvPr id="4" name="Picture 3" descr="A screenshot of a computer screen&#10;&#10;AI-generated content may be incorrect.">
            <a:extLst>
              <a:ext uri="{FF2B5EF4-FFF2-40B4-BE49-F238E27FC236}">
                <a16:creationId xmlns:a16="http://schemas.microsoft.com/office/drawing/2014/main" id="{606BED6D-CDFF-83DE-684B-EBE890E389FF}"/>
              </a:ext>
            </a:extLst>
          </p:cNvPr>
          <p:cNvPicPr>
            <a:picLocks noChangeAspect="1"/>
          </p:cNvPicPr>
          <p:nvPr/>
        </p:nvPicPr>
        <p:blipFill>
          <a:blip r:embed="rId2"/>
          <a:stretch>
            <a:fillRect/>
          </a:stretch>
        </p:blipFill>
        <p:spPr>
          <a:xfrm>
            <a:off x="837968" y="2768755"/>
            <a:ext cx="10618284" cy="2779441"/>
          </a:xfrm>
          <a:prstGeom prst="rect">
            <a:avLst/>
          </a:prstGeom>
        </p:spPr>
      </p:pic>
    </p:spTree>
    <p:extLst>
      <p:ext uri="{BB962C8B-B14F-4D97-AF65-F5344CB8AC3E}">
        <p14:creationId xmlns:p14="http://schemas.microsoft.com/office/powerpoint/2010/main" val="1738428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1DC1B3-94CC-40E5-AD02-802E7CACFA5A}"/>
              </a:ext>
            </a:extLst>
          </p:cNvPr>
          <p:cNvPicPr>
            <a:picLocks noGrp="1" noChangeAspect="1"/>
          </p:cNvPicPr>
          <p:nvPr>
            <p:ph idx="1"/>
          </p:nvPr>
        </p:nvPicPr>
        <p:blipFill>
          <a:blip r:embed="rId2"/>
          <a:stretch>
            <a:fillRect/>
          </a:stretch>
        </p:blipFill>
        <p:spPr>
          <a:xfrm>
            <a:off x="1487640" y="1464735"/>
            <a:ext cx="8731019" cy="3808210"/>
          </a:xfrm>
        </p:spPr>
      </p:pic>
    </p:spTree>
    <p:extLst>
      <p:ext uri="{BB962C8B-B14F-4D97-AF65-F5344CB8AC3E}">
        <p14:creationId xmlns:p14="http://schemas.microsoft.com/office/powerpoint/2010/main" val="342518070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FCBC-D137-1624-5F84-2E1BCA435DC7}"/>
              </a:ext>
            </a:extLst>
          </p:cNvPr>
          <p:cNvSpPr>
            <a:spLocks noGrp="1"/>
          </p:cNvSpPr>
          <p:nvPr>
            <p:ph type="title"/>
          </p:nvPr>
        </p:nvSpPr>
        <p:spPr>
          <a:xfrm>
            <a:off x="838200" y="365125"/>
            <a:ext cx="10515600" cy="777295"/>
          </a:xfrm>
        </p:spPr>
        <p:txBody>
          <a:bodyPr/>
          <a:lstStyle/>
          <a:p>
            <a:r>
              <a:rPr lang="en-US" b="1">
                <a:ea typeface="Calibri Light"/>
                <a:cs typeface="Calibri Light"/>
              </a:rPr>
              <a:t>1. </a:t>
            </a:r>
            <a:r>
              <a:rPr lang="en-US" b="1" err="1">
                <a:ea typeface="Calibri Light"/>
                <a:cs typeface="Calibri Light"/>
              </a:rPr>
              <a:t>Definē</a:t>
            </a:r>
            <a:r>
              <a:rPr lang="en-US" b="1">
                <a:ea typeface="Calibri Light"/>
                <a:cs typeface="Calibri Light"/>
              </a:rPr>
              <a:t> </a:t>
            </a:r>
            <a:r>
              <a:rPr lang="en-US" b="1" err="1">
                <a:ea typeface="Calibri Light"/>
                <a:cs typeface="Calibri Light"/>
              </a:rPr>
              <a:t>kolonnu</a:t>
            </a:r>
            <a:r>
              <a:rPr lang="en-US" b="1">
                <a:ea typeface="Calibri Light"/>
                <a:cs typeface="Calibri Light"/>
              </a:rPr>
              <a:t> </a:t>
            </a:r>
            <a:r>
              <a:rPr lang="en-US" b="1" err="1">
                <a:ea typeface="Calibri Light"/>
                <a:cs typeface="Calibri Light"/>
              </a:rPr>
              <a:t>nosaukumus</a:t>
            </a:r>
            <a:r>
              <a:rPr lang="en-US" b="1">
                <a:ea typeface="Calibri Light"/>
                <a:cs typeface="Calibri Light"/>
              </a:rPr>
              <a:t> (</a:t>
            </a:r>
            <a:r>
              <a:rPr lang="en-US" b="1" err="1">
                <a:ea typeface="Calibri Light"/>
                <a:cs typeface="Calibri Light"/>
              </a:rPr>
              <a:t>galveni</a:t>
            </a:r>
            <a:r>
              <a:rPr lang="en-US" b="1">
                <a:ea typeface="Calibri Light"/>
                <a:cs typeface="Calibri Light"/>
              </a:rPr>
              <a:t>)</a:t>
            </a:r>
            <a:endParaRPr lang="en-US" b="1"/>
          </a:p>
        </p:txBody>
      </p:sp>
      <p:sp>
        <p:nvSpPr>
          <p:cNvPr id="3" name="Content Placeholder 2">
            <a:extLst>
              <a:ext uri="{FF2B5EF4-FFF2-40B4-BE49-F238E27FC236}">
                <a16:creationId xmlns:a16="http://schemas.microsoft.com/office/drawing/2014/main" id="{E3F94C60-B48D-A5F8-C138-86ACE562F94F}"/>
              </a:ext>
            </a:extLst>
          </p:cNvPr>
          <p:cNvSpPr>
            <a:spLocks noGrp="1"/>
          </p:cNvSpPr>
          <p:nvPr>
            <p:ph idx="1"/>
          </p:nvPr>
        </p:nvSpPr>
        <p:spPr>
          <a:xfrm>
            <a:off x="838200" y="1277357"/>
            <a:ext cx="10515600" cy="4899606"/>
          </a:xfrm>
        </p:spPr>
        <p:txBody>
          <a:bodyPr vert="horz" lIns="91440" tIns="45720" rIns="91440" bIns="45720" rtlCol="0" anchor="t">
            <a:normAutofit/>
          </a:bodyPr>
          <a:lstStyle/>
          <a:p>
            <a:pPr marL="0" indent="0">
              <a:buNone/>
            </a:pPr>
            <a:r>
              <a:rPr lang="en-US" err="1">
                <a:ea typeface="Calibri" panose="020F0502020204030204"/>
                <a:cs typeface="Calibri" panose="020F0502020204030204"/>
              </a:rPr>
              <a:t>DictWriter</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jāzina</a:t>
            </a:r>
            <a:r>
              <a:rPr lang="en-US">
                <a:ea typeface="Calibri" panose="020F0502020204030204"/>
                <a:cs typeface="Calibri" panose="020F0502020204030204"/>
              </a:rPr>
              <a:t>, </a:t>
            </a:r>
            <a:r>
              <a:rPr lang="en-US" err="1">
                <a:ea typeface="Calibri" panose="020F0502020204030204"/>
                <a:cs typeface="Calibri" panose="020F0502020204030204"/>
              </a:rPr>
              <a:t>kādas</a:t>
            </a:r>
            <a:r>
              <a:rPr lang="en-US">
                <a:ea typeface="Calibri" panose="020F0502020204030204"/>
                <a:cs typeface="Calibri" panose="020F0502020204030204"/>
              </a:rPr>
              <a:t> </a:t>
            </a:r>
            <a:r>
              <a:rPr lang="en-US" err="1">
                <a:ea typeface="Calibri" panose="020F0502020204030204"/>
                <a:cs typeface="Calibri" panose="020F0502020204030204"/>
              </a:rPr>
              <a:t>kolonnas</a:t>
            </a:r>
            <a:r>
              <a:rPr lang="en-US">
                <a:ea typeface="Calibri" panose="020F0502020204030204"/>
                <a:cs typeface="Calibri" panose="020F0502020204030204"/>
              </a:rPr>
              <a:t> </a:t>
            </a:r>
            <a:r>
              <a:rPr lang="en-US" err="1">
                <a:ea typeface="Calibri" panose="020F0502020204030204"/>
                <a:cs typeface="Calibri" panose="020F0502020204030204"/>
              </a:rPr>
              <a:t>būs</a:t>
            </a:r>
            <a:r>
              <a:rPr lang="en-US">
                <a:ea typeface="Calibri" panose="020F0502020204030204"/>
                <a:cs typeface="Calibri" panose="020F0502020204030204"/>
              </a:rPr>
              <a:t> </a:t>
            </a:r>
            <a:r>
              <a:rPr lang="en-US" err="1">
                <a:ea typeface="Calibri" panose="020F0502020204030204"/>
                <a:cs typeface="Calibri" panose="020F0502020204030204"/>
              </a:rPr>
              <a:t>failā</a:t>
            </a:r>
            <a:r>
              <a:rPr lang="en-US">
                <a:ea typeface="Calibri" panose="020F0502020204030204"/>
                <a:cs typeface="Calibri" panose="020F0502020204030204"/>
              </a:rPr>
              <a:t> un </a:t>
            </a:r>
            <a:r>
              <a:rPr lang="en-US" err="1">
                <a:ea typeface="Calibri" panose="020F0502020204030204"/>
                <a:cs typeface="Calibri" panose="020F0502020204030204"/>
              </a:rPr>
              <a:t>kādā</a:t>
            </a:r>
            <a:r>
              <a:rPr lang="en-US">
                <a:ea typeface="Calibri" panose="020F0502020204030204"/>
                <a:cs typeface="Calibri" panose="020F0502020204030204"/>
              </a:rPr>
              <a:t> </a:t>
            </a:r>
            <a:r>
              <a:rPr lang="en-US" err="1">
                <a:ea typeface="Calibri" panose="020F0502020204030204"/>
                <a:cs typeface="Calibri" panose="020F0502020204030204"/>
              </a:rPr>
              <a:t>secībā</a:t>
            </a:r>
            <a:r>
              <a:rPr lang="en-US">
                <a:ea typeface="Calibri" panose="020F0502020204030204"/>
                <a:cs typeface="Calibri" panose="020F0502020204030204"/>
              </a:rPr>
              <a:t>. </a:t>
            </a:r>
            <a:r>
              <a:rPr lang="en-US" err="1">
                <a:ea typeface="Calibri" panose="020F0502020204030204"/>
                <a:cs typeface="Calibri" panose="020F0502020204030204"/>
              </a:rPr>
              <a:t>Mēs</a:t>
            </a:r>
            <a:r>
              <a:rPr lang="en-US">
                <a:ea typeface="Calibri" panose="020F0502020204030204"/>
                <a:cs typeface="Calibri" panose="020F0502020204030204"/>
              </a:rPr>
              <a:t> </a:t>
            </a:r>
            <a:r>
              <a:rPr lang="en-US" err="1">
                <a:ea typeface="Calibri" panose="020F0502020204030204"/>
                <a:cs typeface="Calibri" panose="020F0502020204030204"/>
              </a:rPr>
              <a:t>izveidojam</a:t>
            </a:r>
            <a:r>
              <a:rPr lang="en-US">
                <a:ea typeface="Calibri" panose="020F0502020204030204"/>
                <a:cs typeface="Calibri" panose="020F0502020204030204"/>
              </a:rPr>
              <a:t> </a:t>
            </a:r>
            <a:r>
              <a:rPr lang="en-US" err="1">
                <a:ea typeface="Calibri" panose="020F0502020204030204"/>
                <a:cs typeface="Calibri" panose="020F0502020204030204"/>
              </a:rPr>
              <a:t>sarakstu</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kolonnu</a:t>
            </a:r>
            <a:r>
              <a:rPr lang="en-US">
                <a:ea typeface="Calibri" panose="020F0502020204030204"/>
                <a:cs typeface="Calibri" panose="020F0502020204030204"/>
              </a:rPr>
              <a:t> </a:t>
            </a:r>
            <a:r>
              <a:rPr lang="en-US" err="1">
                <a:ea typeface="Calibri" panose="020F0502020204030204"/>
                <a:cs typeface="Calibri" panose="020F0502020204030204"/>
              </a:rPr>
              <a:t>nosaukumiem</a:t>
            </a:r>
            <a:r>
              <a:rPr lang="en-US">
                <a:ea typeface="Calibri" panose="020F0502020204030204"/>
                <a:cs typeface="Calibri" panose="020F0502020204030204"/>
              </a:rPr>
              <a:t>.</a:t>
            </a:r>
            <a:endParaRPr lang="en-US"/>
          </a:p>
        </p:txBody>
      </p:sp>
      <p:pic>
        <p:nvPicPr>
          <p:cNvPr id="4" name="Picture 3" descr="A black background with white text&#10;&#10;AI-generated content may be incorrect.">
            <a:extLst>
              <a:ext uri="{FF2B5EF4-FFF2-40B4-BE49-F238E27FC236}">
                <a16:creationId xmlns:a16="http://schemas.microsoft.com/office/drawing/2014/main" id="{7EBFB016-8BBC-39E1-CB78-B1F0A3D95F33}"/>
              </a:ext>
            </a:extLst>
          </p:cNvPr>
          <p:cNvPicPr>
            <a:picLocks noChangeAspect="1"/>
          </p:cNvPicPr>
          <p:nvPr/>
        </p:nvPicPr>
        <p:blipFill>
          <a:blip r:embed="rId2"/>
          <a:stretch>
            <a:fillRect/>
          </a:stretch>
        </p:blipFill>
        <p:spPr>
          <a:xfrm>
            <a:off x="637943" y="2633314"/>
            <a:ext cx="10934700" cy="1089567"/>
          </a:xfrm>
          <a:prstGeom prst="rect">
            <a:avLst/>
          </a:prstGeom>
        </p:spPr>
      </p:pic>
    </p:spTree>
    <p:extLst>
      <p:ext uri="{BB962C8B-B14F-4D97-AF65-F5344CB8AC3E}">
        <p14:creationId xmlns:p14="http://schemas.microsoft.com/office/powerpoint/2010/main" val="2384194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B5D8-59AD-A687-D404-6D82886F5DC7}"/>
              </a:ext>
            </a:extLst>
          </p:cNvPr>
          <p:cNvSpPr>
            <a:spLocks noGrp="1"/>
          </p:cNvSpPr>
          <p:nvPr>
            <p:ph type="title"/>
          </p:nvPr>
        </p:nvSpPr>
        <p:spPr>
          <a:xfrm>
            <a:off x="838200" y="188564"/>
            <a:ext cx="10515600" cy="665783"/>
          </a:xfrm>
        </p:spPr>
        <p:txBody>
          <a:bodyPr>
            <a:normAutofit fontScale="90000"/>
          </a:bodyPr>
          <a:lstStyle/>
          <a:p>
            <a:r>
              <a:rPr lang="en-US" b="1">
                <a:ea typeface="Calibri Light"/>
                <a:cs typeface="Calibri Light"/>
              </a:rPr>
              <a:t>2. </a:t>
            </a:r>
            <a:r>
              <a:rPr lang="en-US" b="1" err="1">
                <a:ea typeface="Calibri Light"/>
                <a:cs typeface="Calibri Light"/>
              </a:rPr>
              <a:t>Atver</a:t>
            </a:r>
            <a:r>
              <a:rPr lang="en-US" b="1">
                <a:ea typeface="Calibri Light"/>
                <a:cs typeface="Calibri Light"/>
              </a:rPr>
              <a:t> </a:t>
            </a:r>
            <a:r>
              <a:rPr lang="en-US" b="1" err="1">
                <a:ea typeface="Calibri Light"/>
                <a:cs typeface="Calibri Light"/>
              </a:rPr>
              <a:t>failu</a:t>
            </a:r>
            <a:r>
              <a:rPr lang="en-US" b="1">
                <a:ea typeface="Calibri Light"/>
                <a:cs typeface="Calibri Light"/>
              </a:rPr>
              <a:t> </a:t>
            </a:r>
            <a:r>
              <a:rPr lang="en-US" b="1" err="1">
                <a:ea typeface="Calibri Light"/>
                <a:cs typeface="Calibri Light"/>
              </a:rPr>
              <a:t>rakstīšanas</a:t>
            </a:r>
            <a:r>
              <a:rPr lang="en-US" b="1">
                <a:ea typeface="Calibri Light"/>
                <a:cs typeface="Calibri Light"/>
              </a:rPr>
              <a:t> ('w') </a:t>
            </a:r>
            <a:r>
              <a:rPr lang="en-US" b="1" err="1">
                <a:ea typeface="Calibri Light"/>
                <a:cs typeface="Calibri Light"/>
              </a:rPr>
              <a:t>režīmā</a:t>
            </a:r>
            <a:endParaRPr lang="en-US" b="1" err="1"/>
          </a:p>
        </p:txBody>
      </p:sp>
      <p:sp>
        <p:nvSpPr>
          <p:cNvPr id="3" name="Content Placeholder 2">
            <a:extLst>
              <a:ext uri="{FF2B5EF4-FFF2-40B4-BE49-F238E27FC236}">
                <a16:creationId xmlns:a16="http://schemas.microsoft.com/office/drawing/2014/main" id="{9446E650-53B5-25B3-DFB9-52EE2F24F710}"/>
              </a:ext>
            </a:extLst>
          </p:cNvPr>
          <p:cNvSpPr>
            <a:spLocks noGrp="1"/>
          </p:cNvSpPr>
          <p:nvPr>
            <p:ph idx="1"/>
          </p:nvPr>
        </p:nvSpPr>
        <p:spPr>
          <a:xfrm>
            <a:off x="838200" y="1110089"/>
            <a:ext cx="10515600" cy="5066874"/>
          </a:xfrm>
        </p:spPr>
        <p:txBody>
          <a:bodyPr vert="horz" lIns="91440" tIns="45720" rIns="91440" bIns="45720" rtlCol="0" anchor="t">
            <a:normAutofit/>
          </a:bodyPr>
          <a:lstStyle/>
          <a:p>
            <a:pPr marL="457200" indent="-457200"/>
            <a:r>
              <a:rPr lang="en-US" sz="1800" b="1">
                <a:ea typeface="Calibri" panose="020F0502020204030204"/>
                <a:cs typeface="Calibri" panose="020F0502020204030204"/>
              </a:rPr>
              <a:t>mode='w':</a:t>
            </a:r>
            <a:r>
              <a:rPr lang="en-US" sz="1800">
                <a:ea typeface="Calibri" panose="020F0502020204030204"/>
                <a:cs typeface="Calibri" panose="020F0502020204030204"/>
              </a:rPr>
              <a:t> </a:t>
            </a:r>
            <a:r>
              <a:rPr lang="en-US" sz="1800" err="1">
                <a:ea typeface="Calibri" panose="020F0502020204030204"/>
                <a:cs typeface="Calibri" panose="020F0502020204030204"/>
              </a:rPr>
              <a:t>Norāda</a:t>
            </a:r>
            <a:r>
              <a:rPr lang="en-US" sz="1800">
                <a:ea typeface="Calibri" panose="020F0502020204030204"/>
                <a:cs typeface="Calibri" panose="020F0502020204030204"/>
              </a:rPr>
              <a:t>, ka </a:t>
            </a:r>
            <a:r>
              <a:rPr lang="en-US" sz="1800" err="1">
                <a:ea typeface="Calibri" panose="020F0502020204030204"/>
                <a:cs typeface="Calibri" panose="020F0502020204030204"/>
              </a:rPr>
              <a:t>atveram</a:t>
            </a:r>
            <a:r>
              <a:rPr lang="en-US" sz="1800">
                <a:ea typeface="Calibri" panose="020F0502020204030204"/>
                <a:cs typeface="Calibri" panose="020F0502020204030204"/>
              </a:rPr>
              <a:t> </a:t>
            </a:r>
            <a:r>
              <a:rPr lang="en-US" sz="1800" err="1">
                <a:ea typeface="Calibri" panose="020F0502020204030204"/>
                <a:cs typeface="Calibri" panose="020F0502020204030204"/>
              </a:rPr>
              <a:t>failu</a:t>
            </a:r>
            <a:r>
              <a:rPr lang="en-US" sz="1800">
                <a:ea typeface="Calibri" panose="020F0502020204030204"/>
                <a:cs typeface="Calibri" panose="020F0502020204030204"/>
              </a:rPr>
              <a:t> </a:t>
            </a:r>
            <a:r>
              <a:rPr lang="en-US" sz="1800" err="1">
                <a:ea typeface="Calibri" panose="020F0502020204030204"/>
                <a:cs typeface="Calibri" panose="020F0502020204030204"/>
              </a:rPr>
              <a:t>rakstīšanai</a:t>
            </a:r>
            <a:r>
              <a:rPr lang="en-US" sz="1800">
                <a:ea typeface="Calibri" panose="020F0502020204030204"/>
                <a:cs typeface="Calibri" panose="020F0502020204030204"/>
              </a:rPr>
              <a:t> (</a:t>
            </a:r>
            <a:r>
              <a:rPr lang="en-US" sz="1800" err="1">
                <a:ea typeface="Calibri" panose="020F0502020204030204"/>
                <a:cs typeface="Calibri" panose="020F0502020204030204"/>
              </a:rPr>
              <a:t>angliski</a:t>
            </a:r>
            <a:r>
              <a:rPr lang="en-US" sz="1800">
                <a:ea typeface="Calibri" panose="020F0502020204030204"/>
                <a:cs typeface="Calibri" panose="020F0502020204030204"/>
              </a:rPr>
              <a:t> - write). </a:t>
            </a:r>
            <a:r>
              <a:rPr lang="en-US" sz="1800" err="1">
                <a:ea typeface="Calibri" panose="020F0502020204030204"/>
                <a:cs typeface="Calibri" panose="020F0502020204030204"/>
              </a:rPr>
              <a:t>Uzmanību</a:t>
            </a:r>
            <a:r>
              <a:rPr lang="en-US" sz="1800">
                <a:ea typeface="Calibri" panose="020F0502020204030204"/>
                <a:cs typeface="Calibri" panose="020F0502020204030204"/>
              </a:rPr>
              <a:t>! Ja fails </a:t>
            </a:r>
            <a:r>
              <a:rPr lang="en-US" sz="1800" err="1">
                <a:ea typeface="Calibri" panose="020F0502020204030204"/>
                <a:cs typeface="Calibri" panose="020F0502020204030204"/>
              </a:rPr>
              <a:t>ar</a:t>
            </a:r>
            <a:r>
              <a:rPr lang="en-US" sz="1800">
                <a:ea typeface="Calibri" panose="020F0502020204030204"/>
                <a:cs typeface="Calibri" panose="020F0502020204030204"/>
              </a:rPr>
              <a:t> </a:t>
            </a:r>
            <a:r>
              <a:rPr lang="en-US" sz="1800" err="1">
                <a:ea typeface="Calibri" panose="020F0502020204030204"/>
                <a:cs typeface="Calibri" panose="020F0502020204030204"/>
              </a:rPr>
              <a:t>šādu</a:t>
            </a:r>
            <a:r>
              <a:rPr lang="en-US" sz="1800">
                <a:ea typeface="Calibri" panose="020F0502020204030204"/>
                <a:cs typeface="Calibri" panose="020F0502020204030204"/>
              </a:rPr>
              <a:t> </a:t>
            </a:r>
            <a:r>
              <a:rPr lang="en-US" sz="1800" err="1">
                <a:ea typeface="Calibri" panose="020F0502020204030204"/>
                <a:cs typeface="Calibri" panose="020F0502020204030204"/>
              </a:rPr>
              <a:t>nosaukumu</a:t>
            </a:r>
            <a:r>
              <a:rPr lang="en-US" sz="1800">
                <a:ea typeface="Calibri" panose="020F0502020204030204"/>
                <a:cs typeface="Calibri" panose="020F0502020204030204"/>
              </a:rPr>
              <a:t> </a:t>
            </a:r>
            <a:r>
              <a:rPr lang="en-US" sz="1800" err="1">
                <a:ea typeface="Calibri" panose="020F0502020204030204"/>
                <a:cs typeface="Calibri" panose="020F0502020204030204"/>
              </a:rPr>
              <a:t>jau</a:t>
            </a:r>
            <a:r>
              <a:rPr lang="en-US" sz="1800">
                <a:ea typeface="Calibri" panose="020F0502020204030204"/>
                <a:cs typeface="Calibri" panose="020F0502020204030204"/>
              </a:rPr>
              <a:t> </a:t>
            </a:r>
            <a:r>
              <a:rPr lang="en-US" sz="1800" err="1">
                <a:ea typeface="Calibri" panose="020F0502020204030204"/>
                <a:cs typeface="Calibri" panose="020F0502020204030204"/>
              </a:rPr>
              <a:t>pastāv</a:t>
            </a:r>
            <a:r>
              <a:rPr lang="en-US" sz="1800">
                <a:ea typeface="Calibri" panose="020F0502020204030204"/>
                <a:cs typeface="Calibri" panose="020F0502020204030204"/>
              </a:rPr>
              <a:t>, </a:t>
            </a:r>
            <a:r>
              <a:rPr lang="en-US" sz="1800" err="1">
                <a:ea typeface="Calibri" panose="020F0502020204030204"/>
                <a:cs typeface="Calibri" panose="020F0502020204030204"/>
              </a:rPr>
              <a:t>tā</a:t>
            </a:r>
            <a:r>
              <a:rPr lang="en-US" sz="1800">
                <a:ea typeface="Calibri" panose="020F0502020204030204"/>
                <a:cs typeface="Calibri" panose="020F0502020204030204"/>
              </a:rPr>
              <a:t> </a:t>
            </a:r>
            <a:r>
              <a:rPr lang="en-US" sz="1800" err="1">
                <a:ea typeface="Calibri" panose="020F0502020204030204"/>
                <a:cs typeface="Calibri" panose="020F0502020204030204"/>
              </a:rPr>
              <a:t>saturs</a:t>
            </a:r>
            <a:r>
              <a:rPr lang="en-US" sz="1800">
                <a:ea typeface="Calibri" panose="020F0502020204030204"/>
                <a:cs typeface="Calibri" panose="020F0502020204030204"/>
              </a:rPr>
              <a:t> </a:t>
            </a:r>
            <a:r>
              <a:rPr lang="en-US" sz="1800" err="1">
                <a:ea typeface="Calibri" panose="020F0502020204030204"/>
                <a:cs typeface="Calibri" panose="020F0502020204030204"/>
              </a:rPr>
              <a:t>tiks</a:t>
            </a:r>
            <a:r>
              <a:rPr lang="en-US" sz="1800">
                <a:ea typeface="Calibri" panose="020F0502020204030204"/>
                <a:cs typeface="Calibri" panose="020F0502020204030204"/>
              </a:rPr>
              <a:t> </a:t>
            </a:r>
            <a:r>
              <a:rPr lang="en-US" sz="1800" err="1">
                <a:ea typeface="Calibri" panose="020F0502020204030204"/>
                <a:cs typeface="Calibri" panose="020F0502020204030204"/>
              </a:rPr>
              <a:t>pilnībā</a:t>
            </a:r>
            <a:r>
              <a:rPr lang="en-US" sz="1800">
                <a:ea typeface="Calibri" panose="020F0502020204030204"/>
                <a:cs typeface="Calibri" panose="020F0502020204030204"/>
              </a:rPr>
              <a:t> </a:t>
            </a:r>
            <a:r>
              <a:rPr lang="en-US" sz="1800" err="1">
                <a:ea typeface="Calibri" panose="020F0502020204030204"/>
                <a:cs typeface="Calibri" panose="020F0502020204030204"/>
              </a:rPr>
              <a:t>pārrakstīts</a:t>
            </a:r>
            <a:r>
              <a:rPr lang="en-US" sz="1800">
                <a:ea typeface="Calibri" panose="020F0502020204030204"/>
                <a:cs typeface="Calibri" panose="020F0502020204030204"/>
              </a:rPr>
              <a:t>. Ja fails </a:t>
            </a:r>
            <a:r>
              <a:rPr lang="en-US" sz="1800" err="1">
                <a:ea typeface="Calibri" panose="020F0502020204030204"/>
                <a:cs typeface="Calibri" panose="020F0502020204030204"/>
              </a:rPr>
              <a:t>neeksistē</a:t>
            </a:r>
            <a:r>
              <a:rPr lang="en-US" sz="1800">
                <a:ea typeface="Calibri" panose="020F0502020204030204"/>
                <a:cs typeface="Calibri" panose="020F0502020204030204"/>
              </a:rPr>
              <a:t>, </a:t>
            </a:r>
            <a:r>
              <a:rPr lang="en-US" sz="1800" err="1">
                <a:ea typeface="Calibri" panose="020F0502020204030204"/>
                <a:cs typeface="Calibri" panose="020F0502020204030204"/>
              </a:rPr>
              <a:t>tas</a:t>
            </a:r>
            <a:r>
              <a:rPr lang="en-US" sz="1800">
                <a:ea typeface="Calibri" panose="020F0502020204030204"/>
                <a:cs typeface="Calibri" panose="020F0502020204030204"/>
              </a:rPr>
              <a:t> </a:t>
            </a:r>
            <a:r>
              <a:rPr lang="en-US" sz="1800" err="1">
                <a:ea typeface="Calibri" panose="020F0502020204030204"/>
                <a:cs typeface="Calibri" panose="020F0502020204030204"/>
              </a:rPr>
              <a:t>tiks</a:t>
            </a:r>
            <a:r>
              <a:rPr lang="en-US" sz="1800">
                <a:ea typeface="Calibri" panose="020F0502020204030204"/>
                <a:cs typeface="Calibri" panose="020F0502020204030204"/>
              </a:rPr>
              <a:t> </a:t>
            </a:r>
            <a:r>
              <a:rPr lang="en-US" sz="1800" err="1">
                <a:ea typeface="Calibri" panose="020F0502020204030204"/>
                <a:cs typeface="Calibri" panose="020F0502020204030204"/>
              </a:rPr>
              <a:t>izveidots</a:t>
            </a:r>
            <a:r>
              <a:rPr lang="en-US" sz="1800">
                <a:ea typeface="Calibri" panose="020F0502020204030204"/>
                <a:cs typeface="Calibri" panose="020F0502020204030204"/>
              </a:rPr>
              <a:t>.</a:t>
            </a:r>
          </a:p>
          <a:p>
            <a:pPr marL="457200" indent="-457200"/>
            <a:r>
              <a:rPr lang="en-US" sz="1800" b="1">
                <a:ea typeface="Calibri" panose="020F0502020204030204"/>
                <a:cs typeface="Calibri" panose="020F0502020204030204"/>
              </a:rPr>
              <a:t>encoding='utf-8':</a:t>
            </a:r>
            <a:r>
              <a:rPr lang="en-US" sz="1800">
                <a:ea typeface="Calibri" panose="020F0502020204030204"/>
                <a:cs typeface="Calibri" panose="020F0502020204030204"/>
              </a:rPr>
              <a:t> </a:t>
            </a:r>
            <a:r>
              <a:rPr lang="en-US" sz="1800" err="1">
                <a:ea typeface="Calibri" panose="020F0502020204030204"/>
                <a:cs typeface="Calibri" panose="020F0502020204030204"/>
              </a:rPr>
              <a:t>Nodrošina</a:t>
            </a:r>
            <a:r>
              <a:rPr lang="en-US" sz="1800">
                <a:ea typeface="Calibri" panose="020F0502020204030204"/>
                <a:cs typeface="Calibri" panose="020F0502020204030204"/>
              </a:rPr>
              <a:t> </a:t>
            </a:r>
            <a:r>
              <a:rPr lang="en-US" sz="1800" err="1">
                <a:ea typeface="Calibri" panose="020F0502020204030204"/>
                <a:cs typeface="Calibri" panose="020F0502020204030204"/>
              </a:rPr>
              <a:t>pareizu</a:t>
            </a:r>
            <a:r>
              <a:rPr lang="en-US" sz="1800">
                <a:ea typeface="Calibri" panose="020F0502020204030204"/>
                <a:cs typeface="Calibri" panose="020F0502020204030204"/>
              </a:rPr>
              <a:t> </a:t>
            </a:r>
            <a:r>
              <a:rPr lang="en-US" sz="1800" err="1">
                <a:ea typeface="Calibri" panose="020F0502020204030204"/>
                <a:cs typeface="Calibri" panose="020F0502020204030204"/>
              </a:rPr>
              <a:t>latviešu</a:t>
            </a:r>
            <a:r>
              <a:rPr lang="en-US" sz="1800">
                <a:ea typeface="Calibri" panose="020F0502020204030204"/>
                <a:cs typeface="Calibri" panose="020F0502020204030204"/>
              </a:rPr>
              <a:t> </a:t>
            </a:r>
            <a:r>
              <a:rPr lang="en-US" sz="1800" err="1">
                <a:ea typeface="Calibri" panose="020F0502020204030204"/>
                <a:cs typeface="Calibri" panose="020F0502020204030204"/>
              </a:rPr>
              <a:t>burtu</a:t>
            </a:r>
            <a:r>
              <a:rPr lang="en-US" sz="1800">
                <a:ea typeface="Calibri" panose="020F0502020204030204"/>
                <a:cs typeface="Calibri" panose="020F0502020204030204"/>
              </a:rPr>
              <a:t> </a:t>
            </a:r>
            <a:r>
              <a:rPr lang="en-US" sz="1800" err="1">
                <a:ea typeface="Calibri" panose="020F0502020204030204"/>
                <a:cs typeface="Calibri" panose="020F0502020204030204"/>
              </a:rPr>
              <a:t>saglabāšanu</a:t>
            </a:r>
            <a:r>
              <a:rPr lang="en-US" sz="1800">
                <a:ea typeface="Calibri" panose="020F0502020204030204"/>
                <a:cs typeface="Calibri" panose="020F0502020204030204"/>
              </a:rPr>
              <a:t>.</a:t>
            </a:r>
          </a:p>
          <a:p>
            <a:pPr marL="457200" indent="-457200"/>
            <a:r>
              <a:rPr lang="en-US" sz="1800" b="1">
                <a:ea typeface="Calibri" panose="020F0502020204030204"/>
                <a:cs typeface="Calibri" panose="020F0502020204030204"/>
              </a:rPr>
              <a:t>newline='':</a:t>
            </a:r>
            <a:r>
              <a:rPr lang="en-US" sz="1800">
                <a:ea typeface="Calibri" panose="020F0502020204030204"/>
                <a:cs typeface="Calibri" panose="020F0502020204030204"/>
              </a:rPr>
              <a:t> </a:t>
            </a:r>
            <a:r>
              <a:rPr lang="en-US" sz="1800" err="1">
                <a:ea typeface="Calibri" panose="020F0502020204030204"/>
                <a:cs typeface="Calibri" panose="020F0502020204030204"/>
              </a:rPr>
              <a:t>Šis</a:t>
            </a:r>
            <a:r>
              <a:rPr lang="en-US" sz="1800">
                <a:ea typeface="Calibri" panose="020F0502020204030204"/>
                <a:cs typeface="Calibri" panose="020F0502020204030204"/>
              </a:rPr>
              <a:t> </a:t>
            </a:r>
            <a:r>
              <a:rPr lang="en-US" sz="1800" err="1">
                <a:ea typeface="Calibri" panose="020F0502020204030204"/>
                <a:cs typeface="Calibri" panose="020F0502020204030204"/>
              </a:rPr>
              <a:t>parametrs</a:t>
            </a:r>
            <a:r>
              <a:rPr lang="en-US" sz="1800">
                <a:ea typeface="Calibri" panose="020F0502020204030204"/>
                <a:cs typeface="Calibri" panose="020F0502020204030204"/>
              </a:rPr>
              <a:t> </a:t>
            </a:r>
            <a:r>
              <a:rPr lang="en-US" sz="1800" err="1">
                <a:ea typeface="Calibri" panose="020F0502020204030204"/>
                <a:cs typeface="Calibri" panose="020F0502020204030204"/>
              </a:rPr>
              <a:t>ir</a:t>
            </a:r>
            <a:r>
              <a:rPr lang="en-US" sz="1800">
                <a:ea typeface="Calibri" panose="020F0502020204030204"/>
                <a:cs typeface="Calibri" panose="020F0502020204030204"/>
              </a:rPr>
              <a:t> </a:t>
            </a:r>
            <a:r>
              <a:rPr lang="en-US" sz="1800" err="1">
                <a:ea typeface="Calibri" panose="020F0502020204030204"/>
                <a:cs typeface="Calibri" panose="020F0502020204030204"/>
              </a:rPr>
              <a:t>kritiski</a:t>
            </a:r>
            <a:r>
              <a:rPr lang="en-US" sz="1800">
                <a:ea typeface="Calibri" panose="020F0502020204030204"/>
                <a:cs typeface="Calibri" panose="020F0502020204030204"/>
              </a:rPr>
              <a:t> </a:t>
            </a:r>
            <a:r>
              <a:rPr lang="en-US" sz="1800" err="1">
                <a:ea typeface="Calibri" panose="020F0502020204030204"/>
                <a:cs typeface="Calibri" panose="020F0502020204030204"/>
              </a:rPr>
              <a:t>svarīgs</a:t>
            </a:r>
            <a:r>
              <a:rPr lang="en-US" sz="1800">
                <a:ea typeface="Calibri" panose="020F0502020204030204"/>
                <a:cs typeface="Calibri" panose="020F0502020204030204"/>
              </a:rPr>
              <a:t>! Tas </a:t>
            </a:r>
            <a:r>
              <a:rPr lang="en-US" sz="1800" err="1">
                <a:ea typeface="Calibri" panose="020F0502020204030204"/>
                <a:cs typeface="Calibri" panose="020F0502020204030204"/>
              </a:rPr>
              <a:t>novērš</a:t>
            </a:r>
            <a:r>
              <a:rPr lang="en-US" sz="1800">
                <a:ea typeface="Calibri" panose="020F0502020204030204"/>
                <a:cs typeface="Calibri" panose="020F0502020204030204"/>
              </a:rPr>
              <a:t> </a:t>
            </a:r>
            <a:r>
              <a:rPr lang="en-US" sz="1800" err="1">
                <a:ea typeface="Calibri" panose="020F0502020204030204"/>
                <a:cs typeface="Calibri" panose="020F0502020204030204"/>
              </a:rPr>
              <a:t>tukšu</a:t>
            </a:r>
            <a:r>
              <a:rPr lang="en-US" sz="1800">
                <a:ea typeface="Calibri" panose="020F0502020204030204"/>
                <a:cs typeface="Calibri" panose="020F0502020204030204"/>
              </a:rPr>
              <a:t> </a:t>
            </a:r>
            <a:r>
              <a:rPr lang="en-US" sz="1800" err="1">
                <a:ea typeface="Calibri" panose="020F0502020204030204"/>
                <a:cs typeface="Calibri" panose="020F0502020204030204"/>
              </a:rPr>
              <a:t>rindu</a:t>
            </a:r>
            <a:r>
              <a:rPr lang="en-US" sz="1800">
                <a:ea typeface="Calibri" panose="020F0502020204030204"/>
                <a:cs typeface="Calibri" panose="020F0502020204030204"/>
              </a:rPr>
              <a:t> </a:t>
            </a:r>
            <a:r>
              <a:rPr lang="en-US" sz="1800" err="1">
                <a:ea typeface="Calibri" panose="020F0502020204030204"/>
                <a:cs typeface="Calibri" panose="020F0502020204030204"/>
              </a:rPr>
              <a:t>parādīšanos</a:t>
            </a:r>
            <a:r>
              <a:rPr lang="en-US" sz="1800">
                <a:ea typeface="Calibri" panose="020F0502020204030204"/>
                <a:cs typeface="Calibri" panose="020F0502020204030204"/>
              </a:rPr>
              <a:t> </a:t>
            </a:r>
            <a:r>
              <a:rPr lang="en-US" sz="1800" err="1">
                <a:ea typeface="Calibri" panose="020F0502020204030204"/>
                <a:cs typeface="Calibri" panose="020F0502020204030204"/>
              </a:rPr>
              <a:t>starp</a:t>
            </a:r>
            <a:r>
              <a:rPr lang="en-US" sz="1800">
                <a:ea typeface="Calibri" panose="020F0502020204030204"/>
                <a:cs typeface="Calibri" panose="020F0502020204030204"/>
              </a:rPr>
              <a:t> </a:t>
            </a:r>
            <a:r>
              <a:rPr lang="en-US" sz="1800" err="1">
                <a:ea typeface="Calibri" panose="020F0502020204030204"/>
                <a:cs typeface="Calibri" panose="020F0502020204030204"/>
              </a:rPr>
              <a:t>jūsu</a:t>
            </a:r>
            <a:r>
              <a:rPr lang="en-US" sz="1800">
                <a:ea typeface="Calibri" panose="020F0502020204030204"/>
                <a:cs typeface="Calibri" panose="020F0502020204030204"/>
              </a:rPr>
              <a:t> </a:t>
            </a:r>
            <a:r>
              <a:rPr lang="en-US" sz="1800" err="1">
                <a:ea typeface="Calibri" panose="020F0502020204030204"/>
                <a:cs typeface="Calibri" panose="020F0502020204030204"/>
              </a:rPr>
              <a:t>datiem</a:t>
            </a:r>
            <a:r>
              <a:rPr lang="en-US" sz="1800">
                <a:ea typeface="Calibri" panose="020F0502020204030204"/>
                <a:cs typeface="Calibri" panose="020F0502020204030204"/>
              </a:rPr>
              <a:t> </a:t>
            </a:r>
            <a:r>
              <a:rPr lang="en-US" sz="1800" err="1">
                <a:ea typeface="Calibri" panose="020F0502020204030204"/>
                <a:cs typeface="Calibri" panose="020F0502020204030204"/>
              </a:rPr>
              <a:t>jaunajā</a:t>
            </a:r>
            <a:r>
              <a:rPr lang="en-US" sz="1800">
                <a:ea typeface="Calibri" panose="020F0502020204030204"/>
                <a:cs typeface="Calibri" panose="020F0502020204030204"/>
              </a:rPr>
              <a:t> CSV </a:t>
            </a:r>
            <a:r>
              <a:rPr lang="en-US" sz="1800" err="1">
                <a:ea typeface="Calibri" panose="020F0502020204030204"/>
                <a:cs typeface="Calibri" panose="020F0502020204030204"/>
              </a:rPr>
              <a:t>failā</a:t>
            </a:r>
            <a:r>
              <a:rPr lang="en-US" sz="1800">
                <a:ea typeface="Calibri" panose="020F0502020204030204"/>
                <a:cs typeface="Calibri" panose="020F0502020204030204"/>
              </a:rPr>
              <a:t>. </a:t>
            </a:r>
            <a:r>
              <a:rPr lang="en-US" sz="1800" err="1">
                <a:ea typeface="Calibri" panose="020F0502020204030204"/>
                <a:cs typeface="Calibri" panose="020F0502020204030204"/>
              </a:rPr>
              <a:t>Vienmēr</a:t>
            </a:r>
            <a:r>
              <a:rPr lang="en-US" sz="1800">
                <a:ea typeface="Calibri" panose="020F0502020204030204"/>
                <a:cs typeface="Calibri" panose="020F0502020204030204"/>
              </a:rPr>
              <a:t> to </a:t>
            </a:r>
            <a:r>
              <a:rPr lang="en-US" sz="1800" err="1">
                <a:ea typeface="Calibri" panose="020F0502020204030204"/>
                <a:cs typeface="Calibri" panose="020F0502020204030204"/>
              </a:rPr>
              <a:t>lietojiet</a:t>
            </a:r>
            <a:r>
              <a:rPr lang="en-US" sz="1800">
                <a:ea typeface="Calibri" panose="020F0502020204030204"/>
                <a:cs typeface="Calibri" panose="020F0502020204030204"/>
              </a:rPr>
              <a:t>, </a:t>
            </a:r>
            <a:r>
              <a:rPr lang="en-US" sz="1800" err="1">
                <a:ea typeface="Calibri" panose="020F0502020204030204"/>
                <a:cs typeface="Calibri" panose="020F0502020204030204"/>
              </a:rPr>
              <a:t>rakstot</a:t>
            </a:r>
            <a:r>
              <a:rPr lang="en-US" sz="1800">
                <a:ea typeface="Calibri" panose="020F0502020204030204"/>
                <a:cs typeface="Calibri" panose="020F0502020204030204"/>
              </a:rPr>
              <a:t> CSV.</a:t>
            </a:r>
          </a:p>
          <a:p>
            <a:pPr marL="0" indent="0">
              <a:buNone/>
            </a:pPr>
            <a:endParaRPr lang="en-US">
              <a:ea typeface="Calibri" panose="020F0502020204030204"/>
              <a:cs typeface="Calibri" panose="020F0502020204030204"/>
            </a:endParaRPr>
          </a:p>
        </p:txBody>
      </p:sp>
      <p:pic>
        <p:nvPicPr>
          <p:cNvPr id="4" name="Picture 3" descr="A black background with white text&#10;&#10;AI-generated content may be incorrect.">
            <a:extLst>
              <a:ext uri="{FF2B5EF4-FFF2-40B4-BE49-F238E27FC236}">
                <a16:creationId xmlns:a16="http://schemas.microsoft.com/office/drawing/2014/main" id="{E6BEDA71-2564-5D3D-26BF-A82F765FBC5B}"/>
              </a:ext>
            </a:extLst>
          </p:cNvPr>
          <p:cNvPicPr>
            <a:picLocks noChangeAspect="1"/>
          </p:cNvPicPr>
          <p:nvPr/>
        </p:nvPicPr>
        <p:blipFill>
          <a:blip r:embed="rId2"/>
          <a:stretch>
            <a:fillRect/>
          </a:stretch>
        </p:blipFill>
        <p:spPr>
          <a:xfrm>
            <a:off x="835297" y="3257899"/>
            <a:ext cx="10855944" cy="1299349"/>
          </a:xfrm>
          <a:prstGeom prst="rect">
            <a:avLst/>
          </a:prstGeom>
        </p:spPr>
      </p:pic>
    </p:spTree>
    <p:extLst>
      <p:ext uri="{BB962C8B-B14F-4D97-AF65-F5344CB8AC3E}">
        <p14:creationId xmlns:p14="http://schemas.microsoft.com/office/powerpoint/2010/main" val="163626767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CA2D-EACE-9892-2DD0-7E4372FD6319}"/>
              </a:ext>
            </a:extLst>
          </p:cNvPr>
          <p:cNvSpPr>
            <a:spLocks noGrp="1"/>
          </p:cNvSpPr>
          <p:nvPr>
            <p:ph type="title"/>
          </p:nvPr>
        </p:nvSpPr>
        <p:spPr>
          <a:xfrm>
            <a:off x="838200" y="179271"/>
            <a:ext cx="10515600" cy="702954"/>
          </a:xfrm>
        </p:spPr>
        <p:txBody>
          <a:bodyPr/>
          <a:lstStyle/>
          <a:p>
            <a:r>
              <a:rPr lang="en-US" b="1">
                <a:ea typeface="Calibri Light"/>
                <a:cs typeface="Calibri Light"/>
              </a:rPr>
              <a:t>3. </a:t>
            </a:r>
            <a:r>
              <a:rPr lang="en-US" b="1" err="1">
                <a:ea typeface="Calibri Light"/>
                <a:cs typeface="Calibri Light"/>
              </a:rPr>
              <a:t>Izveido</a:t>
            </a:r>
            <a:r>
              <a:rPr lang="en-US" b="1">
                <a:ea typeface="Calibri Light"/>
                <a:cs typeface="Calibri Light"/>
              </a:rPr>
              <a:t> </a:t>
            </a:r>
            <a:r>
              <a:rPr lang="en-US" b="1" err="1">
                <a:ea typeface="Calibri Light"/>
                <a:cs typeface="Calibri Light"/>
              </a:rPr>
              <a:t>csv.DictWriter</a:t>
            </a:r>
            <a:r>
              <a:rPr lang="en-US" b="1">
                <a:ea typeface="Calibri Light"/>
                <a:cs typeface="Calibri Light"/>
              </a:rPr>
              <a:t> </a:t>
            </a:r>
            <a:r>
              <a:rPr lang="en-US" b="1" err="1">
                <a:ea typeface="Calibri Light"/>
                <a:cs typeface="Calibri Light"/>
              </a:rPr>
              <a:t>objektu</a:t>
            </a:r>
            <a:endParaRPr lang="en-US" b="1" err="1"/>
          </a:p>
        </p:txBody>
      </p:sp>
      <p:sp>
        <p:nvSpPr>
          <p:cNvPr id="3" name="Content Placeholder 2">
            <a:extLst>
              <a:ext uri="{FF2B5EF4-FFF2-40B4-BE49-F238E27FC236}">
                <a16:creationId xmlns:a16="http://schemas.microsoft.com/office/drawing/2014/main" id="{285360B2-B8E9-196F-637B-21BC51BEAA08}"/>
              </a:ext>
            </a:extLst>
          </p:cNvPr>
          <p:cNvSpPr>
            <a:spLocks noGrp="1"/>
          </p:cNvSpPr>
          <p:nvPr>
            <p:ph idx="1"/>
          </p:nvPr>
        </p:nvSpPr>
        <p:spPr>
          <a:xfrm>
            <a:off x="838200" y="1054333"/>
            <a:ext cx="10515600" cy="5122630"/>
          </a:xfrm>
        </p:spPr>
        <p:txBody>
          <a:bodyPr vert="horz" lIns="91440" tIns="45720" rIns="91440" bIns="45720" rtlCol="0" anchor="t">
            <a:normAutofit/>
          </a:bodyPr>
          <a:lstStyle/>
          <a:p>
            <a:pPr marL="0" indent="0">
              <a:buNone/>
            </a:pPr>
            <a:r>
              <a:rPr lang="en-US" err="1">
                <a:ea typeface="Calibri"/>
                <a:cs typeface="Calibri"/>
              </a:rPr>
              <a:t>Šis</a:t>
            </a:r>
            <a:r>
              <a:rPr lang="en-US">
                <a:ea typeface="Calibri"/>
                <a:cs typeface="Calibri"/>
              </a:rPr>
              <a:t> </a:t>
            </a:r>
            <a:r>
              <a:rPr lang="en-US" err="1">
                <a:ea typeface="Calibri"/>
                <a:cs typeface="Calibri"/>
              </a:rPr>
              <a:t>objekts</a:t>
            </a:r>
            <a:r>
              <a:rPr lang="en-US">
                <a:ea typeface="Calibri"/>
                <a:cs typeface="Calibri"/>
              </a:rPr>
              <a:t> </a:t>
            </a:r>
            <a:r>
              <a:rPr lang="en-US" err="1">
                <a:ea typeface="Calibri"/>
                <a:cs typeface="Calibri"/>
              </a:rPr>
              <a:t>saņems</a:t>
            </a:r>
            <a:r>
              <a:rPr lang="en-US">
                <a:ea typeface="Calibri"/>
                <a:cs typeface="Calibri"/>
              </a:rPr>
              <a:t> </a:t>
            </a:r>
            <a:r>
              <a:rPr lang="en-US" err="1">
                <a:ea typeface="Calibri"/>
                <a:cs typeface="Calibri"/>
              </a:rPr>
              <a:t>mūsu</a:t>
            </a:r>
            <a:r>
              <a:rPr lang="en-US">
                <a:ea typeface="Calibri"/>
                <a:cs typeface="Calibri"/>
              </a:rPr>
              <a:t> </a:t>
            </a:r>
            <a:r>
              <a:rPr lang="en-US" err="1">
                <a:ea typeface="Calibri"/>
                <a:cs typeface="Calibri"/>
              </a:rPr>
              <a:t>vārdnīcas</a:t>
            </a:r>
            <a:r>
              <a:rPr lang="en-US">
                <a:ea typeface="Calibri"/>
                <a:cs typeface="Calibri"/>
              </a:rPr>
              <a:t> un </a:t>
            </a:r>
            <a:r>
              <a:rPr lang="en-US" err="1">
                <a:ea typeface="Calibri"/>
                <a:cs typeface="Calibri"/>
              </a:rPr>
              <a:t>pārvērtīs</a:t>
            </a:r>
            <a:r>
              <a:rPr lang="en-US">
                <a:ea typeface="Calibri"/>
                <a:cs typeface="Calibri"/>
              </a:rPr>
              <a:t> </a:t>
            </a:r>
            <a:r>
              <a:rPr lang="en-US" err="1">
                <a:ea typeface="Calibri"/>
                <a:cs typeface="Calibri"/>
              </a:rPr>
              <a:t>tās</a:t>
            </a:r>
            <a:r>
              <a:rPr lang="en-US">
                <a:ea typeface="Calibri"/>
                <a:cs typeface="Calibri"/>
              </a:rPr>
              <a:t> par CSV </a:t>
            </a:r>
            <a:r>
              <a:rPr lang="en-US" err="1">
                <a:ea typeface="Calibri"/>
                <a:cs typeface="Calibri"/>
              </a:rPr>
              <a:t>rindām</a:t>
            </a:r>
            <a:r>
              <a:rPr lang="en-US">
                <a:ea typeface="Calibri"/>
                <a:cs typeface="Calibri"/>
              </a:rPr>
              <a:t>. Tam </a:t>
            </a:r>
            <a:r>
              <a:rPr lang="en-US" err="1">
                <a:ea typeface="Calibri"/>
                <a:cs typeface="Calibri"/>
              </a:rPr>
              <a:t>ir</a:t>
            </a:r>
            <a:r>
              <a:rPr lang="en-US">
                <a:ea typeface="Calibri"/>
                <a:cs typeface="Calibri"/>
              </a:rPr>
              <a:t> </a:t>
            </a:r>
            <a:r>
              <a:rPr lang="en-US" err="1">
                <a:ea typeface="Calibri"/>
                <a:cs typeface="Calibri"/>
              </a:rPr>
              <a:t>nepieciešams</a:t>
            </a:r>
            <a:r>
              <a:rPr lang="en-US">
                <a:ea typeface="Calibri"/>
                <a:cs typeface="Calibri"/>
              </a:rPr>
              <a:t> </a:t>
            </a:r>
            <a:r>
              <a:rPr lang="en-US" err="1">
                <a:ea typeface="Calibri"/>
                <a:cs typeface="Calibri"/>
              </a:rPr>
              <a:t>faila</a:t>
            </a:r>
            <a:r>
              <a:rPr lang="en-US">
                <a:ea typeface="Calibri"/>
                <a:cs typeface="Calibri"/>
              </a:rPr>
              <a:t> </a:t>
            </a:r>
            <a:r>
              <a:rPr lang="en-US" err="1">
                <a:ea typeface="Calibri"/>
                <a:cs typeface="Calibri"/>
              </a:rPr>
              <a:t>objekts</a:t>
            </a:r>
            <a:r>
              <a:rPr lang="en-US">
                <a:ea typeface="Calibri"/>
                <a:cs typeface="Calibri"/>
              </a:rPr>
              <a:t> un </a:t>
            </a:r>
            <a:r>
              <a:rPr lang="en-US" err="1">
                <a:ea typeface="Calibri"/>
                <a:cs typeface="Calibri"/>
              </a:rPr>
              <a:t>kolonnu</a:t>
            </a:r>
            <a:r>
              <a:rPr lang="en-US">
                <a:ea typeface="Calibri"/>
                <a:cs typeface="Calibri"/>
              </a:rPr>
              <a:t> </a:t>
            </a:r>
            <a:r>
              <a:rPr lang="en-US" err="1">
                <a:ea typeface="Calibri"/>
                <a:cs typeface="Calibri"/>
              </a:rPr>
              <a:t>nosaukumu</a:t>
            </a:r>
            <a:r>
              <a:rPr lang="en-US">
                <a:ea typeface="Calibri"/>
                <a:cs typeface="Calibri"/>
              </a:rPr>
              <a:t> </a:t>
            </a:r>
            <a:r>
              <a:rPr lang="en-US" err="1">
                <a:ea typeface="Calibri"/>
                <a:cs typeface="Calibri"/>
              </a:rPr>
              <a:t>saraksts</a:t>
            </a:r>
            <a:r>
              <a:rPr lang="en-US">
                <a:ea typeface="Calibri"/>
                <a:cs typeface="Calibri"/>
              </a:rPr>
              <a:t>.</a:t>
            </a:r>
            <a:endParaRPr lang="en-US"/>
          </a:p>
        </p:txBody>
      </p:sp>
      <p:pic>
        <p:nvPicPr>
          <p:cNvPr id="4" name="Picture 3" descr="A black background with white text&#10;&#10;AI-generated content may be incorrect.">
            <a:extLst>
              <a:ext uri="{FF2B5EF4-FFF2-40B4-BE49-F238E27FC236}">
                <a16:creationId xmlns:a16="http://schemas.microsoft.com/office/drawing/2014/main" id="{5BAB5605-A83C-AC67-26DC-B6257D798907}"/>
              </a:ext>
            </a:extLst>
          </p:cNvPr>
          <p:cNvPicPr>
            <a:picLocks noChangeAspect="1"/>
          </p:cNvPicPr>
          <p:nvPr/>
        </p:nvPicPr>
        <p:blipFill>
          <a:blip r:embed="rId2"/>
          <a:stretch>
            <a:fillRect/>
          </a:stretch>
        </p:blipFill>
        <p:spPr>
          <a:xfrm>
            <a:off x="838084" y="2744129"/>
            <a:ext cx="10980466" cy="1221058"/>
          </a:xfrm>
          <a:prstGeom prst="rect">
            <a:avLst/>
          </a:prstGeom>
        </p:spPr>
      </p:pic>
    </p:spTree>
    <p:extLst>
      <p:ext uri="{BB962C8B-B14F-4D97-AF65-F5344CB8AC3E}">
        <p14:creationId xmlns:p14="http://schemas.microsoft.com/office/powerpoint/2010/main" val="310293691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2200-F53B-1FA3-C639-427936034730}"/>
              </a:ext>
            </a:extLst>
          </p:cNvPr>
          <p:cNvSpPr>
            <a:spLocks noGrp="1"/>
          </p:cNvSpPr>
          <p:nvPr>
            <p:ph type="title"/>
          </p:nvPr>
        </p:nvSpPr>
        <p:spPr>
          <a:xfrm>
            <a:off x="838200" y="272199"/>
            <a:ext cx="10515600" cy="647196"/>
          </a:xfrm>
        </p:spPr>
        <p:txBody>
          <a:bodyPr>
            <a:normAutofit fontScale="90000"/>
          </a:bodyPr>
          <a:lstStyle/>
          <a:p>
            <a:r>
              <a:rPr lang="en-US" b="1">
                <a:ea typeface="Calibri Light"/>
                <a:cs typeface="Calibri Light"/>
              </a:rPr>
              <a:t>4. </a:t>
            </a:r>
            <a:r>
              <a:rPr lang="en-US" b="1" err="1">
                <a:ea typeface="Calibri Light"/>
                <a:cs typeface="Calibri Light"/>
              </a:rPr>
              <a:t>Ieraksta</a:t>
            </a:r>
            <a:r>
              <a:rPr lang="en-US" b="1">
                <a:ea typeface="Calibri Light"/>
                <a:cs typeface="Calibri Light"/>
              </a:rPr>
              <a:t> </a:t>
            </a:r>
            <a:r>
              <a:rPr lang="en-US" b="1" err="1">
                <a:ea typeface="Calibri Light"/>
                <a:cs typeface="Calibri Light"/>
              </a:rPr>
              <a:t>failā</a:t>
            </a:r>
            <a:r>
              <a:rPr lang="en-US" b="1">
                <a:ea typeface="Calibri Light"/>
                <a:cs typeface="Calibri Light"/>
              </a:rPr>
              <a:t> </a:t>
            </a:r>
            <a:r>
              <a:rPr lang="en-US" b="1" err="1">
                <a:ea typeface="Calibri Light"/>
                <a:cs typeface="Calibri Light"/>
              </a:rPr>
              <a:t>pirmo</a:t>
            </a:r>
            <a:r>
              <a:rPr lang="en-US" b="1">
                <a:ea typeface="Calibri Light"/>
                <a:cs typeface="Calibri Light"/>
              </a:rPr>
              <a:t> – </a:t>
            </a:r>
            <a:r>
              <a:rPr lang="en-US" b="1" err="1">
                <a:ea typeface="Calibri Light"/>
                <a:cs typeface="Calibri Light"/>
              </a:rPr>
              <a:t>galvenes</a:t>
            </a:r>
            <a:r>
              <a:rPr lang="en-US" b="1">
                <a:ea typeface="Calibri Light"/>
                <a:cs typeface="Calibri Light"/>
              </a:rPr>
              <a:t> – </a:t>
            </a:r>
            <a:r>
              <a:rPr lang="en-US" b="1" err="1">
                <a:ea typeface="Calibri Light"/>
                <a:cs typeface="Calibri Light"/>
              </a:rPr>
              <a:t>rindu</a:t>
            </a:r>
            <a:endParaRPr lang="en-US" b="1" err="1"/>
          </a:p>
        </p:txBody>
      </p:sp>
      <p:pic>
        <p:nvPicPr>
          <p:cNvPr id="4" name="Content Placeholder 3" descr="A black background with white text&#10;&#10;AI-generated content may be incorrect.">
            <a:extLst>
              <a:ext uri="{FF2B5EF4-FFF2-40B4-BE49-F238E27FC236}">
                <a16:creationId xmlns:a16="http://schemas.microsoft.com/office/drawing/2014/main" id="{8643429F-0744-5B72-D9E4-71ADBB0FCD44}"/>
              </a:ext>
            </a:extLst>
          </p:cNvPr>
          <p:cNvPicPr>
            <a:picLocks noGrp="1" noChangeAspect="1"/>
          </p:cNvPicPr>
          <p:nvPr>
            <p:ph idx="1"/>
          </p:nvPr>
        </p:nvPicPr>
        <p:blipFill>
          <a:blip r:embed="rId2"/>
          <a:stretch>
            <a:fillRect/>
          </a:stretch>
        </p:blipFill>
        <p:spPr>
          <a:xfrm>
            <a:off x="840407" y="1926935"/>
            <a:ext cx="8141551" cy="1937059"/>
          </a:xfrm>
        </p:spPr>
      </p:pic>
    </p:spTree>
    <p:extLst>
      <p:ext uri="{BB962C8B-B14F-4D97-AF65-F5344CB8AC3E}">
        <p14:creationId xmlns:p14="http://schemas.microsoft.com/office/powerpoint/2010/main" val="420267402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77A22-F046-F1A8-8634-E8851D7EA451}"/>
              </a:ext>
            </a:extLst>
          </p:cNvPr>
          <p:cNvSpPr>
            <a:spLocks noGrp="1"/>
          </p:cNvSpPr>
          <p:nvPr>
            <p:ph type="title"/>
          </p:nvPr>
        </p:nvSpPr>
        <p:spPr>
          <a:xfrm>
            <a:off x="838200" y="188564"/>
            <a:ext cx="10515600" cy="582149"/>
          </a:xfrm>
        </p:spPr>
        <p:txBody>
          <a:bodyPr>
            <a:normAutofit fontScale="90000"/>
          </a:bodyPr>
          <a:lstStyle/>
          <a:p>
            <a:r>
              <a:rPr lang="en-US" b="1">
                <a:ea typeface="Calibri Light"/>
                <a:cs typeface="Calibri Light"/>
              </a:rPr>
              <a:t>5. </a:t>
            </a:r>
            <a:r>
              <a:rPr lang="en-US" b="1" err="1">
                <a:ea typeface="Calibri Light"/>
                <a:cs typeface="Calibri Light"/>
              </a:rPr>
              <a:t>Ieraksta</a:t>
            </a:r>
            <a:r>
              <a:rPr lang="en-US" b="1">
                <a:ea typeface="Calibri Light"/>
                <a:cs typeface="Calibri Light"/>
              </a:rPr>
              <a:t> </a:t>
            </a:r>
            <a:r>
              <a:rPr lang="en-US" b="1" err="1">
                <a:ea typeface="Calibri Light"/>
                <a:cs typeface="Calibri Light"/>
              </a:rPr>
              <a:t>visus</a:t>
            </a:r>
            <a:r>
              <a:rPr lang="en-US" b="1">
                <a:ea typeface="Calibri Light"/>
                <a:cs typeface="Calibri Light"/>
              </a:rPr>
              <a:t> datus</a:t>
            </a:r>
            <a:endParaRPr lang="en-US" b="1"/>
          </a:p>
        </p:txBody>
      </p:sp>
      <p:sp>
        <p:nvSpPr>
          <p:cNvPr id="3" name="Content Placeholder 2">
            <a:extLst>
              <a:ext uri="{FF2B5EF4-FFF2-40B4-BE49-F238E27FC236}">
                <a16:creationId xmlns:a16="http://schemas.microsoft.com/office/drawing/2014/main" id="{FED36069-41F5-58E3-1D7A-84ADF5B37DF9}"/>
              </a:ext>
            </a:extLst>
          </p:cNvPr>
          <p:cNvSpPr>
            <a:spLocks noGrp="1"/>
          </p:cNvSpPr>
          <p:nvPr>
            <p:ph idx="1"/>
          </p:nvPr>
        </p:nvSpPr>
        <p:spPr>
          <a:xfrm>
            <a:off x="838200" y="887065"/>
            <a:ext cx="10515600" cy="5289898"/>
          </a:xfrm>
        </p:spPr>
        <p:txBody>
          <a:bodyPr vert="horz" lIns="91440" tIns="45720" rIns="91440" bIns="45720" rtlCol="0" anchor="t">
            <a:normAutofit/>
          </a:bodyPr>
          <a:lstStyle/>
          <a:p>
            <a:pPr marL="0" indent="0">
              <a:buNone/>
            </a:pPr>
            <a:r>
              <a:rPr lang="en-US" err="1">
                <a:ea typeface="Calibri" panose="020F0502020204030204"/>
                <a:cs typeface="Calibri" panose="020F0502020204030204"/>
              </a:rPr>
              <a:t>Mēs</a:t>
            </a:r>
            <a:r>
              <a:rPr lang="en-US">
                <a:ea typeface="Calibri" panose="020F0502020204030204"/>
                <a:cs typeface="Calibri" panose="020F0502020204030204"/>
              </a:rPr>
              <a:t> </a:t>
            </a:r>
            <a:r>
              <a:rPr lang="en-US" err="1">
                <a:ea typeface="Calibri" panose="020F0502020204030204"/>
                <a:cs typeface="Calibri" panose="020F0502020204030204"/>
              </a:rPr>
              <a:t>ejam</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for </a:t>
            </a:r>
            <a:r>
              <a:rPr lang="en-US" err="1">
                <a:ea typeface="Calibri" panose="020F0502020204030204"/>
                <a:cs typeface="Calibri" panose="020F0502020204030204"/>
              </a:rPr>
              <a:t>ciklu</a:t>
            </a:r>
            <a:r>
              <a:rPr lang="en-US">
                <a:ea typeface="Calibri" panose="020F0502020204030204"/>
                <a:cs typeface="Calibri" panose="020F0502020204030204"/>
              </a:rPr>
              <a:t> cauri </a:t>
            </a:r>
            <a:r>
              <a:rPr lang="en-US" err="1">
                <a:ea typeface="Calibri" panose="020F0502020204030204"/>
                <a:cs typeface="Calibri" panose="020F0502020204030204"/>
              </a:rPr>
              <a:t>savam</a:t>
            </a:r>
            <a:r>
              <a:rPr lang="en-US">
                <a:ea typeface="Calibri" panose="020F0502020204030204"/>
                <a:cs typeface="Calibri" panose="020F0502020204030204"/>
              </a:rPr>
              <a:t> datu </a:t>
            </a:r>
            <a:r>
              <a:rPr lang="en-US" err="1">
                <a:ea typeface="Calibri" panose="020F0502020204030204"/>
                <a:cs typeface="Calibri" panose="020F0502020204030204"/>
              </a:rPr>
              <a:t>sarakstam</a:t>
            </a:r>
            <a:r>
              <a:rPr lang="en-US">
                <a:ea typeface="Calibri" panose="020F0502020204030204"/>
                <a:cs typeface="Calibri" panose="020F0502020204030204"/>
              </a:rPr>
              <a:t> un </a:t>
            </a:r>
            <a:r>
              <a:rPr lang="en-US" err="1">
                <a:ea typeface="Calibri" panose="020F0502020204030204"/>
                <a:cs typeface="Calibri" panose="020F0502020204030204"/>
              </a:rPr>
              <a:t>katru</a:t>
            </a:r>
            <a:r>
              <a:rPr lang="en-US">
                <a:ea typeface="Calibri" panose="020F0502020204030204"/>
                <a:cs typeface="Calibri" panose="020F0502020204030204"/>
              </a:rPr>
              <a:t> </a:t>
            </a:r>
            <a:r>
              <a:rPr lang="en-US" err="1">
                <a:ea typeface="Calibri" panose="020F0502020204030204"/>
                <a:cs typeface="Calibri" panose="020F0502020204030204"/>
              </a:rPr>
              <a:t>vārdnīcu</a:t>
            </a:r>
            <a:r>
              <a:rPr lang="en-US">
                <a:ea typeface="Calibri" panose="020F0502020204030204"/>
                <a:cs typeface="Calibri" panose="020F0502020204030204"/>
              </a:rPr>
              <a:t> </a:t>
            </a:r>
            <a:r>
              <a:rPr lang="en-US" err="1">
                <a:ea typeface="Calibri" panose="020F0502020204030204"/>
                <a:cs typeface="Calibri" panose="020F0502020204030204"/>
              </a:rPr>
              <a:t>ierakstām</a:t>
            </a:r>
            <a:r>
              <a:rPr lang="en-US">
                <a:ea typeface="Calibri" panose="020F0502020204030204"/>
                <a:cs typeface="Calibri" panose="020F0502020204030204"/>
              </a:rPr>
              <a:t> </a:t>
            </a:r>
            <a:r>
              <a:rPr lang="en-US" err="1">
                <a:ea typeface="Calibri" panose="020F0502020204030204"/>
                <a:cs typeface="Calibri" panose="020F0502020204030204"/>
              </a:rPr>
              <a:t>failā</a:t>
            </a:r>
            <a:r>
              <a:rPr lang="en-US">
                <a:ea typeface="Calibri" panose="020F0502020204030204"/>
                <a:cs typeface="Calibri" panose="020F0502020204030204"/>
              </a:rPr>
              <a:t> </a:t>
            </a:r>
            <a:r>
              <a:rPr lang="en-US" err="1">
                <a:ea typeface="Calibri" panose="020F0502020204030204"/>
                <a:cs typeface="Calibri" panose="020F0502020204030204"/>
              </a:rPr>
              <a:t>kā</a:t>
            </a:r>
            <a:r>
              <a:rPr lang="en-US">
                <a:ea typeface="Calibri" panose="020F0502020204030204"/>
                <a:cs typeface="Calibri" panose="020F0502020204030204"/>
              </a:rPr>
              <a:t> </a:t>
            </a:r>
            <a:r>
              <a:rPr lang="en-US" err="1">
                <a:ea typeface="Calibri" panose="020F0502020204030204"/>
                <a:cs typeface="Calibri" panose="020F0502020204030204"/>
              </a:rPr>
              <a:t>jaunu</a:t>
            </a:r>
            <a:r>
              <a:rPr lang="en-US">
                <a:ea typeface="Calibri" panose="020F0502020204030204"/>
                <a:cs typeface="Calibri" panose="020F0502020204030204"/>
              </a:rPr>
              <a:t> </a:t>
            </a:r>
            <a:r>
              <a:rPr lang="en-US" err="1">
                <a:ea typeface="Calibri" panose="020F0502020204030204"/>
                <a:cs typeface="Calibri" panose="020F0502020204030204"/>
              </a:rPr>
              <a:t>rindu</a:t>
            </a:r>
            <a:r>
              <a:rPr lang="en-US">
                <a:ea typeface="Calibri" panose="020F0502020204030204"/>
                <a:cs typeface="Calibri" panose="020F0502020204030204"/>
              </a:rPr>
              <a:t>, </a:t>
            </a:r>
            <a:r>
              <a:rPr lang="en-US" err="1">
                <a:ea typeface="Calibri" panose="020F0502020204030204"/>
                <a:cs typeface="Calibri" panose="020F0502020204030204"/>
              </a:rPr>
              <a:t>izmantojot</a:t>
            </a:r>
            <a:r>
              <a:rPr lang="en-US">
                <a:ea typeface="Calibri" panose="020F0502020204030204"/>
                <a:cs typeface="Calibri" panose="020F0502020204030204"/>
              </a:rPr>
              <a:t> </a:t>
            </a:r>
            <a:r>
              <a:rPr lang="en-US" err="1">
                <a:ea typeface="Calibri" panose="020F0502020204030204"/>
                <a:cs typeface="Calibri" panose="020F0502020204030204"/>
              </a:rPr>
              <a:t>metodi</a:t>
            </a:r>
            <a:r>
              <a:rPr lang="en-US">
                <a:ea typeface="Calibri" panose="020F0502020204030204"/>
                <a:cs typeface="Calibri" panose="020F0502020204030204"/>
              </a:rPr>
              <a:t> </a:t>
            </a:r>
            <a:r>
              <a:rPr lang="en-US" err="1">
                <a:ea typeface="Calibri" panose="020F0502020204030204"/>
                <a:cs typeface="Calibri" panose="020F0502020204030204"/>
              </a:rPr>
              <a:t>writerow</a:t>
            </a:r>
            <a:r>
              <a:rPr lang="en-US">
                <a:ea typeface="Calibri" panose="020F0502020204030204"/>
                <a:cs typeface="Calibri" panose="020F0502020204030204"/>
              </a:rPr>
              <a:t>().</a:t>
            </a:r>
            <a:endParaRPr lang="en-US"/>
          </a:p>
        </p:txBody>
      </p:sp>
      <p:pic>
        <p:nvPicPr>
          <p:cNvPr id="4" name="Picture 3" descr="A black background with white text&#10;&#10;AI-generated content may be incorrect.">
            <a:extLst>
              <a:ext uri="{FF2B5EF4-FFF2-40B4-BE49-F238E27FC236}">
                <a16:creationId xmlns:a16="http://schemas.microsoft.com/office/drawing/2014/main" id="{BAC252B9-85CA-BC92-B8E9-94FE226987D9}"/>
              </a:ext>
            </a:extLst>
          </p:cNvPr>
          <p:cNvPicPr>
            <a:picLocks noChangeAspect="1"/>
          </p:cNvPicPr>
          <p:nvPr/>
        </p:nvPicPr>
        <p:blipFill>
          <a:blip r:embed="rId2"/>
          <a:stretch>
            <a:fillRect/>
          </a:stretch>
        </p:blipFill>
        <p:spPr>
          <a:xfrm>
            <a:off x="837620" y="2361038"/>
            <a:ext cx="9643249" cy="2656313"/>
          </a:xfrm>
          <a:prstGeom prst="rect">
            <a:avLst/>
          </a:prstGeom>
        </p:spPr>
      </p:pic>
    </p:spTree>
    <p:extLst>
      <p:ext uri="{BB962C8B-B14F-4D97-AF65-F5344CB8AC3E}">
        <p14:creationId xmlns:p14="http://schemas.microsoft.com/office/powerpoint/2010/main" val="31922737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A848-B171-043D-779D-2BF94C979F9E}"/>
              </a:ext>
            </a:extLst>
          </p:cNvPr>
          <p:cNvSpPr>
            <a:spLocks noGrp="1"/>
          </p:cNvSpPr>
          <p:nvPr>
            <p:ph type="title"/>
          </p:nvPr>
        </p:nvSpPr>
        <p:spPr/>
        <p:txBody>
          <a:bodyPr/>
          <a:lstStyle/>
          <a:p>
            <a:r>
              <a:rPr lang="en-US" b="1" err="1">
                <a:ea typeface="Calibri Light"/>
                <a:cs typeface="Calibri Light"/>
              </a:rPr>
              <a:t>Pilns</a:t>
            </a:r>
            <a:r>
              <a:rPr lang="en-US" b="1">
                <a:ea typeface="Calibri Light"/>
                <a:cs typeface="Calibri Light"/>
              </a:rPr>
              <a:t> Koda </a:t>
            </a:r>
            <a:r>
              <a:rPr lang="en-US" b="1" err="1">
                <a:ea typeface="Calibri Light"/>
                <a:cs typeface="Calibri Light"/>
              </a:rPr>
              <a:t>Piemērs</a:t>
            </a:r>
            <a:r>
              <a:rPr lang="en-US" b="1">
                <a:ea typeface="Calibri Light"/>
                <a:cs typeface="Calibri Light"/>
              </a:rPr>
              <a:t>: </a:t>
            </a:r>
            <a:r>
              <a:rPr lang="en-US" b="1" err="1">
                <a:ea typeface="Calibri Light"/>
                <a:cs typeface="Calibri Light"/>
              </a:rPr>
              <a:t>Nolasīt</a:t>
            </a:r>
            <a:r>
              <a:rPr lang="en-US" b="1">
                <a:ea typeface="Calibri Light"/>
                <a:cs typeface="Calibri Light"/>
              </a:rPr>
              <a:t>, </a:t>
            </a:r>
            <a:r>
              <a:rPr lang="en-US" b="1" err="1">
                <a:ea typeface="Calibri Light"/>
                <a:cs typeface="Calibri Light"/>
              </a:rPr>
              <a:t>Apstrādāt</a:t>
            </a:r>
            <a:r>
              <a:rPr lang="en-US" b="1">
                <a:ea typeface="Calibri Light"/>
                <a:cs typeface="Calibri Light"/>
              </a:rPr>
              <a:t> un </a:t>
            </a:r>
            <a:r>
              <a:rPr lang="en-US" b="1" err="1">
                <a:ea typeface="Calibri Light"/>
                <a:cs typeface="Calibri Light"/>
              </a:rPr>
              <a:t>Saglabāt</a:t>
            </a: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884B200F-5D75-F59D-EA66-8D95FD725F88}"/>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Apvienosim</a:t>
            </a:r>
            <a:r>
              <a:rPr lang="en-US">
                <a:ea typeface="Calibri" panose="020F0502020204030204"/>
                <a:cs typeface="Calibri" panose="020F0502020204030204"/>
              </a:rPr>
              <a:t> </a:t>
            </a:r>
            <a:r>
              <a:rPr lang="en-US" err="1">
                <a:ea typeface="Calibri" panose="020F0502020204030204"/>
                <a:cs typeface="Calibri" panose="020F0502020204030204"/>
              </a:rPr>
              <a:t>visu</a:t>
            </a:r>
            <a:r>
              <a:rPr lang="en-US">
                <a:ea typeface="Calibri" panose="020F0502020204030204"/>
                <a:cs typeface="Calibri" panose="020F0502020204030204"/>
              </a:rPr>
              <a:t> </a:t>
            </a:r>
            <a:r>
              <a:rPr lang="en-US" err="1">
                <a:ea typeface="Calibri" panose="020F0502020204030204"/>
                <a:cs typeface="Calibri" panose="020F0502020204030204"/>
              </a:rPr>
              <a:t>kopā</a:t>
            </a:r>
            <a:r>
              <a:rPr lang="en-US">
                <a:ea typeface="Calibri" panose="020F0502020204030204"/>
                <a:cs typeface="Calibri" panose="020F0502020204030204"/>
              </a:rPr>
              <a:t>. Šis kods:</a:t>
            </a:r>
            <a:endParaRPr lang="en-US"/>
          </a:p>
          <a:p>
            <a:pPr marL="514350" indent="-514350">
              <a:buAutoNum type="arabicPeriod"/>
            </a:pPr>
            <a:r>
              <a:rPr lang="en-US">
                <a:ea typeface="Calibri" panose="020F0502020204030204"/>
                <a:cs typeface="Calibri" panose="020F0502020204030204"/>
              </a:rPr>
              <a:t>Nolasa datus no studenti.csv.</a:t>
            </a:r>
          </a:p>
          <a:p>
            <a:pPr marL="514350" indent="-514350">
              <a:buAutoNum type="arabicPeriod"/>
            </a:pPr>
            <a:r>
              <a:rPr lang="en-US" err="1">
                <a:ea typeface="Calibri" panose="020F0502020204030204"/>
                <a:cs typeface="Calibri" panose="020F0502020204030204"/>
              </a:rPr>
              <a:t>Safiltrē</a:t>
            </a:r>
            <a:r>
              <a:rPr lang="en-US">
                <a:ea typeface="Calibri" panose="020F0502020204030204"/>
                <a:cs typeface="Calibri" panose="020F0502020204030204"/>
              </a:rPr>
              <a:t> </a:t>
            </a:r>
            <a:r>
              <a:rPr lang="en-US" err="1">
                <a:ea typeface="Calibri" panose="020F0502020204030204"/>
                <a:cs typeface="Calibri" panose="020F0502020204030204"/>
              </a:rPr>
              <a:t>tikai</a:t>
            </a:r>
            <a:r>
              <a:rPr lang="en-US">
                <a:ea typeface="Calibri" panose="020F0502020204030204"/>
                <a:cs typeface="Calibri" panose="020F0502020204030204"/>
              </a:rPr>
              <a:t> 3. </a:t>
            </a:r>
            <a:r>
              <a:rPr lang="en-US" err="1">
                <a:ea typeface="Calibri" panose="020F0502020204030204"/>
                <a:cs typeface="Calibri" panose="020F0502020204030204"/>
              </a:rPr>
              <a:t>kursa</a:t>
            </a:r>
            <a:r>
              <a:rPr lang="en-US">
                <a:ea typeface="Calibri" panose="020F0502020204030204"/>
                <a:cs typeface="Calibri" panose="020F0502020204030204"/>
              </a:rPr>
              <a:t> </a:t>
            </a:r>
            <a:r>
              <a:rPr lang="en-US" err="1">
                <a:ea typeface="Calibri" panose="020F0502020204030204"/>
                <a:cs typeface="Calibri" panose="020F0502020204030204"/>
              </a:rPr>
              <a:t>studentus</a:t>
            </a:r>
            <a:r>
              <a:rPr lang="en-US">
                <a:ea typeface="Calibri" panose="020F0502020204030204"/>
                <a:cs typeface="Calibri" panose="020F0502020204030204"/>
              </a:rPr>
              <a:t>.</a:t>
            </a:r>
          </a:p>
          <a:p>
            <a:pPr marL="514350" indent="-514350">
              <a:buAutoNum type="arabicPeriod"/>
            </a:pPr>
            <a:r>
              <a:rPr lang="en-US" err="1">
                <a:ea typeface="Calibri" panose="020F0502020204030204"/>
                <a:cs typeface="Calibri" panose="020F0502020204030204"/>
              </a:rPr>
              <a:t>Saglabā</a:t>
            </a:r>
            <a:r>
              <a:rPr lang="en-US">
                <a:ea typeface="Calibri" panose="020F0502020204030204"/>
                <a:cs typeface="Calibri" panose="020F0502020204030204"/>
              </a:rPr>
              <a:t> </a:t>
            </a:r>
            <a:r>
              <a:rPr lang="en-US" err="1">
                <a:ea typeface="Calibri" panose="020F0502020204030204"/>
                <a:cs typeface="Calibri" panose="020F0502020204030204"/>
              </a:rPr>
              <a:t>rezultātu</a:t>
            </a:r>
            <a:r>
              <a:rPr lang="en-US">
                <a:ea typeface="Calibri" panose="020F0502020204030204"/>
                <a:cs typeface="Calibri" panose="020F0502020204030204"/>
              </a:rPr>
              <a:t> </a:t>
            </a:r>
            <a:r>
              <a:rPr lang="en-US" err="1">
                <a:ea typeface="Calibri" panose="020F0502020204030204"/>
                <a:cs typeface="Calibri" panose="020F0502020204030204"/>
              </a:rPr>
              <a:t>jaunā</a:t>
            </a:r>
            <a:r>
              <a:rPr lang="en-US">
                <a:ea typeface="Calibri" panose="020F0502020204030204"/>
                <a:cs typeface="Calibri" panose="020F0502020204030204"/>
              </a:rPr>
              <a:t> </a:t>
            </a:r>
            <a:r>
              <a:rPr lang="en-US" err="1">
                <a:ea typeface="Calibri" panose="020F0502020204030204"/>
                <a:cs typeface="Calibri" panose="020F0502020204030204"/>
              </a:rPr>
              <a:t>failā</a:t>
            </a:r>
            <a:r>
              <a:rPr lang="en-US">
                <a:ea typeface="Calibri" panose="020F0502020204030204"/>
                <a:cs typeface="Calibri" panose="020F0502020204030204"/>
              </a:rPr>
              <a:t> tresais_kurss.csv.</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13131905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C45D96E4-1946-3573-7473-E3B6E6818073}"/>
              </a:ext>
            </a:extLst>
          </p:cNvPr>
          <p:cNvPicPr>
            <a:picLocks noChangeAspect="1"/>
          </p:cNvPicPr>
          <p:nvPr/>
        </p:nvPicPr>
        <p:blipFill>
          <a:blip r:embed="rId2"/>
          <a:stretch>
            <a:fillRect/>
          </a:stretch>
        </p:blipFill>
        <p:spPr>
          <a:xfrm>
            <a:off x="3449560" y="108376"/>
            <a:ext cx="4512294" cy="6650540"/>
          </a:xfrm>
          <a:prstGeom prst="rect">
            <a:avLst/>
          </a:prstGeom>
        </p:spPr>
      </p:pic>
    </p:spTree>
    <p:extLst>
      <p:ext uri="{BB962C8B-B14F-4D97-AF65-F5344CB8AC3E}">
        <p14:creationId xmlns:p14="http://schemas.microsoft.com/office/powerpoint/2010/main" val="357469593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B73F-A451-45CA-22D0-FF02ED723C2A}"/>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E3E5C06E-6318-F34A-E25F-24AB304AF197}"/>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Uzdevums</a:t>
            </a:r>
            <a:r>
              <a:rPr lang="en-US">
                <a:ea typeface="Calibri" panose="020F0502020204030204"/>
                <a:cs typeface="Calibri" panose="020F0502020204030204"/>
              </a:rPr>
              <a:t>: </a:t>
            </a:r>
            <a:r>
              <a:rPr lang="en-US">
                <a:ea typeface="Calibri" panose="020F0502020204030204"/>
                <a:cs typeface="Calibri" panose="020F0502020204030204"/>
                <a:hlinkClick r:id="rId2"/>
              </a:rPr>
              <a:t>https://github.com/edvardsbukovskis/Programmesana_II/blob/main/Uzdevumi/gatavosanas_eksamenam_darbs_ar_csv.txt</a:t>
            </a: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Csv datne: </a:t>
            </a:r>
            <a:r>
              <a:rPr lang="en-US">
                <a:ea typeface="+mn-lt"/>
                <a:cs typeface="+mn-lt"/>
                <a:hlinkClick r:id="rId3"/>
              </a:rPr>
              <a:t>https://github.com/edvardsbukovskis/Programmesana_II/blob/main/Uzdevumi/busstops.csv</a:t>
            </a:r>
            <a:endParaRPr lang="en-US">
              <a:ea typeface="Calibri" panose="020F0502020204030204"/>
              <a:cs typeface="Calibri" panose="020F0502020204030204"/>
            </a:endParaRPr>
          </a:p>
        </p:txBody>
      </p:sp>
    </p:spTree>
    <p:extLst>
      <p:ext uri="{BB962C8B-B14F-4D97-AF65-F5344CB8AC3E}">
        <p14:creationId xmlns:p14="http://schemas.microsoft.com/office/powerpoint/2010/main" val="260221241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F057FC-017A-2133-A68E-07E1242E690A}"/>
              </a:ext>
            </a:extLst>
          </p:cNvPr>
          <p:cNvSpPr>
            <a:spLocks noGrp="1"/>
          </p:cNvSpPr>
          <p:nvPr>
            <p:ph idx="1"/>
          </p:nvPr>
        </p:nvSpPr>
        <p:spPr>
          <a:xfrm>
            <a:off x="838200" y="152943"/>
            <a:ext cx="10515600" cy="6349263"/>
          </a:xfrm>
        </p:spPr>
        <p:txBody>
          <a:bodyPr vert="horz" lIns="91440" tIns="45720" rIns="91440" bIns="45720" rtlCol="0" anchor="t">
            <a:normAutofit/>
          </a:bodyPr>
          <a:lstStyle/>
          <a:p>
            <a:pPr marL="0" indent="0">
              <a:buNone/>
            </a:pPr>
            <a:r>
              <a:rPr lang="en-US" b="1">
                <a:ea typeface="Calibri" panose="020F0502020204030204"/>
                <a:cs typeface="Calibri" panose="020F0502020204030204"/>
              </a:rPr>
              <a:t>Kas </a:t>
            </a:r>
            <a:r>
              <a:rPr lang="en-US" b="1" err="1">
                <a:ea typeface="Calibri" panose="020F0502020204030204"/>
                <a:cs typeface="Calibri" panose="020F0502020204030204"/>
              </a:rPr>
              <a:t>ir</a:t>
            </a:r>
            <a:r>
              <a:rPr lang="en-US" b="1">
                <a:ea typeface="Calibri" panose="020F0502020204030204"/>
                <a:cs typeface="Calibri" panose="020F0502020204030204"/>
              </a:rPr>
              <a:t> API?</a:t>
            </a:r>
            <a:br>
              <a:rPr lang="en-US">
                <a:ea typeface="Calibri" panose="020F0502020204030204"/>
                <a:cs typeface="Calibri" panose="020F0502020204030204"/>
              </a:rPr>
            </a:br>
            <a:r>
              <a:rPr lang="en-US" err="1">
                <a:ea typeface="Calibri" panose="020F0502020204030204"/>
                <a:cs typeface="Calibri" panose="020F0502020204030204"/>
              </a:rPr>
              <a:t>Iedomājieties</a:t>
            </a:r>
            <a:r>
              <a:rPr lang="en-US">
                <a:ea typeface="Calibri" panose="020F0502020204030204"/>
                <a:cs typeface="Calibri" panose="020F0502020204030204"/>
              </a:rPr>
              <a:t> API </a:t>
            </a:r>
            <a:r>
              <a:rPr lang="en-US" err="1">
                <a:ea typeface="Calibri" panose="020F0502020204030204"/>
                <a:cs typeface="Calibri" panose="020F0502020204030204"/>
              </a:rPr>
              <a:t>kā</a:t>
            </a:r>
            <a:r>
              <a:rPr lang="en-US">
                <a:ea typeface="Calibri" panose="020F0502020204030204"/>
                <a:cs typeface="Calibri" panose="020F0502020204030204"/>
              </a:rPr>
              <a:t> "</a:t>
            </a:r>
            <a:r>
              <a:rPr lang="en-US" err="1">
                <a:ea typeface="Calibri" panose="020F0502020204030204"/>
                <a:cs typeface="Calibri" panose="020F0502020204030204"/>
              </a:rPr>
              <a:t>viesmīli</a:t>
            </a:r>
            <a:r>
              <a:rPr lang="en-US">
                <a:ea typeface="Calibri" panose="020F0502020204030204"/>
                <a:cs typeface="Calibri" panose="020F0502020204030204"/>
              </a:rPr>
              <a:t>" </a:t>
            </a:r>
            <a:r>
              <a:rPr lang="en-US" err="1">
                <a:ea typeface="Calibri" panose="020F0502020204030204"/>
                <a:cs typeface="Calibri" panose="020F0502020204030204"/>
              </a:rPr>
              <a:t>restorānā</a:t>
            </a:r>
            <a:r>
              <a:rPr lang="en-US">
                <a:ea typeface="Calibri" panose="020F0502020204030204"/>
                <a:cs typeface="Calibri" panose="020F0502020204030204"/>
              </a:rPr>
              <a:t>. Jūs (</a:t>
            </a:r>
            <a:r>
              <a:rPr lang="en-US" err="1">
                <a:ea typeface="Calibri" panose="020F0502020204030204"/>
                <a:cs typeface="Calibri" panose="020F0502020204030204"/>
              </a:rPr>
              <a:t>jūsu</a:t>
            </a:r>
            <a:r>
              <a:rPr lang="en-US">
                <a:ea typeface="Calibri" panose="020F0502020204030204"/>
                <a:cs typeface="Calibri" panose="020F0502020204030204"/>
              </a:rPr>
              <a:t> </a:t>
            </a:r>
            <a:r>
              <a:rPr lang="en-US" err="1">
                <a:ea typeface="Calibri" panose="020F0502020204030204"/>
                <a:cs typeface="Calibri" panose="020F0502020204030204"/>
              </a:rPr>
              <a:t>programma</a:t>
            </a:r>
            <a:r>
              <a:rPr lang="en-US">
                <a:ea typeface="Calibri" panose="020F0502020204030204"/>
                <a:cs typeface="Calibri" panose="020F0502020204030204"/>
              </a:rPr>
              <a:t>) </a:t>
            </a:r>
            <a:r>
              <a:rPr lang="en-US" err="1">
                <a:ea typeface="Calibri" panose="020F0502020204030204"/>
                <a:cs typeface="Calibri" panose="020F0502020204030204"/>
              </a:rPr>
              <a:t>pasakāt</a:t>
            </a:r>
            <a:r>
              <a:rPr lang="en-US">
                <a:ea typeface="Calibri" panose="020F0502020204030204"/>
                <a:cs typeface="Calibri" panose="020F0502020204030204"/>
              </a:rPr>
              <a:t> </a:t>
            </a:r>
            <a:r>
              <a:rPr lang="en-US" err="1">
                <a:ea typeface="Calibri" panose="020F0502020204030204"/>
                <a:cs typeface="Calibri" panose="020F0502020204030204"/>
              </a:rPr>
              <a:t>viesmīlim</a:t>
            </a:r>
            <a:r>
              <a:rPr lang="en-US">
                <a:ea typeface="Calibri" panose="020F0502020204030204"/>
                <a:cs typeface="Calibri" panose="020F0502020204030204"/>
              </a:rPr>
              <a:t>, ko </a:t>
            </a:r>
            <a:r>
              <a:rPr lang="en-US" err="1">
                <a:ea typeface="Calibri" panose="020F0502020204030204"/>
                <a:cs typeface="Calibri" panose="020F0502020204030204"/>
              </a:rPr>
              <a:t>vēlaties</a:t>
            </a:r>
            <a:r>
              <a:rPr lang="en-US">
                <a:ea typeface="Calibri" panose="020F0502020204030204"/>
                <a:cs typeface="Calibri" panose="020F0502020204030204"/>
              </a:rPr>
              <a:t> no </a:t>
            </a:r>
            <a:r>
              <a:rPr lang="en-US" err="1">
                <a:ea typeface="Calibri" panose="020F0502020204030204"/>
                <a:cs typeface="Calibri" panose="020F0502020204030204"/>
              </a:rPr>
              <a:t>virtuves</a:t>
            </a:r>
            <a:r>
              <a:rPr lang="en-US">
                <a:ea typeface="Calibri" panose="020F0502020204030204"/>
                <a:cs typeface="Calibri" panose="020F0502020204030204"/>
              </a:rPr>
              <a:t> (</a:t>
            </a:r>
            <a:r>
              <a:rPr lang="en-US" err="1">
                <a:ea typeface="Calibri" panose="020F0502020204030204"/>
                <a:cs typeface="Calibri" panose="020F0502020204030204"/>
              </a:rPr>
              <a:t>servera</a:t>
            </a:r>
            <a:r>
              <a:rPr lang="en-US">
                <a:ea typeface="Calibri" panose="020F0502020204030204"/>
                <a:cs typeface="Calibri" panose="020F0502020204030204"/>
              </a:rPr>
              <a:t>), un </a:t>
            </a:r>
            <a:r>
              <a:rPr lang="en-US" err="1">
                <a:ea typeface="Calibri" panose="020F0502020204030204"/>
                <a:cs typeface="Calibri" panose="020F0502020204030204"/>
              </a:rPr>
              <a:t>viesmīlis</a:t>
            </a:r>
            <a:r>
              <a:rPr lang="en-US">
                <a:ea typeface="Calibri" panose="020F0502020204030204"/>
                <a:cs typeface="Calibri" panose="020F0502020204030204"/>
              </a:rPr>
              <a:t> </a:t>
            </a:r>
            <a:r>
              <a:rPr lang="en-US" err="1">
                <a:ea typeface="Calibri" panose="020F0502020204030204"/>
                <a:cs typeface="Calibri" panose="020F0502020204030204"/>
              </a:rPr>
              <a:t>atnes</a:t>
            </a:r>
            <a:r>
              <a:rPr lang="en-US">
                <a:ea typeface="Calibri" panose="020F0502020204030204"/>
                <a:cs typeface="Calibri" panose="020F0502020204030204"/>
              </a:rPr>
              <a:t> </a:t>
            </a:r>
            <a:r>
              <a:rPr lang="en-US" err="1">
                <a:ea typeface="Calibri" panose="020F0502020204030204"/>
                <a:cs typeface="Calibri" panose="020F0502020204030204"/>
              </a:rPr>
              <a:t>jums</a:t>
            </a:r>
            <a:r>
              <a:rPr lang="en-US">
                <a:ea typeface="Calibri" panose="020F0502020204030204"/>
                <a:cs typeface="Calibri" panose="020F0502020204030204"/>
              </a:rPr>
              <a:t> </a:t>
            </a:r>
            <a:r>
              <a:rPr lang="en-US" err="1">
                <a:ea typeface="Calibri" panose="020F0502020204030204"/>
                <a:cs typeface="Calibri" panose="020F0502020204030204"/>
              </a:rPr>
              <a:t>pasūtījumu</a:t>
            </a:r>
            <a:r>
              <a:rPr lang="en-US">
                <a:ea typeface="Calibri" panose="020F0502020204030204"/>
                <a:cs typeface="Calibri" panose="020F0502020204030204"/>
              </a:rPr>
              <a:t> (datus). API </a:t>
            </a:r>
            <a:r>
              <a:rPr lang="en-US" err="1">
                <a:ea typeface="Calibri" panose="020F0502020204030204"/>
                <a:cs typeface="Calibri" panose="020F0502020204030204"/>
              </a:rPr>
              <a:t>ļauj</a:t>
            </a:r>
            <a:r>
              <a:rPr lang="en-US">
                <a:ea typeface="Calibri" panose="020F0502020204030204"/>
                <a:cs typeface="Calibri" panose="020F0502020204030204"/>
              </a:rPr>
              <a:t> </a:t>
            </a:r>
            <a:r>
              <a:rPr lang="en-US" err="1">
                <a:ea typeface="Calibri" panose="020F0502020204030204"/>
                <a:cs typeface="Calibri" panose="020F0502020204030204"/>
              </a:rPr>
              <a:t>divām</a:t>
            </a:r>
            <a:r>
              <a:rPr lang="en-US">
                <a:ea typeface="Calibri" panose="020F0502020204030204"/>
                <a:cs typeface="Calibri" panose="020F0502020204030204"/>
              </a:rPr>
              <a:t> </a:t>
            </a:r>
            <a:r>
              <a:rPr lang="en-US" err="1">
                <a:ea typeface="Calibri" panose="020F0502020204030204"/>
                <a:cs typeface="Calibri" panose="020F0502020204030204"/>
              </a:rPr>
              <a:t>programmām</a:t>
            </a:r>
            <a:r>
              <a:rPr lang="en-US">
                <a:ea typeface="Calibri" panose="020F0502020204030204"/>
                <a:cs typeface="Calibri" panose="020F0502020204030204"/>
              </a:rPr>
              <a:t> </a:t>
            </a:r>
            <a:r>
              <a:rPr lang="en-US" err="1">
                <a:ea typeface="Calibri" panose="020F0502020204030204"/>
                <a:cs typeface="Calibri" panose="020F0502020204030204"/>
              </a:rPr>
              <a:t>sazināties</a:t>
            </a:r>
            <a:r>
              <a:rPr lang="en-US">
                <a:ea typeface="Calibri" panose="020F0502020204030204"/>
                <a:cs typeface="Calibri" panose="020F0502020204030204"/>
              </a:rPr>
              <a:t> </a:t>
            </a:r>
            <a:r>
              <a:rPr lang="en-US" err="1">
                <a:ea typeface="Calibri" panose="020F0502020204030204"/>
                <a:cs typeface="Calibri" panose="020F0502020204030204"/>
              </a:rPr>
              <a:t>vienai</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otru</a:t>
            </a:r>
            <a:r>
              <a:rPr lang="en-US">
                <a:ea typeface="Calibri" panose="020F0502020204030204"/>
                <a:cs typeface="Calibri" panose="020F0502020204030204"/>
              </a:rPr>
              <a:t>, </a:t>
            </a:r>
            <a:r>
              <a:rPr lang="en-US" err="1">
                <a:ea typeface="Calibri" panose="020F0502020204030204"/>
                <a:cs typeface="Calibri" panose="020F0502020204030204"/>
              </a:rPr>
              <a:t>izmantojot</a:t>
            </a:r>
            <a:r>
              <a:rPr lang="en-US">
                <a:ea typeface="Calibri" panose="020F0502020204030204"/>
                <a:cs typeface="Calibri" panose="020F0502020204030204"/>
              </a:rPr>
              <a:t> </a:t>
            </a:r>
            <a:r>
              <a:rPr lang="en-US" err="1">
                <a:ea typeface="Calibri" panose="020F0502020204030204"/>
                <a:cs typeface="Calibri" panose="020F0502020204030204"/>
              </a:rPr>
              <a:t>noteiktu</a:t>
            </a:r>
            <a:r>
              <a:rPr lang="en-US">
                <a:ea typeface="Calibri" panose="020F0502020204030204"/>
                <a:cs typeface="Calibri" panose="020F0502020204030204"/>
              </a:rPr>
              <a:t> </a:t>
            </a:r>
            <a:r>
              <a:rPr lang="en-US" err="1">
                <a:ea typeface="Calibri" panose="020F0502020204030204"/>
                <a:cs typeface="Calibri" panose="020F0502020204030204"/>
              </a:rPr>
              <a:t>protokolu</a:t>
            </a:r>
            <a:r>
              <a:rPr lang="en-US">
                <a:ea typeface="Calibri" panose="020F0502020204030204"/>
                <a:cs typeface="Calibri" panose="020F0502020204030204"/>
              </a:rPr>
              <a:t>, </a:t>
            </a:r>
            <a:r>
              <a:rPr lang="en-US" err="1">
                <a:ea typeface="Calibri" panose="020F0502020204030204"/>
                <a:cs typeface="Calibri" panose="020F0502020204030204"/>
              </a:rPr>
              <a:t>visbiežāk</a:t>
            </a:r>
            <a:r>
              <a:rPr lang="en-US">
                <a:ea typeface="Calibri" panose="020F0502020204030204"/>
                <a:cs typeface="Calibri" panose="020F0502020204030204"/>
              </a:rPr>
              <a:t> – </a:t>
            </a:r>
            <a:r>
              <a:rPr lang="en-US" err="1">
                <a:ea typeface="Calibri" panose="020F0502020204030204"/>
                <a:cs typeface="Calibri" panose="020F0502020204030204"/>
              </a:rPr>
              <a:t>internetu</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r>
              <a:rPr lang="en-US" b="1">
                <a:ea typeface="Calibri" panose="020F0502020204030204"/>
                <a:cs typeface="Calibri" panose="020F0502020204030204"/>
              </a:rPr>
              <a:t>REST API un JSON</a:t>
            </a:r>
            <a:br>
              <a:rPr lang="en-US">
                <a:ea typeface="Calibri" panose="020F0502020204030204"/>
                <a:cs typeface="Calibri" panose="020F0502020204030204"/>
              </a:rPr>
            </a:br>
            <a:r>
              <a:rPr lang="en-US" err="1">
                <a:ea typeface="Calibri" panose="020F0502020204030204"/>
                <a:cs typeface="Calibri" panose="020F0502020204030204"/>
              </a:rPr>
              <a:t>Eksāmenā</a:t>
            </a:r>
            <a:r>
              <a:rPr lang="en-US">
                <a:ea typeface="Calibri" panose="020F0502020204030204"/>
                <a:cs typeface="Calibri" panose="020F0502020204030204"/>
              </a:rPr>
              <a:t> </a:t>
            </a:r>
            <a:r>
              <a:rPr lang="en-US" err="1">
                <a:ea typeface="Calibri" panose="020F0502020204030204"/>
                <a:cs typeface="Calibri" panose="020F0502020204030204"/>
              </a:rPr>
              <a:t>visdrīzāk</a:t>
            </a:r>
            <a:r>
              <a:rPr lang="en-US">
                <a:ea typeface="Calibri" panose="020F0502020204030204"/>
                <a:cs typeface="Calibri" panose="020F0502020204030204"/>
              </a:rPr>
              <a:t> </a:t>
            </a:r>
            <a:r>
              <a:rPr lang="en-US" err="1">
                <a:ea typeface="Calibri" panose="020F0502020204030204"/>
                <a:cs typeface="Calibri" panose="020F0502020204030204"/>
              </a:rPr>
              <a:t>saskarsieties</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REST API, kas datu </a:t>
            </a:r>
            <a:r>
              <a:rPr lang="en-US" err="1">
                <a:ea typeface="Calibri" panose="020F0502020204030204"/>
                <a:cs typeface="Calibri" panose="020F0502020204030204"/>
              </a:rPr>
              <a:t>apmaiņai</a:t>
            </a:r>
            <a:r>
              <a:rPr lang="en-US">
                <a:ea typeface="Calibri" panose="020F0502020204030204"/>
                <a:cs typeface="Calibri" panose="020F0502020204030204"/>
              </a:rPr>
              <a:t> </a:t>
            </a:r>
            <a:r>
              <a:rPr lang="en-US" err="1">
                <a:ea typeface="Calibri" panose="020F0502020204030204"/>
                <a:cs typeface="Calibri" panose="020F0502020204030204"/>
              </a:rPr>
              <a:t>izmanto</a:t>
            </a:r>
            <a:r>
              <a:rPr lang="en-US">
                <a:ea typeface="Calibri" panose="020F0502020204030204"/>
                <a:cs typeface="Calibri" panose="020F0502020204030204"/>
              </a:rPr>
              <a:t> </a:t>
            </a:r>
            <a:r>
              <a:rPr lang="en-US" err="1">
                <a:ea typeface="Calibri" panose="020F0502020204030204"/>
                <a:cs typeface="Calibri" panose="020F0502020204030204"/>
              </a:rPr>
              <a:t>tīmekļa</a:t>
            </a:r>
            <a:r>
              <a:rPr lang="en-US">
                <a:ea typeface="Calibri" panose="020F0502020204030204"/>
                <a:cs typeface="Calibri" panose="020F0502020204030204"/>
              </a:rPr>
              <a:t> </a:t>
            </a:r>
            <a:r>
              <a:rPr lang="en-US" err="1">
                <a:ea typeface="Calibri" panose="020F0502020204030204"/>
                <a:cs typeface="Calibri" panose="020F0502020204030204"/>
              </a:rPr>
              <a:t>standartus</a:t>
            </a:r>
            <a:r>
              <a:rPr lang="en-US">
                <a:ea typeface="Calibri" panose="020F0502020204030204"/>
                <a:cs typeface="Calibri" panose="020F0502020204030204"/>
              </a:rPr>
              <a:t> (</a:t>
            </a:r>
            <a:r>
              <a:rPr lang="en-US" err="1">
                <a:ea typeface="Calibri" panose="020F0502020204030204"/>
                <a:cs typeface="Calibri" panose="020F0502020204030204"/>
              </a:rPr>
              <a:t>piemēram</a:t>
            </a:r>
            <a:r>
              <a:rPr lang="en-US">
                <a:ea typeface="Calibri" panose="020F0502020204030204"/>
                <a:cs typeface="Calibri" panose="020F0502020204030204"/>
              </a:rPr>
              <a:t>, HTTP GET </a:t>
            </a:r>
            <a:r>
              <a:rPr lang="en-US" err="1">
                <a:ea typeface="Calibri" panose="020F0502020204030204"/>
                <a:cs typeface="Calibri" panose="020F0502020204030204"/>
              </a:rPr>
              <a:t>pieprasījumus</a:t>
            </a:r>
            <a:r>
              <a:rPr lang="en-US">
                <a:ea typeface="Calibri" panose="020F0502020204030204"/>
                <a:cs typeface="Calibri" panose="020F0502020204030204"/>
              </a:rPr>
              <a:t>). Dati </a:t>
            </a:r>
            <a:r>
              <a:rPr lang="en-US" err="1">
                <a:ea typeface="Calibri" panose="020F0502020204030204"/>
                <a:cs typeface="Calibri" panose="020F0502020204030204"/>
              </a:rPr>
              <a:t>visbiežāk</a:t>
            </a:r>
            <a:r>
              <a:rPr lang="en-US">
                <a:ea typeface="Calibri" panose="020F0502020204030204"/>
                <a:cs typeface="Calibri" panose="020F0502020204030204"/>
              </a:rPr>
              <a:t> </a:t>
            </a:r>
            <a:r>
              <a:rPr lang="en-US" err="1">
                <a:ea typeface="Calibri" panose="020F0502020204030204"/>
                <a:cs typeface="Calibri" panose="020F0502020204030204"/>
              </a:rPr>
              <a:t>tiek</a:t>
            </a:r>
            <a:r>
              <a:rPr lang="en-US">
                <a:ea typeface="Calibri" panose="020F0502020204030204"/>
                <a:cs typeface="Calibri" panose="020F0502020204030204"/>
              </a:rPr>
              <a:t> </a:t>
            </a:r>
            <a:r>
              <a:rPr lang="en-US" err="1">
                <a:ea typeface="Calibri" panose="020F0502020204030204"/>
                <a:cs typeface="Calibri" panose="020F0502020204030204"/>
              </a:rPr>
              <a:t>atgriezti</a:t>
            </a:r>
            <a:r>
              <a:rPr lang="en-US">
                <a:ea typeface="Calibri" panose="020F0502020204030204"/>
                <a:cs typeface="Calibri" panose="020F0502020204030204"/>
              </a:rPr>
              <a:t> JSON (JavaScript Object Notation) </a:t>
            </a:r>
            <a:r>
              <a:rPr lang="en-US" err="1">
                <a:ea typeface="Calibri" panose="020F0502020204030204"/>
                <a:cs typeface="Calibri" panose="020F0502020204030204"/>
              </a:rPr>
              <a:t>formātā</a:t>
            </a:r>
            <a:r>
              <a:rPr lang="en-US">
                <a:ea typeface="Calibri" panose="020F0502020204030204"/>
                <a:cs typeface="Calibri" panose="020F0502020204030204"/>
              </a:rPr>
              <a:t>. JSON </a:t>
            </a:r>
            <a:r>
              <a:rPr lang="en-US" err="1">
                <a:ea typeface="Calibri" panose="020F0502020204030204"/>
                <a:cs typeface="Calibri" panose="020F0502020204030204"/>
              </a:rPr>
              <a:t>struktūra</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ļoti</a:t>
            </a:r>
            <a:r>
              <a:rPr lang="en-US">
                <a:ea typeface="Calibri" panose="020F0502020204030204"/>
                <a:cs typeface="Calibri" panose="020F0502020204030204"/>
              </a:rPr>
              <a:t> </a:t>
            </a:r>
            <a:r>
              <a:rPr lang="en-US" err="1">
                <a:ea typeface="Calibri" panose="020F0502020204030204"/>
                <a:cs typeface="Calibri" panose="020F0502020204030204"/>
              </a:rPr>
              <a:t>līdzīga</a:t>
            </a:r>
            <a:r>
              <a:rPr lang="en-US">
                <a:ea typeface="Calibri" panose="020F0502020204030204"/>
                <a:cs typeface="Calibri" panose="020F0502020204030204"/>
              </a:rPr>
              <a:t> </a:t>
            </a:r>
            <a:r>
              <a:rPr lang="en-US" err="1">
                <a:ea typeface="Calibri" panose="020F0502020204030204"/>
                <a:cs typeface="Calibri" panose="020F0502020204030204"/>
              </a:rPr>
              <a:t>vārdnīcu</a:t>
            </a:r>
            <a:r>
              <a:rPr lang="en-US">
                <a:ea typeface="Calibri" panose="020F0502020204030204"/>
                <a:cs typeface="Calibri" panose="020F0502020204030204"/>
              </a:rPr>
              <a:t> un </a:t>
            </a:r>
            <a:r>
              <a:rPr lang="en-US" err="1">
                <a:ea typeface="Calibri" panose="020F0502020204030204"/>
                <a:cs typeface="Calibri" panose="020F0502020204030204"/>
              </a:rPr>
              <a:t>sarakstu</a:t>
            </a:r>
            <a:r>
              <a:rPr lang="en-US">
                <a:ea typeface="Calibri" panose="020F0502020204030204"/>
                <a:cs typeface="Calibri" panose="020F0502020204030204"/>
              </a:rPr>
              <a:t> </a:t>
            </a:r>
            <a:r>
              <a:rPr lang="en-US" err="1">
                <a:ea typeface="Calibri" panose="020F0502020204030204"/>
                <a:cs typeface="Calibri" panose="020F0502020204030204"/>
              </a:rPr>
              <a:t>kombinācijai</a:t>
            </a:r>
            <a:r>
              <a:rPr lang="en-US">
                <a:ea typeface="Calibri" panose="020F0502020204030204"/>
                <a:cs typeface="Calibri" panose="020F0502020204030204"/>
              </a:rPr>
              <a:t>.</a:t>
            </a:r>
            <a:endParaRPr lang="en-US"/>
          </a:p>
        </p:txBody>
      </p:sp>
    </p:spTree>
    <p:extLst>
      <p:ext uri="{BB962C8B-B14F-4D97-AF65-F5344CB8AC3E}">
        <p14:creationId xmlns:p14="http://schemas.microsoft.com/office/powerpoint/2010/main" val="224011279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140C2-F700-C20F-225D-91F9BACB37A9}"/>
              </a:ext>
            </a:extLst>
          </p:cNvPr>
          <p:cNvSpPr>
            <a:spLocks noGrp="1"/>
          </p:cNvSpPr>
          <p:nvPr>
            <p:ph type="title"/>
          </p:nvPr>
        </p:nvSpPr>
        <p:spPr>
          <a:xfrm>
            <a:off x="838200" y="216442"/>
            <a:ext cx="10515600" cy="563563"/>
          </a:xfrm>
        </p:spPr>
        <p:txBody>
          <a:bodyPr>
            <a:normAutofit fontScale="90000"/>
          </a:bodyPr>
          <a:lstStyle/>
          <a:p>
            <a:r>
              <a:rPr lang="en-US" b="1" err="1">
                <a:ea typeface="Calibri Light"/>
                <a:cs typeface="Calibri Light"/>
              </a:rPr>
              <a:t>Darbību</a:t>
            </a:r>
            <a:r>
              <a:rPr lang="en-US" b="1">
                <a:ea typeface="Calibri Light"/>
                <a:cs typeface="Calibri Light"/>
              </a:rPr>
              <a:t> </a:t>
            </a:r>
            <a:r>
              <a:rPr lang="en-US" b="1" err="1">
                <a:ea typeface="Calibri Light"/>
                <a:cs typeface="Calibri Light"/>
              </a:rPr>
              <a:t>secība</a:t>
            </a:r>
            <a:r>
              <a:rPr lang="en-US" b="1">
                <a:ea typeface="Calibri Light"/>
                <a:cs typeface="Calibri Light"/>
              </a:rPr>
              <a:t>, </a:t>
            </a:r>
            <a:r>
              <a:rPr lang="en-US" b="1" err="1">
                <a:ea typeface="Calibri Light"/>
                <a:cs typeface="Calibri Light"/>
              </a:rPr>
              <a:t>strādājot</a:t>
            </a:r>
            <a:r>
              <a:rPr lang="en-US" b="1">
                <a:ea typeface="Calibri Light"/>
                <a:cs typeface="Calibri Light"/>
              </a:rPr>
              <a:t> </a:t>
            </a:r>
            <a:r>
              <a:rPr lang="en-US" b="1" err="1">
                <a:ea typeface="Calibri Light"/>
                <a:cs typeface="Calibri Light"/>
              </a:rPr>
              <a:t>ar</a:t>
            </a:r>
            <a:r>
              <a:rPr lang="en-US" b="1">
                <a:ea typeface="Calibri Light"/>
                <a:cs typeface="Calibri Light"/>
              </a:rPr>
              <a:t> API:</a:t>
            </a:r>
            <a:endParaRPr lang="en-US" b="1"/>
          </a:p>
        </p:txBody>
      </p:sp>
      <p:sp>
        <p:nvSpPr>
          <p:cNvPr id="3" name="Content Placeholder 2">
            <a:extLst>
              <a:ext uri="{FF2B5EF4-FFF2-40B4-BE49-F238E27FC236}">
                <a16:creationId xmlns:a16="http://schemas.microsoft.com/office/drawing/2014/main" id="{7014FD60-B7E1-90FE-D64D-0D4863BF863A}"/>
              </a:ext>
            </a:extLst>
          </p:cNvPr>
          <p:cNvSpPr>
            <a:spLocks noGrp="1"/>
          </p:cNvSpPr>
          <p:nvPr>
            <p:ph idx="1"/>
          </p:nvPr>
        </p:nvSpPr>
        <p:spPr>
          <a:xfrm>
            <a:off x="838200" y="905650"/>
            <a:ext cx="10515600" cy="5726654"/>
          </a:xfrm>
        </p:spPr>
        <p:txBody>
          <a:bodyPr vert="horz" lIns="91440" tIns="45720" rIns="91440" bIns="45720" rtlCol="0" anchor="t">
            <a:normAutofit lnSpcReduction="10000"/>
          </a:bodyPr>
          <a:lstStyle/>
          <a:p>
            <a:pPr marL="0" indent="0">
              <a:buNone/>
            </a:pPr>
            <a:r>
              <a:rPr lang="en-US" b="1" err="1">
                <a:ea typeface="Calibri" panose="020F0502020204030204"/>
                <a:cs typeface="Calibri" panose="020F0502020204030204"/>
              </a:rPr>
              <a:t>Pieprasījuma</a:t>
            </a:r>
            <a:r>
              <a:rPr lang="en-US" b="1">
                <a:ea typeface="Calibri" panose="020F0502020204030204"/>
                <a:cs typeface="Calibri" panose="020F0502020204030204"/>
              </a:rPr>
              <a:t> </a:t>
            </a:r>
            <a:r>
              <a:rPr lang="en-US" b="1" err="1">
                <a:ea typeface="Calibri" panose="020F0502020204030204"/>
                <a:cs typeface="Calibri" panose="020F0502020204030204"/>
              </a:rPr>
              <a:t>veikšana</a:t>
            </a:r>
            <a:r>
              <a:rPr lang="en-US" b="1">
                <a:ea typeface="Calibri" panose="020F0502020204030204"/>
                <a:cs typeface="Calibri" panose="020F0502020204030204"/>
              </a:rPr>
              <a:t>:</a:t>
            </a:r>
            <a:r>
              <a:rPr lang="en-US">
                <a:ea typeface="Calibri" panose="020F0502020204030204"/>
                <a:cs typeface="Calibri" panose="020F0502020204030204"/>
              </a:rPr>
              <a:t> Jūs </a:t>
            </a:r>
            <a:r>
              <a:rPr lang="en-US" err="1">
                <a:ea typeface="Calibri" panose="020F0502020204030204"/>
                <a:cs typeface="Calibri" panose="020F0502020204030204"/>
              </a:rPr>
              <a:t>nosūtāt</a:t>
            </a:r>
            <a:r>
              <a:rPr lang="en-US">
                <a:ea typeface="Calibri" panose="020F0502020204030204"/>
                <a:cs typeface="Calibri" panose="020F0502020204030204"/>
              </a:rPr>
              <a:t> </a:t>
            </a:r>
            <a:r>
              <a:rPr lang="en-US" err="1">
                <a:ea typeface="Calibri" panose="020F0502020204030204"/>
                <a:cs typeface="Calibri" panose="020F0502020204030204"/>
              </a:rPr>
              <a:t>pieprasījumu</a:t>
            </a:r>
            <a:r>
              <a:rPr lang="en-US">
                <a:ea typeface="Calibri" panose="020F0502020204030204"/>
                <a:cs typeface="Calibri" panose="020F0502020204030204"/>
              </a:rPr>
              <a:t> </a:t>
            </a:r>
            <a:r>
              <a:rPr lang="en-US" err="1">
                <a:ea typeface="Calibri" panose="020F0502020204030204"/>
                <a:cs typeface="Calibri" panose="020F0502020204030204"/>
              </a:rPr>
              <a:t>uz</a:t>
            </a:r>
            <a:r>
              <a:rPr lang="en-US">
                <a:ea typeface="Calibri" panose="020F0502020204030204"/>
                <a:cs typeface="Calibri" panose="020F0502020204030204"/>
              </a:rPr>
              <a:t> </a:t>
            </a:r>
            <a:r>
              <a:rPr lang="en-US" err="1">
                <a:ea typeface="Calibri" panose="020F0502020204030204"/>
                <a:cs typeface="Calibri" panose="020F0502020204030204"/>
              </a:rPr>
              <a:t>noteiktu</a:t>
            </a:r>
            <a:r>
              <a:rPr lang="en-US">
                <a:ea typeface="Calibri" panose="020F0502020204030204"/>
                <a:cs typeface="Calibri" panose="020F0502020204030204"/>
              </a:rPr>
              <a:t> </a:t>
            </a:r>
            <a:r>
              <a:rPr lang="en-US" err="1">
                <a:ea typeface="Calibri" panose="020F0502020204030204"/>
                <a:cs typeface="Calibri" panose="020F0502020204030204"/>
              </a:rPr>
              <a:t>interneta</a:t>
            </a:r>
            <a:r>
              <a:rPr lang="en-US">
                <a:ea typeface="Calibri" panose="020F0502020204030204"/>
                <a:cs typeface="Calibri" panose="020F0502020204030204"/>
              </a:rPr>
              <a:t> </a:t>
            </a:r>
            <a:r>
              <a:rPr lang="en-US" err="1">
                <a:ea typeface="Calibri" panose="020F0502020204030204"/>
                <a:cs typeface="Calibri" panose="020F0502020204030204"/>
              </a:rPr>
              <a:t>adresi</a:t>
            </a:r>
            <a:r>
              <a:rPr lang="en-US">
                <a:ea typeface="Calibri" panose="020F0502020204030204"/>
                <a:cs typeface="Calibri" panose="020F0502020204030204"/>
              </a:rPr>
              <a:t> (ko </a:t>
            </a:r>
            <a:r>
              <a:rPr lang="en-US" err="1">
                <a:ea typeface="Calibri" panose="020F0502020204030204"/>
                <a:cs typeface="Calibri" panose="020F0502020204030204"/>
              </a:rPr>
              <a:t>sauc</a:t>
            </a:r>
            <a:r>
              <a:rPr lang="en-US">
                <a:ea typeface="Calibri" panose="020F0502020204030204"/>
                <a:cs typeface="Calibri" panose="020F0502020204030204"/>
              </a:rPr>
              <a:t> par endpoint). </a:t>
            </a:r>
            <a:r>
              <a:rPr lang="en-US" err="1">
                <a:ea typeface="Calibri" panose="020F0502020204030204"/>
                <a:cs typeface="Calibri" panose="020F0502020204030204"/>
              </a:rPr>
              <a:t>Piemēram</a:t>
            </a:r>
            <a:r>
              <a:rPr lang="en-US">
                <a:ea typeface="Calibri" panose="020F0502020204030204"/>
                <a:cs typeface="Calibri" panose="020F0502020204030204"/>
              </a:rPr>
              <a:t>, https://api.example.com/data. To </a:t>
            </a:r>
            <a:r>
              <a:rPr lang="en-US" err="1">
                <a:ea typeface="Calibri" panose="020F0502020204030204"/>
                <a:cs typeface="Calibri" panose="020F0502020204030204"/>
              </a:rPr>
              <a:t>dara</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speciālām</a:t>
            </a:r>
            <a:r>
              <a:rPr lang="en-US">
                <a:ea typeface="Calibri" panose="020F0502020204030204"/>
                <a:cs typeface="Calibri" panose="020F0502020204030204"/>
              </a:rPr>
              <a:t> </a:t>
            </a:r>
            <a:r>
              <a:rPr lang="en-US" err="1">
                <a:ea typeface="Calibri" panose="020F0502020204030204"/>
                <a:cs typeface="Calibri" panose="020F0502020204030204"/>
              </a:rPr>
              <a:t>bibliotēkām</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requests Python </a:t>
            </a:r>
            <a:r>
              <a:rPr lang="en-US" err="1">
                <a:ea typeface="Calibri" panose="020F0502020204030204"/>
                <a:cs typeface="Calibri" panose="020F0502020204030204"/>
              </a:rPr>
              <a:t>valodā</a:t>
            </a:r>
            <a:r>
              <a:rPr lang="en-US">
                <a:ea typeface="Calibri" panose="020F0502020204030204"/>
                <a:cs typeface="Calibri" panose="020F0502020204030204"/>
              </a:rPr>
              <a:t> </a:t>
            </a:r>
            <a:r>
              <a:rPr lang="en-US" err="1">
                <a:ea typeface="Calibri" panose="020F0502020204030204"/>
                <a:cs typeface="Calibri" panose="020F0502020204030204"/>
              </a:rPr>
              <a:t>vai</a:t>
            </a:r>
            <a:r>
              <a:rPr lang="en-US">
                <a:ea typeface="Calibri" panose="020F0502020204030204"/>
                <a:cs typeface="Calibri" panose="020F0502020204030204"/>
              </a:rPr>
              <a:t> fetch JavaScript).</a:t>
            </a:r>
            <a:endParaRPr lang="en-US"/>
          </a:p>
          <a:p>
            <a:pPr marL="0" indent="0">
              <a:buNone/>
            </a:pPr>
            <a:r>
              <a:rPr lang="en-US" b="1" err="1">
                <a:ea typeface="Calibri" panose="020F0502020204030204"/>
                <a:cs typeface="Calibri" panose="020F0502020204030204"/>
              </a:rPr>
              <a:t>Atbildes</a:t>
            </a:r>
            <a:r>
              <a:rPr lang="en-US" b="1">
                <a:ea typeface="Calibri" panose="020F0502020204030204"/>
                <a:cs typeface="Calibri" panose="020F0502020204030204"/>
              </a:rPr>
              <a:t> </a:t>
            </a:r>
            <a:r>
              <a:rPr lang="en-US" b="1" err="1">
                <a:ea typeface="Calibri" panose="020F0502020204030204"/>
                <a:cs typeface="Calibri" panose="020F0502020204030204"/>
              </a:rPr>
              <a:t>saņemšana</a:t>
            </a:r>
            <a:r>
              <a:rPr lang="en-US" b="1">
                <a:ea typeface="Calibri" panose="020F0502020204030204"/>
                <a:cs typeface="Calibri" panose="020F0502020204030204"/>
              </a:rPr>
              <a:t>: </a:t>
            </a:r>
            <a:r>
              <a:rPr lang="en-US" err="1">
                <a:ea typeface="Calibri" panose="020F0502020204030204"/>
                <a:cs typeface="Calibri" panose="020F0502020204030204"/>
              </a:rPr>
              <a:t>Serveris</a:t>
            </a:r>
            <a:r>
              <a:rPr lang="en-US">
                <a:ea typeface="Calibri" panose="020F0502020204030204"/>
                <a:cs typeface="Calibri" panose="020F0502020204030204"/>
              </a:rPr>
              <a:t> </a:t>
            </a:r>
            <a:r>
              <a:rPr lang="en-US" err="1">
                <a:ea typeface="Calibri" panose="020F0502020204030204"/>
                <a:cs typeface="Calibri" panose="020F0502020204030204"/>
              </a:rPr>
              <a:t>atbild</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statusa</a:t>
            </a:r>
            <a:r>
              <a:rPr lang="en-US">
                <a:ea typeface="Calibri" panose="020F0502020204030204"/>
                <a:cs typeface="Calibri" panose="020F0502020204030204"/>
              </a:rPr>
              <a:t> </a:t>
            </a:r>
            <a:r>
              <a:rPr lang="en-US" err="1">
                <a:ea typeface="Calibri" panose="020F0502020204030204"/>
                <a:cs typeface="Calibri" panose="020F0502020204030204"/>
              </a:rPr>
              <a:t>kodu</a:t>
            </a:r>
            <a:r>
              <a:rPr lang="en-US">
                <a:ea typeface="Calibri" panose="020F0502020204030204"/>
                <a:cs typeface="Calibri" panose="020F0502020204030204"/>
              </a:rPr>
              <a:t> (</a:t>
            </a:r>
            <a:r>
              <a:rPr lang="en-US" err="1">
                <a:ea typeface="Calibri" panose="020F0502020204030204"/>
                <a:cs typeface="Calibri" panose="020F0502020204030204"/>
              </a:rPr>
              <a:t>piem</a:t>
            </a:r>
            <a:r>
              <a:rPr lang="en-US">
                <a:ea typeface="Calibri" panose="020F0502020204030204"/>
                <a:cs typeface="Calibri" panose="020F0502020204030204"/>
              </a:rPr>
              <a:t>., 200 </a:t>
            </a:r>
            <a:r>
              <a:rPr lang="en-US" err="1">
                <a:ea typeface="Calibri" panose="020F0502020204030204"/>
                <a:cs typeface="Calibri" panose="020F0502020204030204"/>
              </a:rPr>
              <a:t>nozīmē</a:t>
            </a:r>
            <a:r>
              <a:rPr lang="en-US">
                <a:ea typeface="Calibri" panose="020F0502020204030204"/>
                <a:cs typeface="Calibri" panose="020F0502020204030204"/>
              </a:rPr>
              <a:t> "Viss </a:t>
            </a:r>
            <a:r>
              <a:rPr lang="en-US" err="1">
                <a:ea typeface="Calibri" panose="020F0502020204030204"/>
                <a:cs typeface="Calibri" panose="020F0502020204030204"/>
              </a:rPr>
              <a:t>kārtībā</a:t>
            </a:r>
            <a:r>
              <a:rPr lang="en-US">
                <a:ea typeface="Calibri" panose="020F0502020204030204"/>
                <a:cs typeface="Calibri" panose="020F0502020204030204"/>
              </a:rPr>
              <a:t>") un </a:t>
            </a:r>
            <a:r>
              <a:rPr lang="en-US" err="1">
                <a:ea typeface="Calibri" panose="020F0502020204030204"/>
                <a:cs typeface="Calibri" panose="020F0502020204030204"/>
              </a:rPr>
              <a:t>datiem</a:t>
            </a:r>
            <a:r>
              <a:rPr lang="en-US">
                <a:ea typeface="Calibri" panose="020F0502020204030204"/>
                <a:cs typeface="Calibri" panose="020F0502020204030204"/>
              </a:rPr>
              <a:t> JSON </a:t>
            </a:r>
            <a:r>
              <a:rPr lang="en-US" err="1">
                <a:ea typeface="Calibri" panose="020F0502020204030204"/>
                <a:cs typeface="Calibri" panose="020F0502020204030204"/>
              </a:rPr>
              <a:t>formātā</a:t>
            </a:r>
            <a:r>
              <a:rPr lang="en-US">
                <a:ea typeface="Calibri" panose="020F0502020204030204"/>
                <a:cs typeface="Calibri" panose="020F0502020204030204"/>
              </a:rPr>
              <a:t>. </a:t>
            </a:r>
            <a:r>
              <a:rPr lang="en-US" err="1">
                <a:ea typeface="Calibri" panose="020F0502020204030204"/>
                <a:cs typeface="Calibri" panose="020F0502020204030204"/>
              </a:rPr>
              <a:t>Vienmēr</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ieteicams</a:t>
            </a:r>
            <a:r>
              <a:rPr lang="en-US">
                <a:ea typeface="Calibri" panose="020F0502020204030204"/>
                <a:cs typeface="Calibri" panose="020F0502020204030204"/>
              </a:rPr>
              <a:t> </a:t>
            </a:r>
            <a:r>
              <a:rPr lang="en-US" err="1">
                <a:ea typeface="Calibri" panose="020F0502020204030204"/>
                <a:cs typeface="Calibri" panose="020F0502020204030204"/>
              </a:rPr>
              <a:t>pārbaudīt</a:t>
            </a:r>
            <a:r>
              <a:rPr lang="en-US">
                <a:ea typeface="Calibri" panose="020F0502020204030204"/>
                <a:cs typeface="Calibri" panose="020F0502020204030204"/>
              </a:rPr>
              <a:t> </a:t>
            </a:r>
            <a:r>
              <a:rPr lang="en-US" err="1">
                <a:ea typeface="Calibri" panose="020F0502020204030204"/>
                <a:cs typeface="Calibri" panose="020F0502020204030204"/>
              </a:rPr>
              <a:t>statusa</a:t>
            </a:r>
            <a:r>
              <a:rPr lang="en-US">
                <a:ea typeface="Calibri" panose="020F0502020204030204"/>
                <a:cs typeface="Calibri" panose="020F0502020204030204"/>
              </a:rPr>
              <a:t> </a:t>
            </a:r>
            <a:r>
              <a:rPr lang="en-US" err="1">
                <a:ea typeface="Calibri" panose="020F0502020204030204"/>
                <a:cs typeface="Calibri" panose="020F0502020204030204"/>
              </a:rPr>
              <a:t>kodu</a:t>
            </a:r>
            <a:r>
              <a:rPr lang="en-US">
                <a:ea typeface="Calibri" panose="020F0502020204030204"/>
                <a:cs typeface="Calibri" panose="020F0502020204030204"/>
              </a:rPr>
              <a:t>!</a:t>
            </a:r>
            <a:endParaRPr lang="en-US"/>
          </a:p>
          <a:p>
            <a:pPr marL="0" indent="0">
              <a:buNone/>
            </a:pPr>
            <a:r>
              <a:rPr lang="en-US" b="1">
                <a:ea typeface="Calibri" panose="020F0502020204030204"/>
                <a:cs typeface="Calibri" panose="020F0502020204030204"/>
              </a:rPr>
              <a:t>Datu </a:t>
            </a:r>
            <a:r>
              <a:rPr lang="en-US" b="1" err="1">
                <a:ea typeface="Calibri" panose="020F0502020204030204"/>
                <a:cs typeface="Calibri" panose="020F0502020204030204"/>
              </a:rPr>
              <a:t>apstrāde</a:t>
            </a:r>
            <a:r>
              <a:rPr lang="en-US" b="1">
                <a:ea typeface="Calibri" panose="020F0502020204030204"/>
                <a:cs typeface="Calibri" panose="020F0502020204030204"/>
              </a:rPr>
              <a:t> (</a:t>
            </a:r>
            <a:r>
              <a:rPr lang="en-US" b="1" err="1">
                <a:ea typeface="Calibri" panose="020F0502020204030204"/>
                <a:cs typeface="Calibri" panose="020F0502020204030204"/>
              </a:rPr>
              <a:t>parsēšana</a:t>
            </a:r>
            <a:r>
              <a:rPr lang="en-US" b="1">
                <a:ea typeface="Calibri" panose="020F0502020204030204"/>
                <a:cs typeface="Calibri" panose="020F0502020204030204"/>
              </a:rPr>
              <a:t>):</a:t>
            </a:r>
            <a:r>
              <a:rPr lang="en-US">
                <a:ea typeface="Calibri" panose="020F0502020204030204"/>
                <a:cs typeface="Calibri" panose="020F0502020204030204"/>
              </a:rPr>
              <a:t> </a:t>
            </a:r>
            <a:r>
              <a:rPr lang="en-US" err="1">
                <a:ea typeface="Calibri" panose="020F0502020204030204"/>
                <a:cs typeface="Calibri" panose="020F0502020204030204"/>
              </a:rPr>
              <a:t>Saņemtais</a:t>
            </a:r>
            <a:r>
              <a:rPr lang="en-US">
                <a:ea typeface="Calibri" panose="020F0502020204030204"/>
                <a:cs typeface="Calibri" panose="020F0502020204030204"/>
              </a:rPr>
              <a:t> JSON </a:t>
            </a:r>
            <a:r>
              <a:rPr lang="en-US" err="1">
                <a:ea typeface="Calibri" panose="020F0502020204030204"/>
                <a:cs typeface="Calibri" panose="020F0502020204030204"/>
              </a:rPr>
              <a:t>teksta</a:t>
            </a:r>
            <a:r>
              <a:rPr lang="en-US">
                <a:ea typeface="Calibri" panose="020F0502020204030204"/>
                <a:cs typeface="Calibri" panose="020F0502020204030204"/>
              </a:rPr>
              <a:t> fragments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jāpārvērš</a:t>
            </a:r>
            <a:r>
              <a:rPr lang="en-US">
                <a:ea typeface="Calibri" panose="020F0502020204030204"/>
                <a:cs typeface="Calibri" panose="020F0502020204030204"/>
              </a:rPr>
              <a:t> </a:t>
            </a:r>
            <a:r>
              <a:rPr lang="en-US" err="1">
                <a:ea typeface="Calibri" panose="020F0502020204030204"/>
                <a:cs typeface="Calibri" panose="020F0502020204030204"/>
              </a:rPr>
              <a:t>programmēšanas</a:t>
            </a:r>
            <a:r>
              <a:rPr lang="en-US">
                <a:ea typeface="Calibri" panose="020F0502020204030204"/>
                <a:cs typeface="Calibri" panose="020F0502020204030204"/>
              </a:rPr>
              <a:t> </a:t>
            </a:r>
            <a:r>
              <a:rPr lang="en-US" err="1">
                <a:ea typeface="Calibri" panose="020F0502020204030204"/>
                <a:cs typeface="Calibri" panose="020F0502020204030204"/>
              </a:rPr>
              <a:t>valodai</a:t>
            </a:r>
            <a:r>
              <a:rPr lang="en-US">
                <a:ea typeface="Calibri" panose="020F0502020204030204"/>
                <a:cs typeface="Calibri" panose="020F0502020204030204"/>
              </a:rPr>
              <a:t> </a:t>
            </a:r>
            <a:r>
              <a:rPr lang="en-US" err="1">
                <a:ea typeface="Calibri" panose="020F0502020204030204"/>
                <a:cs typeface="Calibri" panose="020F0502020204030204"/>
              </a:rPr>
              <a:t>saprotamā</a:t>
            </a:r>
            <a:r>
              <a:rPr lang="en-US">
                <a:ea typeface="Calibri" panose="020F0502020204030204"/>
                <a:cs typeface="Calibri" panose="020F0502020204030204"/>
              </a:rPr>
              <a:t> datu </a:t>
            </a:r>
            <a:r>
              <a:rPr lang="en-US" err="1">
                <a:ea typeface="Calibri" panose="020F0502020204030204"/>
                <a:cs typeface="Calibri" panose="020F0502020204030204"/>
              </a:rPr>
              <a:t>struktūrā</a:t>
            </a:r>
            <a:r>
              <a:rPr lang="en-US">
                <a:ea typeface="Calibri" panose="020F0502020204030204"/>
                <a:cs typeface="Calibri" panose="020F0502020204030204"/>
              </a:rPr>
              <a:t> (</a:t>
            </a:r>
            <a:r>
              <a:rPr lang="en-US" err="1">
                <a:ea typeface="Calibri" panose="020F0502020204030204"/>
                <a:cs typeface="Calibri" panose="020F0502020204030204"/>
              </a:rPr>
              <a:t>sarakstā</a:t>
            </a:r>
            <a:r>
              <a:rPr lang="en-US">
                <a:ea typeface="Calibri" panose="020F0502020204030204"/>
                <a:cs typeface="Calibri" panose="020F0502020204030204"/>
              </a:rPr>
              <a:t>/</a:t>
            </a:r>
            <a:r>
              <a:rPr lang="en-US" err="1">
                <a:ea typeface="Calibri" panose="020F0502020204030204"/>
                <a:cs typeface="Calibri" panose="020F0502020204030204"/>
              </a:rPr>
              <a:t>vārdnīcā</a:t>
            </a:r>
            <a:r>
              <a:rPr lang="en-US">
                <a:ea typeface="Calibri" panose="020F0502020204030204"/>
                <a:cs typeface="Calibri" panose="020F0502020204030204"/>
              </a:rPr>
              <a:t>). </a:t>
            </a:r>
            <a:r>
              <a:rPr lang="en-US" err="1">
                <a:ea typeface="Calibri" panose="020F0502020204030204"/>
                <a:cs typeface="Calibri" panose="020F0502020204030204"/>
              </a:rPr>
              <a:t>Lielākā</a:t>
            </a:r>
            <a:r>
              <a:rPr lang="en-US">
                <a:ea typeface="Calibri" panose="020F0502020204030204"/>
                <a:cs typeface="Calibri" panose="020F0502020204030204"/>
              </a:rPr>
              <a:t> </a:t>
            </a:r>
            <a:r>
              <a:rPr lang="en-US" err="1">
                <a:ea typeface="Calibri" panose="020F0502020204030204"/>
                <a:cs typeface="Calibri" panose="020F0502020204030204"/>
              </a:rPr>
              <a:t>daļa</a:t>
            </a:r>
            <a:r>
              <a:rPr lang="en-US">
                <a:ea typeface="Calibri" panose="020F0502020204030204"/>
                <a:cs typeface="Calibri" panose="020F0502020204030204"/>
              </a:rPr>
              <a:t> </a:t>
            </a:r>
            <a:r>
              <a:rPr lang="en-US" err="1">
                <a:ea typeface="Calibri" panose="020F0502020204030204"/>
                <a:cs typeface="Calibri" panose="020F0502020204030204"/>
              </a:rPr>
              <a:t>bibliotēku</a:t>
            </a:r>
            <a:r>
              <a:rPr lang="en-US">
                <a:ea typeface="Calibri" panose="020F0502020204030204"/>
                <a:cs typeface="Calibri" panose="020F0502020204030204"/>
              </a:rPr>
              <a:t> to </a:t>
            </a:r>
            <a:r>
              <a:rPr lang="en-US" err="1">
                <a:ea typeface="Calibri" panose="020F0502020204030204"/>
                <a:cs typeface="Calibri" panose="020F0502020204030204"/>
              </a:rPr>
              <a:t>dara</a:t>
            </a:r>
            <a:r>
              <a:rPr lang="en-US">
                <a:ea typeface="Calibri" panose="020F0502020204030204"/>
                <a:cs typeface="Calibri" panose="020F0502020204030204"/>
              </a:rPr>
              <a:t> </a:t>
            </a:r>
            <a:r>
              <a:rPr lang="en-US" err="1">
                <a:ea typeface="Calibri" panose="020F0502020204030204"/>
                <a:cs typeface="Calibri" panose="020F0502020204030204"/>
              </a:rPr>
              <a:t>automātiski</a:t>
            </a:r>
            <a:r>
              <a:rPr lang="en-US">
                <a:ea typeface="Calibri" panose="020F0502020204030204"/>
                <a:cs typeface="Calibri" panose="020F0502020204030204"/>
              </a:rPr>
              <a:t>. (</a:t>
            </a:r>
            <a:r>
              <a:rPr lang="en-US" err="1">
                <a:ea typeface="Calibri" panose="020F0502020204030204"/>
                <a:cs typeface="Calibri" panose="020F0502020204030204"/>
              </a:rPr>
              <a:t>response.json</a:t>
            </a:r>
            <a:r>
              <a:rPr lang="en-US">
                <a:ea typeface="Calibri" panose="020F0502020204030204"/>
                <a:cs typeface="Calibri" panose="020F0502020204030204"/>
              </a:rPr>
              <a:t>())</a:t>
            </a:r>
            <a:endParaRPr lang="en-US"/>
          </a:p>
          <a:p>
            <a:pPr marL="0" indent="0">
              <a:buNone/>
            </a:pPr>
            <a:r>
              <a:rPr lang="en-US" b="1">
                <a:ea typeface="Calibri" panose="020F0502020204030204"/>
                <a:cs typeface="Calibri" panose="020F0502020204030204"/>
              </a:rPr>
              <a:t>Datu </a:t>
            </a:r>
            <a:r>
              <a:rPr lang="en-US" b="1" err="1">
                <a:ea typeface="Calibri" panose="020F0502020204030204"/>
                <a:cs typeface="Calibri" panose="020F0502020204030204"/>
              </a:rPr>
              <a:t>izmantošana</a:t>
            </a:r>
            <a:r>
              <a:rPr lang="en-US" b="1">
                <a:ea typeface="Calibri" panose="020F0502020204030204"/>
                <a:cs typeface="Calibri" panose="020F0502020204030204"/>
              </a:rPr>
              <a:t>:</a:t>
            </a:r>
            <a:r>
              <a:rPr lang="en-US">
                <a:ea typeface="Calibri" panose="020F0502020204030204"/>
                <a:cs typeface="Calibri" panose="020F0502020204030204"/>
              </a:rPr>
              <a:t> Kad </a:t>
            </a:r>
            <a:r>
              <a:rPr lang="en-US" err="1">
                <a:ea typeface="Calibri" panose="020F0502020204030204"/>
                <a:cs typeface="Calibri" panose="020F0502020204030204"/>
              </a:rPr>
              <a:t>dati</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jūsu</a:t>
            </a:r>
            <a:r>
              <a:rPr lang="en-US">
                <a:ea typeface="Calibri" panose="020F0502020204030204"/>
                <a:cs typeface="Calibri" panose="020F0502020204030204"/>
              </a:rPr>
              <a:t> </a:t>
            </a:r>
            <a:r>
              <a:rPr lang="en-US" err="1">
                <a:ea typeface="Calibri" panose="020F0502020204030204"/>
                <a:cs typeface="Calibri" panose="020F0502020204030204"/>
              </a:rPr>
              <a:t>programmā</a:t>
            </a:r>
            <a:r>
              <a:rPr lang="en-US">
                <a:ea typeface="Calibri" panose="020F0502020204030204"/>
                <a:cs typeface="Calibri" panose="020F0502020204030204"/>
              </a:rPr>
              <a:t>, </a:t>
            </a:r>
            <a:r>
              <a:rPr lang="en-US" err="1">
                <a:ea typeface="Calibri" panose="020F0502020204030204"/>
                <a:cs typeface="Calibri" panose="020F0502020204030204"/>
              </a:rPr>
              <a:t>jūs</a:t>
            </a:r>
            <a:r>
              <a:rPr lang="en-US">
                <a:ea typeface="Calibri" panose="020F0502020204030204"/>
                <a:cs typeface="Calibri" panose="020F0502020204030204"/>
              </a:rPr>
              <a:t> </a:t>
            </a:r>
            <a:r>
              <a:rPr lang="en-US" err="1">
                <a:ea typeface="Calibri" panose="020F0502020204030204"/>
                <a:cs typeface="Calibri" panose="020F0502020204030204"/>
              </a:rPr>
              <a:t>varat</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tiem</a:t>
            </a:r>
            <a:r>
              <a:rPr lang="en-US">
                <a:ea typeface="Calibri" panose="020F0502020204030204"/>
                <a:cs typeface="Calibri" panose="020F0502020204030204"/>
              </a:rPr>
              <a:t> </a:t>
            </a:r>
            <a:r>
              <a:rPr lang="en-US" err="1">
                <a:ea typeface="Calibri" panose="020F0502020204030204"/>
                <a:cs typeface="Calibri" panose="020F0502020204030204"/>
              </a:rPr>
              <a:t>veikt</a:t>
            </a:r>
            <a:r>
              <a:rPr lang="en-US">
                <a:ea typeface="Calibri" panose="020F0502020204030204"/>
                <a:cs typeface="Calibri" panose="020F0502020204030204"/>
              </a:rPr>
              <a:t> </a:t>
            </a:r>
            <a:r>
              <a:rPr lang="en-US" err="1">
                <a:ea typeface="Calibri" panose="020F0502020204030204"/>
                <a:cs typeface="Calibri" panose="020F0502020204030204"/>
              </a:rPr>
              <a:t>tās</a:t>
            </a:r>
            <a:r>
              <a:rPr lang="en-US">
                <a:ea typeface="Calibri" panose="020F0502020204030204"/>
                <a:cs typeface="Calibri" panose="020F0502020204030204"/>
              </a:rPr>
              <a:t> </a:t>
            </a:r>
            <a:r>
              <a:rPr lang="en-US" err="1">
                <a:ea typeface="Calibri" panose="020F0502020204030204"/>
                <a:cs typeface="Calibri" panose="020F0502020204030204"/>
              </a:rPr>
              <a:t>pašas</a:t>
            </a:r>
            <a:r>
              <a:rPr lang="en-US">
                <a:ea typeface="Calibri" panose="020F0502020204030204"/>
                <a:cs typeface="Calibri" panose="020F0502020204030204"/>
              </a:rPr>
              <a:t> </a:t>
            </a:r>
            <a:r>
              <a:rPr lang="en-US" err="1">
                <a:ea typeface="Calibri" panose="020F0502020204030204"/>
                <a:cs typeface="Calibri" panose="020F0502020204030204"/>
              </a:rPr>
              <a:t>darbības</a:t>
            </a:r>
            <a:r>
              <a:rPr lang="en-US">
                <a:ea typeface="Calibri" panose="020F0502020204030204"/>
                <a:cs typeface="Calibri" panose="020F0502020204030204"/>
              </a:rPr>
              <a:t>, ko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datiem</a:t>
            </a:r>
            <a:r>
              <a:rPr lang="en-US">
                <a:ea typeface="Calibri" panose="020F0502020204030204"/>
                <a:cs typeface="Calibri" panose="020F0502020204030204"/>
              </a:rPr>
              <a:t> no </a:t>
            </a:r>
            <a:r>
              <a:rPr lang="en-US" err="1">
                <a:ea typeface="Calibri" panose="020F0502020204030204"/>
                <a:cs typeface="Calibri" panose="020F0502020204030204"/>
              </a:rPr>
              <a:t>faila</a:t>
            </a:r>
            <a:r>
              <a:rPr lang="en-US">
                <a:ea typeface="Calibri" panose="020F0502020204030204"/>
                <a:cs typeface="Calibri" panose="020F0502020204030204"/>
              </a:rPr>
              <a:t>: </a:t>
            </a:r>
            <a:r>
              <a:rPr lang="en-US" err="1">
                <a:ea typeface="Calibri" panose="020F0502020204030204"/>
                <a:cs typeface="Calibri" panose="020F0502020204030204"/>
              </a:rPr>
              <a:t>filtrēt</a:t>
            </a:r>
            <a:r>
              <a:rPr lang="en-US">
                <a:ea typeface="Calibri" panose="020F0502020204030204"/>
                <a:cs typeface="Calibri" panose="020F0502020204030204"/>
              </a:rPr>
              <a:t>, </a:t>
            </a:r>
            <a:r>
              <a:rPr lang="en-US" err="1">
                <a:ea typeface="Calibri" panose="020F0502020204030204"/>
                <a:cs typeface="Calibri" panose="020F0502020204030204"/>
              </a:rPr>
              <a:t>kārtot</a:t>
            </a:r>
            <a:r>
              <a:rPr lang="en-US">
                <a:ea typeface="Calibri" panose="020F0502020204030204"/>
                <a:cs typeface="Calibri" panose="020F0502020204030204"/>
              </a:rPr>
              <a:t>, </a:t>
            </a:r>
            <a:r>
              <a:rPr lang="en-US" err="1">
                <a:ea typeface="Calibri" panose="020F0502020204030204"/>
                <a:cs typeface="Calibri" panose="020F0502020204030204"/>
              </a:rPr>
              <a:t>atlasīt</a:t>
            </a:r>
            <a:r>
              <a:rPr lang="en-US">
                <a:ea typeface="Calibri" panose="020F0502020204030204"/>
                <a:cs typeface="Calibri" panose="020F0502020204030204"/>
              </a:rPr>
              <a:t> </a:t>
            </a:r>
            <a:r>
              <a:rPr lang="en-US" err="1">
                <a:ea typeface="Calibri" panose="020F0502020204030204"/>
                <a:cs typeface="Calibri" panose="020F0502020204030204"/>
              </a:rPr>
              <a:t>nepieciešamo</a:t>
            </a:r>
            <a:r>
              <a:rPr lang="en-US">
                <a:ea typeface="Calibri" panose="020F0502020204030204"/>
                <a:cs typeface="Calibri" panose="020F0502020204030204"/>
              </a:rPr>
              <a:t> </a:t>
            </a:r>
            <a:r>
              <a:rPr lang="en-US" err="1">
                <a:ea typeface="Calibri" panose="020F0502020204030204"/>
                <a:cs typeface="Calibri" panose="020F0502020204030204"/>
              </a:rPr>
              <a:t>informāciju</a:t>
            </a:r>
            <a:r>
              <a:rPr lang="en-US">
                <a:ea typeface="Calibri" panose="020F0502020204030204"/>
                <a:cs typeface="Calibri" panose="020F0502020204030204"/>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774324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5E2E-C5FD-4359-9AC5-2BEE425DB74B}"/>
              </a:ext>
            </a:extLst>
          </p:cNvPr>
          <p:cNvSpPr>
            <a:spLocks noGrp="1"/>
          </p:cNvSpPr>
          <p:nvPr>
            <p:ph type="title"/>
          </p:nvPr>
        </p:nvSpPr>
        <p:spPr/>
        <p:txBody>
          <a:bodyPr/>
          <a:lstStyle/>
          <a:p>
            <a:r>
              <a:rPr lang="lv-LV"/>
              <a:t>Praktiskais uzdevums 12</a:t>
            </a:r>
          </a:p>
        </p:txBody>
      </p:sp>
      <p:pic>
        <p:nvPicPr>
          <p:cNvPr id="5" name="Content Placeholder 4">
            <a:extLst>
              <a:ext uri="{FF2B5EF4-FFF2-40B4-BE49-F238E27FC236}">
                <a16:creationId xmlns:a16="http://schemas.microsoft.com/office/drawing/2014/main" id="{A3F957AE-9DBF-4E60-812B-9E9393ED40CF}"/>
              </a:ext>
            </a:extLst>
          </p:cNvPr>
          <p:cNvPicPr>
            <a:picLocks noGrp="1" noChangeAspect="1"/>
          </p:cNvPicPr>
          <p:nvPr>
            <p:ph idx="1"/>
          </p:nvPr>
        </p:nvPicPr>
        <p:blipFill>
          <a:blip r:embed="rId2"/>
          <a:stretch>
            <a:fillRect/>
          </a:stretch>
        </p:blipFill>
        <p:spPr>
          <a:xfrm>
            <a:off x="189672" y="2364323"/>
            <a:ext cx="11812656" cy="2446719"/>
          </a:xfrm>
        </p:spPr>
      </p:pic>
    </p:spTree>
    <p:extLst>
      <p:ext uri="{BB962C8B-B14F-4D97-AF65-F5344CB8AC3E}">
        <p14:creationId xmlns:p14="http://schemas.microsoft.com/office/powerpoint/2010/main" val="1286269868"/>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BE7C1-5C17-D028-C024-8D3F295ED96F}"/>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a:t>
            </a:r>
            <a:r>
              <a:rPr lang="en-US" err="1">
                <a:ea typeface="Calibri Light"/>
                <a:cs typeface="Calibri Light"/>
              </a:rPr>
              <a:t>uzdevums</a:t>
            </a:r>
            <a:endParaRPr lang="en-US" err="1"/>
          </a:p>
        </p:txBody>
      </p:sp>
      <p:sp>
        <p:nvSpPr>
          <p:cNvPr id="3" name="Content Placeholder 2">
            <a:extLst>
              <a:ext uri="{FF2B5EF4-FFF2-40B4-BE49-F238E27FC236}">
                <a16:creationId xmlns:a16="http://schemas.microsoft.com/office/drawing/2014/main" id="{5F882CCE-E213-E24E-EB17-3CCBD05E1F97}"/>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rPr>
              <a:t>API: </a:t>
            </a:r>
            <a:r>
              <a:rPr lang="en-US">
                <a:ea typeface="+mn-lt"/>
                <a:cs typeface="+mn-lt"/>
                <a:hlinkClick r:id="rId2"/>
              </a:rPr>
              <a:t>http://universities.hipolabs.com/search?limit=500</a:t>
            </a:r>
            <a:endParaRPr lang="en-US">
              <a:ea typeface="+mn-lt"/>
              <a:cs typeface="+mn-lt"/>
            </a:endParaRPr>
          </a:p>
          <a:p>
            <a:pPr marL="0" indent="0">
              <a:buNone/>
            </a:pPr>
            <a:endParaRPr lang="en-US">
              <a:ea typeface="Calibri" panose="020F0502020204030204"/>
              <a:cs typeface="Calibri" panose="020F0502020204030204"/>
            </a:endParaRPr>
          </a:p>
          <a:p>
            <a:pPr marL="0" indent="0">
              <a:buNone/>
            </a:pPr>
            <a:r>
              <a:rPr lang="en-US" err="1">
                <a:ea typeface="Calibri" panose="020F0502020204030204"/>
                <a:cs typeface="Calibri" panose="020F0502020204030204"/>
              </a:rPr>
              <a:t>Atrast</a:t>
            </a:r>
            <a:r>
              <a:rPr lang="en-US">
                <a:ea typeface="Calibri" panose="020F0502020204030204"/>
                <a:cs typeface="Calibri" panose="020F0502020204030204"/>
              </a:rPr>
              <a:t> </a:t>
            </a:r>
            <a:r>
              <a:rPr lang="en-US" err="1">
                <a:ea typeface="Calibri" panose="020F0502020204030204"/>
                <a:cs typeface="Calibri" panose="020F0502020204030204"/>
              </a:rPr>
              <a:t>tikai</a:t>
            </a:r>
            <a:r>
              <a:rPr lang="en-US">
                <a:ea typeface="Calibri" panose="020F0502020204030204"/>
                <a:cs typeface="Calibri" panose="020F0502020204030204"/>
              </a:rPr>
              <a:t> </a:t>
            </a:r>
            <a:r>
              <a:rPr lang="en-US" err="1">
                <a:ea typeface="Calibri" panose="020F0502020204030204"/>
                <a:cs typeface="Calibri" panose="020F0502020204030204"/>
              </a:rPr>
              <a:t>Ķīnas</a:t>
            </a:r>
            <a:r>
              <a:rPr lang="en-US">
                <a:ea typeface="Calibri" panose="020F0502020204030204"/>
                <a:cs typeface="Calibri" panose="020F0502020204030204"/>
              </a:rPr>
              <a:t> </a:t>
            </a:r>
            <a:r>
              <a:rPr lang="en-US" err="1">
                <a:ea typeface="Calibri" panose="020F0502020204030204"/>
                <a:cs typeface="Calibri" panose="020F0502020204030204"/>
              </a:rPr>
              <a:t>universitātes</a:t>
            </a:r>
            <a:r>
              <a:rPr lang="en-US">
                <a:ea typeface="Calibri" panose="020F0502020204030204"/>
                <a:cs typeface="Calibri" panose="020F0502020204030204"/>
              </a:rPr>
              <a:t> un izprintēt to </a:t>
            </a:r>
            <a:r>
              <a:rPr lang="en-US" err="1">
                <a:ea typeface="Calibri" panose="020F0502020204030204"/>
                <a:cs typeface="Calibri" panose="020F0502020204030204"/>
              </a:rPr>
              <a:t>nosaukumus</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69876757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A5DE-FE82-CCDD-403B-A91686710E8F}"/>
              </a:ext>
            </a:extLst>
          </p:cNvPr>
          <p:cNvSpPr>
            <a:spLocks noGrp="1"/>
          </p:cNvSpPr>
          <p:nvPr>
            <p:ph type="title"/>
          </p:nvPr>
        </p:nvSpPr>
        <p:spPr>
          <a:xfrm>
            <a:off x="838200" y="123516"/>
            <a:ext cx="10515600" cy="740123"/>
          </a:xfrm>
        </p:spPr>
        <p:txBody>
          <a:bodyPr/>
          <a:lstStyle/>
          <a:p>
            <a:r>
              <a:rPr lang="en-US" err="1">
                <a:ea typeface="Calibri Light"/>
                <a:cs typeface="Calibri Light"/>
              </a:rPr>
              <a:t>Kādas</a:t>
            </a:r>
            <a:r>
              <a:rPr lang="en-US">
                <a:ea typeface="Calibri Light"/>
                <a:cs typeface="Calibri Light"/>
              </a:rPr>
              <a:t> </a:t>
            </a:r>
            <a:r>
              <a:rPr lang="en-US" err="1">
                <a:ea typeface="Calibri Light"/>
                <a:cs typeface="Calibri Light"/>
              </a:rPr>
              <a:t>zināšanas</a:t>
            </a:r>
            <a:r>
              <a:rPr lang="en-US">
                <a:ea typeface="Calibri Light"/>
                <a:cs typeface="Calibri Light"/>
              </a:rPr>
              <a:t> </a:t>
            </a:r>
            <a:r>
              <a:rPr lang="en-US" err="1">
                <a:ea typeface="Calibri Light"/>
                <a:cs typeface="Calibri Light"/>
              </a:rPr>
              <a:t>sagaida</a:t>
            </a:r>
            <a:r>
              <a:rPr lang="en-US">
                <a:ea typeface="Calibri Light"/>
                <a:cs typeface="Calibri Light"/>
              </a:rPr>
              <a:t>?</a:t>
            </a:r>
            <a:endParaRPr lang="en-US"/>
          </a:p>
        </p:txBody>
      </p:sp>
      <p:sp>
        <p:nvSpPr>
          <p:cNvPr id="3" name="Content Placeholder 2">
            <a:extLst>
              <a:ext uri="{FF2B5EF4-FFF2-40B4-BE49-F238E27FC236}">
                <a16:creationId xmlns:a16="http://schemas.microsoft.com/office/drawing/2014/main" id="{79B057CB-86FE-F0F5-D5C7-82B4B920CED9}"/>
              </a:ext>
            </a:extLst>
          </p:cNvPr>
          <p:cNvSpPr>
            <a:spLocks noGrp="1"/>
          </p:cNvSpPr>
          <p:nvPr>
            <p:ph idx="1"/>
          </p:nvPr>
        </p:nvSpPr>
        <p:spPr>
          <a:xfrm>
            <a:off x="838200" y="961406"/>
            <a:ext cx="10515600" cy="5215557"/>
          </a:xfrm>
        </p:spPr>
        <p:txBody>
          <a:bodyPr vert="horz" lIns="91440" tIns="45720" rIns="91440" bIns="45720" rtlCol="0" anchor="t">
            <a:normAutofit fontScale="92500" lnSpcReduction="10000"/>
          </a:bodyPr>
          <a:lstStyle/>
          <a:p>
            <a:r>
              <a:rPr lang="en-US" err="1">
                <a:ea typeface="Calibri" panose="020F0502020204030204"/>
                <a:cs typeface="Calibri" panose="020F0502020204030204"/>
              </a:rPr>
              <a:t>Spēja</a:t>
            </a:r>
            <a:r>
              <a:rPr lang="en-US">
                <a:ea typeface="Calibri" panose="020F0502020204030204"/>
                <a:cs typeface="Calibri" panose="020F0502020204030204"/>
              </a:rPr>
              <a:t> </a:t>
            </a:r>
            <a:r>
              <a:rPr lang="en-US" err="1">
                <a:ea typeface="Calibri" panose="020F0502020204030204"/>
                <a:cs typeface="Calibri" panose="020F0502020204030204"/>
              </a:rPr>
              <a:t>plānot</a:t>
            </a:r>
            <a:r>
              <a:rPr lang="en-US">
                <a:ea typeface="Calibri" panose="020F0502020204030204"/>
                <a:cs typeface="Calibri" panose="020F0502020204030204"/>
              </a:rPr>
              <a:t> </a:t>
            </a:r>
            <a:r>
              <a:rPr lang="en-US" err="1">
                <a:ea typeface="Calibri" panose="020F0502020204030204"/>
                <a:cs typeface="Calibri" panose="020F0502020204030204"/>
              </a:rPr>
              <a:t>relāciju</a:t>
            </a:r>
            <a:r>
              <a:rPr lang="en-US">
                <a:ea typeface="Calibri" panose="020F0502020204030204"/>
                <a:cs typeface="Calibri" panose="020F0502020204030204"/>
              </a:rPr>
              <a:t> datu </a:t>
            </a:r>
            <a:r>
              <a:rPr lang="en-US" err="1">
                <a:ea typeface="Calibri" panose="020F0502020204030204"/>
                <a:cs typeface="Calibri" panose="020F0502020204030204"/>
              </a:rPr>
              <a:t>bāzi</a:t>
            </a:r>
            <a:r>
              <a:rPr lang="en-US">
                <a:ea typeface="Calibri" panose="020F0502020204030204"/>
                <a:cs typeface="Calibri" panose="020F0502020204030204"/>
              </a:rPr>
              <a:t>: </a:t>
            </a:r>
            <a:r>
              <a:rPr lang="en-US" err="1">
                <a:ea typeface="Calibri" panose="020F0502020204030204"/>
                <a:cs typeface="Calibri" panose="020F0502020204030204"/>
              </a:rPr>
              <a:t>Izprast</a:t>
            </a:r>
            <a:r>
              <a:rPr lang="en-US">
                <a:ea typeface="Calibri" panose="020F0502020204030204"/>
                <a:cs typeface="Calibri" panose="020F0502020204030204"/>
              </a:rPr>
              <a:t> </a:t>
            </a:r>
            <a:r>
              <a:rPr lang="en-US" err="1">
                <a:ea typeface="Calibri" panose="020F0502020204030204"/>
                <a:cs typeface="Calibri" panose="020F0502020204030204"/>
              </a:rPr>
              <a:t>problēmu</a:t>
            </a:r>
            <a:r>
              <a:rPr lang="en-US">
                <a:ea typeface="Calibri" panose="020F0502020204030204"/>
                <a:cs typeface="Calibri" panose="020F0502020204030204"/>
              </a:rPr>
              <a:t>, </a:t>
            </a:r>
            <a:r>
              <a:rPr lang="en-US" err="1">
                <a:ea typeface="Calibri" panose="020F0502020204030204"/>
                <a:cs typeface="Calibri" panose="020F0502020204030204"/>
              </a:rPr>
              <a:t>identificēt</a:t>
            </a:r>
            <a:r>
              <a:rPr lang="en-US">
                <a:ea typeface="Calibri" panose="020F0502020204030204"/>
                <a:cs typeface="Calibri" panose="020F0502020204030204"/>
              </a:rPr>
              <a:t> </a:t>
            </a:r>
            <a:r>
              <a:rPr lang="en-US" err="1">
                <a:ea typeface="Calibri" panose="020F0502020204030204"/>
                <a:cs typeface="Calibri" panose="020F0502020204030204"/>
              </a:rPr>
              <a:t>entītes</a:t>
            </a:r>
            <a:r>
              <a:rPr lang="en-US">
                <a:ea typeface="Calibri" panose="020F0502020204030204"/>
                <a:cs typeface="Calibri" panose="020F0502020204030204"/>
              </a:rPr>
              <a:t> (</a:t>
            </a:r>
            <a:r>
              <a:rPr lang="en-US" err="1">
                <a:ea typeface="Calibri" panose="020F0502020204030204"/>
                <a:cs typeface="Calibri" panose="020F0502020204030204"/>
              </a:rPr>
              <a:t>tabulas</a:t>
            </a:r>
            <a:r>
              <a:rPr lang="en-US">
                <a:ea typeface="Calibri" panose="020F0502020204030204"/>
                <a:cs typeface="Calibri" panose="020F0502020204030204"/>
              </a:rPr>
              <a:t>), to </a:t>
            </a:r>
            <a:r>
              <a:rPr lang="en-US" err="1">
                <a:ea typeface="Calibri" panose="020F0502020204030204"/>
                <a:cs typeface="Calibri" panose="020F0502020204030204"/>
              </a:rPr>
              <a:t>atribūtus</a:t>
            </a:r>
            <a:r>
              <a:rPr lang="en-US">
                <a:ea typeface="Calibri" panose="020F0502020204030204"/>
                <a:cs typeface="Calibri" panose="020F0502020204030204"/>
              </a:rPr>
              <a:t> (</a:t>
            </a:r>
            <a:r>
              <a:rPr lang="en-US" err="1">
                <a:ea typeface="Calibri" panose="020F0502020204030204"/>
                <a:cs typeface="Calibri" panose="020F0502020204030204"/>
              </a:rPr>
              <a:t>kolonnas</a:t>
            </a:r>
            <a:r>
              <a:rPr lang="en-US">
                <a:ea typeface="Calibri" panose="020F0502020204030204"/>
                <a:cs typeface="Calibri" panose="020F0502020204030204"/>
              </a:rPr>
              <a:t>) un </a:t>
            </a:r>
            <a:r>
              <a:rPr lang="en-US" err="1">
                <a:ea typeface="Calibri" panose="020F0502020204030204"/>
                <a:cs typeface="Calibri" panose="020F0502020204030204"/>
              </a:rPr>
              <a:t>saites</a:t>
            </a:r>
            <a:r>
              <a:rPr lang="en-US">
                <a:ea typeface="Calibri" panose="020F0502020204030204"/>
                <a:cs typeface="Calibri" panose="020F0502020204030204"/>
              </a:rPr>
              <a:t> (</a:t>
            </a:r>
            <a:r>
              <a:rPr lang="en-US" err="1">
                <a:ea typeface="Calibri" panose="020F0502020204030204"/>
                <a:cs typeface="Calibri" panose="020F0502020204030204"/>
              </a:rPr>
              <a:t>relācijas</a:t>
            </a:r>
            <a:r>
              <a:rPr lang="en-US">
                <a:ea typeface="Calibri" panose="020F0502020204030204"/>
                <a:cs typeface="Calibri" panose="020F0502020204030204"/>
              </a:rPr>
              <a:t>) </a:t>
            </a:r>
            <a:r>
              <a:rPr lang="en-US" err="1">
                <a:ea typeface="Calibri" panose="020F0502020204030204"/>
                <a:cs typeface="Calibri" panose="020F0502020204030204"/>
              </a:rPr>
              <a:t>starp</a:t>
            </a:r>
            <a:r>
              <a:rPr lang="en-US">
                <a:ea typeface="Calibri" panose="020F0502020204030204"/>
                <a:cs typeface="Calibri" panose="020F0502020204030204"/>
              </a:rPr>
              <a:t> </a:t>
            </a:r>
            <a:r>
              <a:rPr lang="en-US" err="1">
                <a:ea typeface="Calibri" panose="020F0502020204030204"/>
                <a:cs typeface="Calibri" panose="020F0502020204030204"/>
              </a:rPr>
              <a:t>tām</a:t>
            </a:r>
            <a:r>
              <a:rPr lang="en-US">
                <a:ea typeface="Calibri" panose="020F0502020204030204"/>
                <a:cs typeface="Calibri" panose="020F0502020204030204"/>
              </a:rPr>
              <a:t>.</a:t>
            </a:r>
          </a:p>
          <a:p>
            <a:r>
              <a:rPr lang="en-US" err="1">
                <a:ea typeface="Calibri" panose="020F0502020204030204"/>
                <a:cs typeface="Calibri" panose="020F0502020204030204"/>
              </a:rPr>
              <a:t>Praktiska</a:t>
            </a:r>
            <a:r>
              <a:rPr lang="en-US">
                <a:ea typeface="Calibri" panose="020F0502020204030204"/>
                <a:cs typeface="Calibri" panose="020F0502020204030204"/>
              </a:rPr>
              <a:t> datu </a:t>
            </a:r>
            <a:r>
              <a:rPr lang="en-US" err="1">
                <a:ea typeface="Calibri" panose="020F0502020204030204"/>
                <a:cs typeface="Calibri" panose="020F0502020204030204"/>
              </a:rPr>
              <a:t>bāzes</a:t>
            </a:r>
            <a:r>
              <a:rPr lang="en-US">
                <a:ea typeface="Calibri" panose="020F0502020204030204"/>
                <a:cs typeface="Calibri" panose="020F0502020204030204"/>
              </a:rPr>
              <a:t> </a:t>
            </a:r>
            <a:r>
              <a:rPr lang="en-US" err="1">
                <a:ea typeface="Calibri" panose="020F0502020204030204"/>
                <a:cs typeface="Calibri" panose="020F0502020204030204"/>
              </a:rPr>
              <a:t>izveide</a:t>
            </a:r>
            <a:r>
              <a:rPr lang="en-US">
                <a:ea typeface="Calibri" panose="020F0502020204030204"/>
                <a:cs typeface="Calibri" panose="020F0502020204030204"/>
              </a:rPr>
              <a:t>: </a:t>
            </a:r>
            <a:r>
              <a:rPr lang="en-US" err="1">
                <a:ea typeface="Calibri" panose="020F0502020204030204"/>
                <a:cs typeface="Calibri" panose="020F0502020204030204"/>
              </a:rPr>
              <a:t>Rakstīt</a:t>
            </a:r>
            <a:r>
              <a:rPr lang="en-US">
                <a:ea typeface="Calibri" panose="020F0502020204030204"/>
                <a:cs typeface="Calibri" panose="020F0502020204030204"/>
              </a:rPr>
              <a:t> SQL CREATE TABLE </a:t>
            </a:r>
            <a:r>
              <a:rPr lang="en-US" err="1">
                <a:ea typeface="Calibri" panose="020F0502020204030204"/>
                <a:cs typeface="Calibri" panose="020F0502020204030204"/>
              </a:rPr>
              <a:t>priekšrakstus</a:t>
            </a:r>
            <a:r>
              <a:rPr lang="en-US">
                <a:ea typeface="Calibri" panose="020F0502020204030204"/>
                <a:cs typeface="Calibri" panose="020F0502020204030204"/>
              </a:rPr>
              <a:t>, </a:t>
            </a:r>
            <a:r>
              <a:rPr lang="en-US" err="1">
                <a:ea typeface="Calibri" panose="020F0502020204030204"/>
                <a:cs typeface="Calibri" panose="020F0502020204030204"/>
              </a:rPr>
              <a:t>pareizi</a:t>
            </a:r>
            <a:r>
              <a:rPr lang="en-US">
                <a:ea typeface="Calibri" panose="020F0502020204030204"/>
                <a:cs typeface="Calibri" panose="020F0502020204030204"/>
              </a:rPr>
              <a:t> </a:t>
            </a:r>
            <a:r>
              <a:rPr lang="en-US" err="1">
                <a:ea typeface="Calibri" panose="020F0502020204030204"/>
                <a:cs typeface="Calibri" panose="020F0502020204030204"/>
              </a:rPr>
              <a:t>izvēloties</a:t>
            </a:r>
            <a:r>
              <a:rPr lang="en-US">
                <a:ea typeface="Calibri" panose="020F0502020204030204"/>
                <a:cs typeface="Calibri" panose="020F0502020204030204"/>
              </a:rPr>
              <a:t> datu </a:t>
            </a:r>
            <a:r>
              <a:rPr lang="en-US" err="1">
                <a:ea typeface="Calibri" panose="020F0502020204030204"/>
                <a:cs typeface="Calibri" panose="020F0502020204030204"/>
              </a:rPr>
              <a:t>tipus</a:t>
            </a:r>
            <a:r>
              <a:rPr lang="en-US">
                <a:ea typeface="Calibri" panose="020F0502020204030204"/>
                <a:cs typeface="Calibri" panose="020F0502020204030204"/>
              </a:rPr>
              <a:t>, </a:t>
            </a:r>
            <a:r>
              <a:rPr lang="en-US" err="1">
                <a:ea typeface="Calibri" panose="020F0502020204030204"/>
                <a:cs typeface="Calibri" panose="020F0502020204030204"/>
              </a:rPr>
              <a:t>definējot</a:t>
            </a:r>
            <a:r>
              <a:rPr lang="en-US">
                <a:ea typeface="Calibri" panose="020F0502020204030204"/>
                <a:cs typeface="Calibri" panose="020F0502020204030204"/>
              </a:rPr>
              <a:t> </a:t>
            </a:r>
            <a:r>
              <a:rPr lang="en-US" err="1">
                <a:ea typeface="Calibri" panose="020F0502020204030204"/>
                <a:cs typeface="Calibri" panose="020F0502020204030204"/>
              </a:rPr>
              <a:t>primārās</a:t>
            </a:r>
            <a:r>
              <a:rPr lang="en-US">
                <a:ea typeface="Calibri" panose="020F0502020204030204"/>
                <a:cs typeface="Calibri" panose="020F0502020204030204"/>
              </a:rPr>
              <a:t> (PK) un </a:t>
            </a:r>
            <a:r>
              <a:rPr lang="en-US" err="1">
                <a:ea typeface="Calibri" panose="020F0502020204030204"/>
                <a:cs typeface="Calibri" panose="020F0502020204030204"/>
              </a:rPr>
              <a:t>ārējās</a:t>
            </a:r>
            <a:r>
              <a:rPr lang="en-US">
                <a:ea typeface="Calibri" panose="020F0502020204030204"/>
                <a:cs typeface="Calibri" panose="020F0502020204030204"/>
              </a:rPr>
              <a:t> (FK) </a:t>
            </a:r>
            <a:r>
              <a:rPr lang="en-US" err="1">
                <a:ea typeface="Calibri" panose="020F0502020204030204"/>
                <a:cs typeface="Calibri" panose="020F0502020204030204"/>
              </a:rPr>
              <a:t>atslēgas</a:t>
            </a:r>
            <a:r>
              <a:rPr lang="en-US">
                <a:ea typeface="Calibri" panose="020F0502020204030204"/>
                <a:cs typeface="Calibri" panose="020F0502020204030204"/>
              </a:rPr>
              <a:t>.</a:t>
            </a:r>
          </a:p>
          <a:p>
            <a:r>
              <a:rPr lang="en-US">
                <a:ea typeface="Calibri" panose="020F0502020204030204"/>
                <a:cs typeface="Calibri" panose="020F0502020204030204"/>
              </a:rPr>
              <a:t>Datu </a:t>
            </a:r>
            <a:r>
              <a:rPr lang="en-US" err="1">
                <a:ea typeface="Calibri" panose="020F0502020204030204"/>
                <a:cs typeface="Calibri" panose="020F0502020204030204"/>
              </a:rPr>
              <a:t>ievade</a:t>
            </a:r>
            <a:r>
              <a:rPr lang="en-US">
                <a:ea typeface="Calibri" panose="020F0502020204030204"/>
                <a:cs typeface="Calibri" panose="020F0502020204030204"/>
              </a:rPr>
              <a:t>: </a:t>
            </a:r>
            <a:r>
              <a:rPr lang="en-US" err="1">
                <a:ea typeface="Calibri" panose="020F0502020204030204"/>
                <a:cs typeface="Calibri" panose="020F0502020204030204"/>
              </a:rPr>
              <a:t>Aizpildīt</a:t>
            </a:r>
            <a:r>
              <a:rPr lang="en-US">
                <a:ea typeface="Calibri" panose="020F0502020204030204"/>
                <a:cs typeface="Calibri" panose="020F0502020204030204"/>
              </a:rPr>
              <a:t> </a:t>
            </a:r>
            <a:r>
              <a:rPr lang="en-US" err="1">
                <a:ea typeface="Calibri" panose="020F0502020204030204"/>
                <a:cs typeface="Calibri" panose="020F0502020204030204"/>
              </a:rPr>
              <a:t>tabulas</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datiem</a:t>
            </a:r>
            <a:r>
              <a:rPr lang="en-US">
                <a:ea typeface="Calibri" panose="020F0502020204030204"/>
                <a:cs typeface="Calibri" panose="020F0502020204030204"/>
              </a:rPr>
              <a:t>, </a:t>
            </a:r>
            <a:r>
              <a:rPr lang="en-US" err="1">
                <a:ea typeface="Calibri" panose="020F0502020204030204"/>
                <a:cs typeface="Calibri" panose="020F0502020204030204"/>
              </a:rPr>
              <a:t>izmantojot</a:t>
            </a:r>
            <a:r>
              <a:rPr lang="en-US">
                <a:ea typeface="Calibri" panose="020F0502020204030204"/>
                <a:cs typeface="Calibri" panose="020F0502020204030204"/>
              </a:rPr>
              <a:t> INSERT INTO.</a:t>
            </a:r>
          </a:p>
          <a:p>
            <a:r>
              <a:rPr lang="en-US">
                <a:ea typeface="Calibri" panose="020F0502020204030204"/>
                <a:cs typeface="Calibri" panose="020F0502020204030204"/>
              </a:rPr>
              <a:t>Datu </a:t>
            </a:r>
            <a:r>
              <a:rPr lang="en-US" err="1">
                <a:ea typeface="Calibri" panose="020F0502020204030204"/>
                <a:cs typeface="Calibri" panose="020F0502020204030204"/>
              </a:rPr>
              <a:t>vaicāšana</a:t>
            </a:r>
            <a:r>
              <a:rPr lang="en-US">
                <a:ea typeface="Calibri" panose="020F0502020204030204"/>
                <a:cs typeface="Calibri" panose="020F0502020204030204"/>
              </a:rPr>
              <a:t> (SQL): </a:t>
            </a:r>
            <a:r>
              <a:rPr lang="en-US" err="1">
                <a:ea typeface="Calibri" panose="020F0502020204030204"/>
                <a:cs typeface="Calibri" panose="020F0502020204030204"/>
              </a:rPr>
              <a:t>Rakstīt</a:t>
            </a:r>
            <a:r>
              <a:rPr lang="en-US">
                <a:ea typeface="Calibri" panose="020F0502020204030204"/>
                <a:cs typeface="Calibri" panose="020F0502020204030204"/>
              </a:rPr>
              <a:t> SQL SELECT </a:t>
            </a:r>
            <a:r>
              <a:rPr lang="en-US" err="1">
                <a:ea typeface="Calibri" panose="020F0502020204030204"/>
                <a:cs typeface="Calibri" panose="020F0502020204030204"/>
              </a:rPr>
              <a:t>vaicājumus</a:t>
            </a:r>
            <a:r>
              <a:rPr lang="en-US">
                <a:ea typeface="Calibri" panose="020F0502020204030204"/>
                <a:cs typeface="Calibri" panose="020F0502020204030204"/>
              </a:rPr>
              <a:t>, lai </a:t>
            </a:r>
            <a:r>
              <a:rPr lang="en-US" err="1">
                <a:ea typeface="Calibri" panose="020F0502020204030204"/>
                <a:cs typeface="Calibri" panose="020F0502020204030204"/>
              </a:rPr>
              <a:t>iegūtu</a:t>
            </a:r>
            <a:r>
              <a:rPr lang="en-US">
                <a:ea typeface="Calibri" panose="020F0502020204030204"/>
                <a:cs typeface="Calibri" panose="020F0502020204030204"/>
              </a:rPr>
              <a:t> </a:t>
            </a:r>
            <a:r>
              <a:rPr lang="en-US" err="1">
                <a:ea typeface="Calibri" panose="020F0502020204030204"/>
                <a:cs typeface="Calibri" panose="020F0502020204030204"/>
              </a:rPr>
              <a:t>specifisku</a:t>
            </a:r>
            <a:r>
              <a:rPr lang="en-US">
                <a:ea typeface="Calibri" panose="020F0502020204030204"/>
                <a:cs typeface="Calibri" panose="020F0502020204030204"/>
              </a:rPr>
              <a:t> </a:t>
            </a:r>
            <a:r>
              <a:rPr lang="en-US" err="1">
                <a:ea typeface="Calibri" panose="020F0502020204030204"/>
                <a:cs typeface="Calibri" panose="020F0502020204030204"/>
              </a:rPr>
              <a:t>informāciju</a:t>
            </a:r>
            <a:r>
              <a:rPr lang="en-US">
                <a:ea typeface="Calibri" panose="020F0502020204030204"/>
                <a:cs typeface="Calibri" panose="020F0502020204030204"/>
              </a:rPr>
              <a:t>, tai </a:t>
            </a:r>
            <a:r>
              <a:rPr lang="en-US" err="1">
                <a:ea typeface="Calibri" panose="020F0502020204030204"/>
                <a:cs typeface="Calibri" panose="020F0502020204030204"/>
              </a:rPr>
              <a:t>skaitā</a:t>
            </a:r>
            <a:r>
              <a:rPr lang="en-US">
                <a:ea typeface="Calibri" panose="020F0502020204030204"/>
                <a:cs typeface="Calibri" panose="020F0502020204030204"/>
              </a:rPr>
              <a:t>:</a:t>
            </a:r>
          </a:p>
          <a:p>
            <a:pPr lvl="1">
              <a:buFont typeface="Courier New" panose="020B0604020202020204" pitchFamily="34" charset="0"/>
              <a:buChar char="o"/>
            </a:pPr>
            <a:r>
              <a:rPr lang="en-US" err="1">
                <a:ea typeface="Calibri" panose="020F0502020204030204"/>
                <a:cs typeface="Calibri" panose="020F0502020204030204"/>
              </a:rPr>
              <a:t>Vienkārša</a:t>
            </a:r>
            <a:r>
              <a:rPr lang="en-US">
                <a:ea typeface="Calibri" panose="020F0502020204030204"/>
                <a:cs typeface="Calibri" panose="020F0502020204030204"/>
              </a:rPr>
              <a:t> </a:t>
            </a:r>
            <a:r>
              <a:rPr lang="en-US" err="1">
                <a:ea typeface="Calibri" panose="020F0502020204030204"/>
                <a:cs typeface="Calibri" panose="020F0502020204030204"/>
              </a:rPr>
              <a:t>filtrēšana</a:t>
            </a:r>
            <a:r>
              <a:rPr lang="en-US">
                <a:ea typeface="Calibri" panose="020F0502020204030204"/>
                <a:cs typeface="Calibri" panose="020F0502020204030204"/>
              </a:rPr>
              <a:t> (WHERE).</a:t>
            </a:r>
          </a:p>
          <a:p>
            <a:pPr lvl="1">
              <a:buFont typeface="Courier New" panose="020B0604020202020204" pitchFamily="34" charset="0"/>
              <a:buChar char="o"/>
            </a:pPr>
            <a:r>
              <a:rPr lang="en-US">
                <a:ea typeface="Calibri" panose="020F0502020204030204"/>
                <a:cs typeface="Calibri" panose="020F0502020204030204"/>
              </a:rPr>
              <a:t>Datu </a:t>
            </a:r>
            <a:r>
              <a:rPr lang="en-US" err="1">
                <a:ea typeface="Calibri" panose="020F0502020204030204"/>
                <a:cs typeface="Calibri" panose="020F0502020204030204"/>
              </a:rPr>
              <a:t>apkopošana</a:t>
            </a:r>
            <a:r>
              <a:rPr lang="en-US">
                <a:ea typeface="Calibri" panose="020F0502020204030204"/>
                <a:cs typeface="Calibri" panose="020F0502020204030204"/>
              </a:rPr>
              <a:t> </a:t>
            </a:r>
            <a:r>
              <a:rPr lang="en-US" err="1">
                <a:ea typeface="Calibri" panose="020F0502020204030204"/>
                <a:cs typeface="Calibri" panose="020F0502020204030204"/>
              </a:rPr>
              <a:t>ar</a:t>
            </a:r>
            <a:r>
              <a:rPr lang="en-US">
                <a:ea typeface="Calibri" panose="020F0502020204030204"/>
                <a:cs typeface="Calibri" panose="020F0502020204030204"/>
              </a:rPr>
              <a:t> </a:t>
            </a:r>
            <a:r>
              <a:rPr lang="en-US" err="1">
                <a:ea typeface="Calibri" panose="020F0502020204030204"/>
                <a:cs typeface="Calibri" panose="020F0502020204030204"/>
              </a:rPr>
              <a:t>agregātfunkcijām</a:t>
            </a:r>
            <a:r>
              <a:rPr lang="en-US">
                <a:ea typeface="Calibri" panose="020F0502020204030204"/>
                <a:cs typeface="Calibri" panose="020F0502020204030204"/>
              </a:rPr>
              <a:t> (COUNT, SUM, AVG, MAX).</a:t>
            </a:r>
          </a:p>
          <a:p>
            <a:pPr lvl="1">
              <a:buFont typeface="Courier New" panose="020B0604020202020204" pitchFamily="34" charset="0"/>
              <a:buChar char="o"/>
            </a:pPr>
            <a:r>
              <a:rPr lang="en-US">
                <a:ea typeface="Calibri" panose="020F0502020204030204"/>
                <a:cs typeface="Calibri" panose="020F0502020204030204"/>
              </a:rPr>
              <a:t>Datu </a:t>
            </a:r>
            <a:r>
              <a:rPr lang="en-US" err="1">
                <a:ea typeface="Calibri" panose="020F0502020204030204"/>
                <a:cs typeface="Calibri" panose="020F0502020204030204"/>
              </a:rPr>
              <a:t>grupēšana</a:t>
            </a:r>
            <a:r>
              <a:rPr lang="en-US">
                <a:ea typeface="Calibri" panose="020F0502020204030204"/>
                <a:cs typeface="Calibri" panose="020F0502020204030204"/>
              </a:rPr>
              <a:t> (GROUP BY).</a:t>
            </a:r>
          </a:p>
          <a:p>
            <a:pPr lvl="1">
              <a:buFont typeface="Courier New" panose="020B0604020202020204" pitchFamily="34" charset="0"/>
              <a:buChar char="o"/>
            </a:pPr>
            <a:r>
              <a:rPr lang="en-US">
                <a:ea typeface="Calibri" panose="020F0502020204030204"/>
                <a:cs typeface="Calibri" panose="020F0502020204030204"/>
              </a:rPr>
              <a:t>Datu </a:t>
            </a:r>
            <a:r>
              <a:rPr lang="en-US" err="1">
                <a:ea typeface="Calibri" panose="020F0502020204030204"/>
                <a:cs typeface="Calibri" panose="020F0502020204030204"/>
              </a:rPr>
              <a:t>iegūšana</a:t>
            </a:r>
            <a:r>
              <a:rPr lang="en-US">
                <a:ea typeface="Calibri" panose="020F0502020204030204"/>
                <a:cs typeface="Calibri" panose="020F0502020204030204"/>
              </a:rPr>
              <a:t> no </a:t>
            </a:r>
            <a:r>
              <a:rPr lang="en-US" err="1">
                <a:ea typeface="Calibri" panose="020F0502020204030204"/>
                <a:cs typeface="Calibri" panose="020F0502020204030204"/>
              </a:rPr>
              <a:t>vairākām</a:t>
            </a:r>
            <a:r>
              <a:rPr lang="en-US">
                <a:ea typeface="Calibri" panose="020F0502020204030204"/>
                <a:cs typeface="Calibri" panose="020F0502020204030204"/>
              </a:rPr>
              <a:t> </a:t>
            </a:r>
            <a:r>
              <a:rPr lang="en-US" err="1">
                <a:ea typeface="Calibri" panose="020F0502020204030204"/>
                <a:cs typeface="Calibri" panose="020F0502020204030204"/>
              </a:rPr>
              <a:t>saistītām</a:t>
            </a:r>
            <a:r>
              <a:rPr lang="en-US">
                <a:ea typeface="Calibri" panose="020F0502020204030204"/>
                <a:cs typeface="Calibri" panose="020F0502020204030204"/>
              </a:rPr>
              <a:t> </a:t>
            </a:r>
            <a:r>
              <a:rPr lang="en-US" err="1">
                <a:ea typeface="Calibri" panose="020F0502020204030204"/>
                <a:cs typeface="Calibri" panose="020F0502020204030204"/>
              </a:rPr>
              <a:t>tabulām</a:t>
            </a:r>
            <a:r>
              <a:rPr lang="en-US">
                <a:ea typeface="Calibri" panose="020F0502020204030204"/>
                <a:cs typeface="Calibri" panose="020F0502020204030204"/>
              </a:rPr>
              <a:t> (JOIN).</a:t>
            </a:r>
          </a:p>
          <a:p>
            <a:r>
              <a:rPr lang="en-US" err="1">
                <a:ea typeface="Calibri" panose="020F0502020204030204"/>
                <a:cs typeface="Calibri" panose="020F0502020204030204"/>
              </a:rPr>
              <a:t>Labās</a:t>
            </a:r>
            <a:r>
              <a:rPr lang="en-US">
                <a:ea typeface="Calibri" panose="020F0502020204030204"/>
                <a:cs typeface="Calibri" panose="020F0502020204030204"/>
              </a:rPr>
              <a:t> </a:t>
            </a:r>
            <a:r>
              <a:rPr lang="en-US" err="1">
                <a:ea typeface="Calibri" panose="020F0502020204030204"/>
                <a:cs typeface="Calibri" panose="020F0502020204030204"/>
              </a:rPr>
              <a:t>prakses</a:t>
            </a:r>
            <a:r>
              <a:rPr lang="en-US">
                <a:ea typeface="Calibri" panose="020F0502020204030204"/>
                <a:cs typeface="Calibri" panose="020F0502020204030204"/>
              </a:rPr>
              <a:t> </a:t>
            </a:r>
            <a:r>
              <a:rPr lang="en-US" err="1">
                <a:ea typeface="Calibri" panose="020F0502020204030204"/>
                <a:cs typeface="Calibri" panose="020F0502020204030204"/>
              </a:rPr>
              <a:t>ievērošana</a:t>
            </a:r>
            <a:r>
              <a:rPr lang="en-US">
                <a:ea typeface="Calibri" panose="020F0502020204030204"/>
                <a:cs typeface="Calibri" panose="020F0502020204030204"/>
              </a:rPr>
              <a:t>: </a:t>
            </a:r>
            <a:r>
              <a:rPr lang="en-US" err="1">
                <a:ea typeface="Calibri" panose="020F0502020204030204"/>
                <a:cs typeface="Calibri" panose="020F0502020204030204"/>
              </a:rPr>
              <a:t>Saprātīgu</a:t>
            </a:r>
            <a:r>
              <a:rPr lang="en-US">
                <a:ea typeface="Calibri" panose="020F0502020204030204"/>
                <a:cs typeface="Calibri" panose="020F0502020204030204"/>
              </a:rPr>
              <a:t> </a:t>
            </a:r>
            <a:r>
              <a:rPr lang="en-US" err="1">
                <a:ea typeface="Calibri" panose="020F0502020204030204"/>
                <a:cs typeface="Calibri" panose="020F0502020204030204"/>
              </a:rPr>
              <a:t>nosaukumu</a:t>
            </a:r>
            <a:r>
              <a:rPr lang="en-US">
                <a:ea typeface="Calibri" panose="020F0502020204030204"/>
                <a:cs typeface="Calibri" panose="020F0502020204030204"/>
              </a:rPr>
              <a:t> </a:t>
            </a:r>
            <a:r>
              <a:rPr lang="en-US" err="1">
                <a:ea typeface="Calibri" panose="020F0502020204030204"/>
                <a:cs typeface="Calibri" panose="020F0502020204030204"/>
              </a:rPr>
              <a:t>veidošana</a:t>
            </a:r>
            <a:r>
              <a:rPr lang="en-US">
                <a:ea typeface="Calibri" panose="020F0502020204030204"/>
                <a:cs typeface="Calibri" panose="020F0502020204030204"/>
              </a:rPr>
              <a:t> </a:t>
            </a:r>
            <a:r>
              <a:rPr lang="en-US" err="1">
                <a:ea typeface="Calibri" panose="020F0502020204030204"/>
                <a:cs typeface="Calibri" panose="020F0502020204030204"/>
              </a:rPr>
              <a:t>tabulām</a:t>
            </a:r>
            <a:r>
              <a:rPr lang="en-US">
                <a:ea typeface="Calibri" panose="020F0502020204030204"/>
                <a:cs typeface="Calibri" panose="020F0502020204030204"/>
              </a:rPr>
              <a:t> un </a:t>
            </a:r>
            <a:r>
              <a:rPr lang="en-US" err="1">
                <a:ea typeface="Calibri" panose="020F0502020204030204"/>
                <a:cs typeface="Calibri" panose="020F0502020204030204"/>
              </a:rPr>
              <a:t>kolonnām</a:t>
            </a:r>
            <a:r>
              <a:rPr lang="en-US">
                <a:ea typeface="Calibri" panose="020F0502020204030204"/>
                <a:cs typeface="Calibri" panose="020F0502020204030204"/>
              </a:rPr>
              <a:t>.</a:t>
            </a: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7535763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EE948-3137-D8F1-0232-2F2A9636DA8B}"/>
              </a:ext>
            </a:extLst>
          </p:cNvPr>
          <p:cNvSpPr>
            <a:spLocks noGrp="1"/>
          </p:cNvSpPr>
          <p:nvPr>
            <p:ph idx="1"/>
          </p:nvPr>
        </p:nvSpPr>
        <p:spPr>
          <a:xfrm>
            <a:off x="838200" y="217991"/>
            <a:ext cx="10515600" cy="5958972"/>
          </a:xfrm>
        </p:spPr>
        <p:txBody>
          <a:bodyPr vert="horz" lIns="91440" tIns="45720" rIns="91440" bIns="45720" rtlCol="0" anchor="t">
            <a:normAutofit fontScale="92500" lnSpcReduction="10000"/>
          </a:bodyPr>
          <a:lstStyle/>
          <a:p>
            <a:pPr marL="0" indent="0">
              <a:buNone/>
            </a:pPr>
            <a:r>
              <a:rPr lang="en-US" err="1">
                <a:ea typeface="Calibri" panose="020F0502020204030204"/>
                <a:cs typeface="Calibri" panose="020F0502020204030204"/>
              </a:rPr>
              <a:t>Pirms</a:t>
            </a:r>
            <a:r>
              <a:rPr lang="en-US">
                <a:ea typeface="Calibri" panose="020F0502020204030204"/>
                <a:cs typeface="Calibri" panose="020F0502020204030204"/>
              </a:rPr>
              <a:t> </a:t>
            </a:r>
            <a:r>
              <a:rPr lang="en-US" err="1">
                <a:ea typeface="Calibri" panose="020F0502020204030204"/>
                <a:cs typeface="Calibri" panose="020F0502020204030204"/>
              </a:rPr>
              <a:t>rakstīt</a:t>
            </a:r>
            <a:r>
              <a:rPr lang="en-US">
                <a:ea typeface="Calibri" panose="020F0502020204030204"/>
                <a:cs typeface="Calibri" panose="020F0502020204030204"/>
              </a:rPr>
              <a:t> </a:t>
            </a:r>
            <a:r>
              <a:rPr lang="en-US" err="1">
                <a:ea typeface="Calibri" panose="020F0502020204030204"/>
                <a:cs typeface="Calibri" panose="020F0502020204030204"/>
              </a:rPr>
              <a:t>kodu</a:t>
            </a:r>
            <a:r>
              <a:rPr lang="en-US">
                <a:ea typeface="Calibri" panose="020F0502020204030204"/>
                <a:cs typeface="Calibri" panose="020F0502020204030204"/>
              </a:rPr>
              <a:t>, datu </a:t>
            </a:r>
            <a:r>
              <a:rPr lang="en-US" err="1">
                <a:ea typeface="Calibri" panose="020F0502020204030204"/>
                <a:cs typeface="Calibri" panose="020F0502020204030204"/>
              </a:rPr>
              <a:t>bāze</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jāizplāno</a:t>
            </a:r>
            <a:r>
              <a:rPr lang="en-US">
                <a:ea typeface="Calibri" panose="020F0502020204030204"/>
                <a:cs typeface="Calibri" panose="020F0502020204030204"/>
              </a:rPr>
              <a:t>. To </a:t>
            </a:r>
            <a:r>
              <a:rPr lang="en-US" err="1">
                <a:ea typeface="Calibri" panose="020F0502020204030204"/>
                <a:cs typeface="Calibri" panose="020F0502020204030204"/>
              </a:rPr>
              <a:t>parasti</a:t>
            </a:r>
            <a:r>
              <a:rPr lang="en-US">
                <a:ea typeface="Calibri" panose="020F0502020204030204"/>
                <a:cs typeface="Calibri" panose="020F0502020204030204"/>
              </a:rPr>
              <a:t> </a:t>
            </a:r>
            <a:r>
              <a:rPr lang="en-US" err="1">
                <a:ea typeface="Calibri" panose="020F0502020204030204"/>
                <a:cs typeface="Calibri" panose="020F0502020204030204"/>
              </a:rPr>
              <a:t>dara</a:t>
            </a:r>
            <a:r>
              <a:rPr lang="en-US">
                <a:ea typeface="Calibri" panose="020F0502020204030204"/>
                <a:cs typeface="Calibri" panose="020F0502020204030204"/>
              </a:rPr>
              <a:t>, </a:t>
            </a:r>
            <a:r>
              <a:rPr lang="en-US" err="1">
                <a:ea typeface="Calibri" panose="020F0502020204030204"/>
                <a:cs typeface="Calibri" panose="020F0502020204030204"/>
              </a:rPr>
              <a:t>veidojot</a:t>
            </a:r>
            <a:r>
              <a:rPr lang="en-US">
                <a:ea typeface="Calibri" panose="020F0502020204030204"/>
                <a:cs typeface="Calibri" panose="020F0502020204030204"/>
              </a:rPr>
              <a:t> </a:t>
            </a:r>
            <a:r>
              <a:rPr lang="en-US" err="1">
                <a:ea typeface="Calibri" panose="020F0502020204030204"/>
                <a:cs typeface="Calibri" panose="020F0502020204030204"/>
              </a:rPr>
              <a:t>Entītiju-Relāciju</a:t>
            </a:r>
            <a:r>
              <a:rPr lang="en-US">
                <a:ea typeface="Calibri" panose="020F0502020204030204"/>
                <a:cs typeface="Calibri" panose="020F0502020204030204"/>
              </a:rPr>
              <a:t> </a:t>
            </a:r>
            <a:r>
              <a:rPr lang="en-US" err="1">
                <a:ea typeface="Calibri" panose="020F0502020204030204"/>
                <a:cs typeface="Calibri" panose="020F0502020204030204"/>
              </a:rPr>
              <a:t>Diagrammu</a:t>
            </a:r>
            <a:r>
              <a:rPr lang="en-US">
                <a:ea typeface="Calibri" panose="020F0502020204030204"/>
                <a:cs typeface="Calibri" panose="020F0502020204030204"/>
              </a:rPr>
              <a:t> (ERD).</a:t>
            </a:r>
          </a:p>
          <a:p>
            <a:pPr>
              <a:buFont typeface="Arial"/>
              <a:buChar char="•"/>
            </a:pPr>
            <a:r>
              <a:rPr lang="en-US" b="1" err="1">
                <a:ea typeface="+mn-lt"/>
                <a:cs typeface="+mn-lt"/>
              </a:rPr>
              <a:t>Entītija</a:t>
            </a:r>
            <a:r>
              <a:rPr lang="en-US" b="1">
                <a:ea typeface="+mn-lt"/>
                <a:cs typeface="+mn-lt"/>
              </a:rPr>
              <a:t> (Entity):</a:t>
            </a:r>
            <a:r>
              <a:rPr lang="en-US">
                <a:ea typeface="+mn-lt"/>
                <a:cs typeface="+mn-lt"/>
              </a:rPr>
              <a:t> </a:t>
            </a:r>
            <a:r>
              <a:rPr lang="en-US" err="1">
                <a:ea typeface="+mn-lt"/>
                <a:cs typeface="+mn-lt"/>
              </a:rPr>
              <a:t>Galvenais</a:t>
            </a:r>
            <a:r>
              <a:rPr lang="en-US">
                <a:ea typeface="+mn-lt"/>
                <a:cs typeface="+mn-lt"/>
              </a:rPr>
              <a:t> </a:t>
            </a:r>
            <a:r>
              <a:rPr lang="en-US" err="1">
                <a:ea typeface="+mn-lt"/>
                <a:cs typeface="+mn-lt"/>
              </a:rPr>
              <a:t>objekts</a:t>
            </a:r>
            <a:r>
              <a:rPr lang="en-US">
                <a:ea typeface="+mn-lt"/>
                <a:cs typeface="+mn-lt"/>
              </a:rPr>
              <a:t> </a:t>
            </a:r>
            <a:r>
              <a:rPr lang="en-US" err="1">
                <a:ea typeface="+mn-lt"/>
                <a:cs typeface="+mn-lt"/>
              </a:rPr>
              <a:t>vai</a:t>
            </a:r>
            <a:r>
              <a:rPr lang="en-US">
                <a:ea typeface="+mn-lt"/>
                <a:cs typeface="+mn-lt"/>
              </a:rPr>
              <a:t> </a:t>
            </a:r>
            <a:r>
              <a:rPr lang="en-US" err="1">
                <a:ea typeface="+mn-lt"/>
                <a:cs typeface="+mn-lt"/>
              </a:rPr>
              <a:t>jēdziens</a:t>
            </a:r>
            <a:r>
              <a:rPr lang="en-US">
                <a:ea typeface="+mn-lt"/>
                <a:cs typeface="+mn-lt"/>
              </a:rPr>
              <a:t>, par kuru </a:t>
            </a:r>
            <a:r>
              <a:rPr lang="en-US" err="1">
                <a:ea typeface="+mn-lt"/>
                <a:cs typeface="+mn-lt"/>
              </a:rPr>
              <a:t>vēlamies</a:t>
            </a:r>
            <a:r>
              <a:rPr lang="en-US">
                <a:ea typeface="+mn-lt"/>
                <a:cs typeface="+mn-lt"/>
              </a:rPr>
              <a:t> </a:t>
            </a:r>
            <a:r>
              <a:rPr lang="en-US" err="1">
                <a:ea typeface="+mn-lt"/>
                <a:cs typeface="+mn-lt"/>
              </a:rPr>
              <a:t>glabāt</a:t>
            </a:r>
            <a:r>
              <a:rPr lang="en-US">
                <a:ea typeface="+mn-lt"/>
                <a:cs typeface="+mn-lt"/>
              </a:rPr>
              <a:t> datus. Katra </a:t>
            </a:r>
            <a:r>
              <a:rPr lang="en-US" err="1">
                <a:ea typeface="+mn-lt"/>
                <a:cs typeface="+mn-lt"/>
              </a:rPr>
              <a:t>entītija</a:t>
            </a:r>
            <a:r>
              <a:rPr lang="en-US">
                <a:ea typeface="+mn-lt"/>
                <a:cs typeface="+mn-lt"/>
              </a:rPr>
              <a:t> </a:t>
            </a:r>
            <a:r>
              <a:rPr lang="en-US" err="1">
                <a:ea typeface="+mn-lt"/>
                <a:cs typeface="+mn-lt"/>
              </a:rPr>
              <a:t>kļūst</a:t>
            </a:r>
            <a:r>
              <a:rPr lang="en-US">
                <a:ea typeface="+mn-lt"/>
                <a:cs typeface="+mn-lt"/>
              </a:rPr>
              <a:t> par </a:t>
            </a:r>
            <a:r>
              <a:rPr lang="en-US" b="1" err="1">
                <a:ea typeface="+mn-lt"/>
                <a:cs typeface="+mn-lt"/>
              </a:rPr>
              <a:t>tabulu</a:t>
            </a:r>
            <a:r>
              <a:rPr lang="en-US">
                <a:ea typeface="+mn-lt"/>
                <a:cs typeface="+mn-lt"/>
              </a:rPr>
              <a:t> datu </a:t>
            </a:r>
            <a:r>
              <a:rPr lang="en-US" err="1">
                <a:ea typeface="+mn-lt"/>
                <a:cs typeface="+mn-lt"/>
              </a:rPr>
              <a:t>bāzē</a:t>
            </a:r>
            <a:r>
              <a:rPr lang="en-US">
                <a:ea typeface="+mn-lt"/>
                <a:cs typeface="+mn-lt"/>
              </a:rPr>
              <a:t>.</a:t>
            </a:r>
            <a:endParaRPr lang="en-US"/>
          </a:p>
          <a:p>
            <a:pPr marL="971550" lvl="1" indent="-285750">
              <a:buFont typeface="Arial"/>
              <a:buChar char="•"/>
            </a:pPr>
            <a:r>
              <a:rPr lang="en-US" i="1" err="1">
                <a:ea typeface="+mn-lt"/>
                <a:cs typeface="+mn-lt"/>
              </a:rPr>
              <a:t>Piemērs</a:t>
            </a:r>
            <a:r>
              <a:rPr lang="en-US" i="1">
                <a:ea typeface="+mn-lt"/>
                <a:cs typeface="+mn-lt"/>
              </a:rPr>
              <a:t> no </a:t>
            </a:r>
            <a:r>
              <a:rPr lang="en-US" i="1" err="1">
                <a:ea typeface="+mn-lt"/>
                <a:cs typeface="+mn-lt"/>
              </a:rPr>
              <a:t>eksāmena</a:t>
            </a:r>
            <a:r>
              <a:rPr lang="en-US" i="1">
                <a:ea typeface="+mn-lt"/>
                <a:cs typeface="+mn-lt"/>
              </a:rPr>
              <a:t>:</a:t>
            </a:r>
            <a:r>
              <a:rPr lang="en-US">
                <a:ea typeface="+mn-lt"/>
                <a:cs typeface="+mn-lt"/>
              </a:rPr>
              <a:t> </a:t>
            </a:r>
            <a:r>
              <a:rPr lang="en-US" err="1">
                <a:ea typeface="+mn-lt"/>
                <a:cs typeface="+mn-lt"/>
              </a:rPr>
              <a:t>Kafejnīca</a:t>
            </a:r>
            <a:r>
              <a:rPr lang="en-US">
                <a:ea typeface="+mn-lt"/>
                <a:cs typeface="+mn-lt"/>
              </a:rPr>
              <a:t>, </a:t>
            </a:r>
            <a:r>
              <a:rPr lang="en-US" err="1">
                <a:ea typeface="+mn-lt"/>
                <a:cs typeface="+mn-lt"/>
              </a:rPr>
              <a:t>Darbinieks</a:t>
            </a:r>
            <a:r>
              <a:rPr lang="en-US">
                <a:ea typeface="+mn-lt"/>
                <a:cs typeface="+mn-lt"/>
              </a:rPr>
              <a:t>, </a:t>
            </a:r>
            <a:r>
              <a:rPr lang="en-US" err="1">
                <a:ea typeface="+mn-lt"/>
                <a:cs typeface="+mn-lt"/>
              </a:rPr>
              <a:t>Pasūtījums</a:t>
            </a:r>
            <a:r>
              <a:rPr lang="en-US">
                <a:ea typeface="+mn-lt"/>
                <a:cs typeface="+mn-lt"/>
              </a:rPr>
              <a:t>.</a:t>
            </a:r>
            <a:endParaRPr lang="en-US"/>
          </a:p>
          <a:p>
            <a:pPr>
              <a:buFont typeface="Arial"/>
              <a:buChar char="•"/>
            </a:pPr>
            <a:r>
              <a:rPr lang="en-US" b="1" err="1">
                <a:ea typeface="+mn-lt"/>
                <a:cs typeface="+mn-lt"/>
              </a:rPr>
              <a:t>Atribūts</a:t>
            </a:r>
            <a:r>
              <a:rPr lang="en-US" b="1">
                <a:ea typeface="+mn-lt"/>
                <a:cs typeface="+mn-lt"/>
              </a:rPr>
              <a:t> (Attribute):</a:t>
            </a:r>
            <a:r>
              <a:rPr lang="en-US">
                <a:ea typeface="+mn-lt"/>
                <a:cs typeface="+mn-lt"/>
              </a:rPr>
              <a:t> </a:t>
            </a:r>
            <a:r>
              <a:rPr lang="en-US" err="1">
                <a:ea typeface="+mn-lt"/>
                <a:cs typeface="+mn-lt"/>
              </a:rPr>
              <a:t>Entītiju</a:t>
            </a:r>
            <a:r>
              <a:rPr lang="en-US">
                <a:ea typeface="+mn-lt"/>
                <a:cs typeface="+mn-lt"/>
              </a:rPr>
              <a:t> </a:t>
            </a:r>
            <a:r>
              <a:rPr lang="en-US" err="1">
                <a:ea typeface="+mn-lt"/>
                <a:cs typeface="+mn-lt"/>
              </a:rPr>
              <a:t>īpašība</a:t>
            </a:r>
            <a:r>
              <a:rPr lang="en-US">
                <a:ea typeface="+mn-lt"/>
                <a:cs typeface="+mn-lt"/>
              </a:rPr>
              <a:t> </a:t>
            </a:r>
            <a:r>
              <a:rPr lang="en-US" err="1">
                <a:ea typeface="+mn-lt"/>
                <a:cs typeface="+mn-lt"/>
              </a:rPr>
              <a:t>vai</a:t>
            </a:r>
            <a:r>
              <a:rPr lang="en-US">
                <a:ea typeface="+mn-lt"/>
                <a:cs typeface="+mn-lt"/>
              </a:rPr>
              <a:t> </a:t>
            </a:r>
            <a:r>
              <a:rPr lang="en-US" err="1">
                <a:ea typeface="+mn-lt"/>
                <a:cs typeface="+mn-lt"/>
              </a:rPr>
              <a:t>raksturlielums</a:t>
            </a:r>
            <a:r>
              <a:rPr lang="en-US">
                <a:ea typeface="+mn-lt"/>
                <a:cs typeface="+mn-lt"/>
              </a:rPr>
              <a:t>. </a:t>
            </a:r>
            <a:r>
              <a:rPr lang="en-US" err="1">
                <a:ea typeface="+mn-lt"/>
                <a:cs typeface="+mn-lt"/>
              </a:rPr>
              <a:t>Katrs</a:t>
            </a:r>
            <a:r>
              <a:rPr lang="en-US">
                <a:ea typeface="+mn-lt"/>
                <a:cs typeface="+mn-lt"/>
              </a:rPr>
              <a:t> </a:t>
            </a:r>
            <a:r>
              <a:rPr lang="en-US" err="1">
                <a:ea typeface="+mn-lt"/>
                <a:cs typeface="+mn-lt"/>
              </a:rPr>
              <a:t>atribūts</a:t>
            </a:r>
            <a:r>
              <a:rPr lang="en-US">
                <a:ea typeface="+mn-lt"/>
                <a:cs typeface="+mn-lt"/>
              </a:rPr>
              <a:t> </a:t>
            </a:r>
            <a:r>
              <a:rPr lang="en-US" err="1">
                <a:ea typeface="+mn-lt"/>
                <a:cs typeface="+mn-lt"/>
              </a:rPr>
              <a:t>kļūst</a:t>
            </a:r>
            <a:r>
              <a:rPr lang="en-US">
                <a:ea typeface="+mn-lt"/>
                <a:cs typeface="+mn-lt"/>
              </a:rPr>
              <a:t> par </a:t>
            </a:r>
            <a:r>
              <a:rPr lang="en-US" b="1" err="1">
                <a:ea typeface="+mn-lt"/>
                <a:cs typeface="+mn-lt"/>
              </a:rPr>
              <a:t>kolonnu</a:t>
            </a:r>
            <a:r>
              <a:rPr lang="en-US">
                <a:ea typeface="+mn-lt"/>
                <a:cs typeface="+mn-lt"/>
              </a:rPr>
              <a:t> </a:t>
            </a:r>
            <a:r>
              <a:rPr lang="en-US" err="1">
                <a:ea typeface="+mn-lt"/>
                <a:cs typeface="+mn-lt"/>
              </a:rPr>
              <a:t>tabulā</a:t>
            </a:r>
            <a:r>
              <a:rPr lang="en-US">
                <a:ea typeface="+mn-lt"/>
                <a:cs typeface="+mn-lt"/>
              </a:rPr>
              <a:t>.</a:t>
            </a:r>
            <a:endParaRPr lang="en-US"/>
          </a:p>
          <a:p>
            <a:pPr marL="971550" lvl="1" indent="-285750">
              <a:buFont typeface="Arial"/>
              <a:buChar char="•"/>
            </a:pPr>
            <a:r>
              <a:rPr lang="en-US" i="1" err="1">
                <a:ea typeface="+mn-lt"/>
                <a:cs typeface="+mn-lt"/>
              </a:rPr>
              <a:t>Piemērs</a:t>
            </a:r>
            <a:r>
              <a:rPr lang="en-US" i="1">
                <a:ea typeface="+mn-lt"/>
                <a:cs typeface="+mn-lt"/>
              </a:rPr>
              <a:t>:</a:t>
            </a:r>
            <a:r>
              <a:rPr lang="en-US">
                <a:ea typeface="+mn-lt"/>
                <a:cs typeface="+mn-lt"/>
              </a:rPr>
              <a:t> </a:t>
            </a:r>
            <a:r>
              <a:rPr lang="en-US" err="1">
                <a:ea typeface="+mn-lt"/>
                <a:cs typeface="+mn-lt"/>
              </a:rPr>
              <a:t>Entītija</a:t>
            </a:r>
            <a:r>
              <a:rPr lang="en-US">
                <a:ea typeface="+mn-lt"/>
                <a:cs typeface="+mn-lt"/>
              </a:rPr>
              <a:t> </a:t>
            </a:r>
            <a:r>
              <a:rPr lang="en-US" err="1">
                <a:ea typeface="+mn-lt"/>
                <a:cs typeface="+mn-lt"/>
              </a:rPr>
              <a:t>Darbinieks</a:t>
            </a:r>
            <a:r>
              <a:rPr lang="en-US">
                <a:ea typeface="+mn-lt"/>
                <a:cs typeface="+mn-lt"/>
              </a:rPr>
              <a:t> </a:t>
            </a:r>
            <a:r>
              <a:rPr lang="en-US" err="1">
                <a:ea typeface="+mn-lt"/>
                <a:cs typeface="+mn-lt"/>
              </a:rPr>
              <a:t>ir</a:t>
            </a:r>
            <a:r>
              <a:rPr lang="en-US">
                <a:ea typeface="+mn-lt"/>
                <a:cs typeface="+mn-lt"/>
              </a:rPr>
              <a:t> </a:t>
            </a:r>
            <a:r>
              <a:rPr lang="en-US" err="1">
                <a:ea typeface="+mn-lt"/>
                <a:cs typeface="+mn-lt"/>
              </a:rPr>
              <a:t>atribūti</a:t>
            </a:r>
            <a:r>
              <a:rPr lang="en-US">
                <a:ea typeface="+mn-lt"/>
                <a:cs typeface="+mn-lt"/>
              </a:rPr>
              <a:t> </a:t>
            </a:r>
            <a:r>
              <a:rPr lang="en-US" err="1">
                <a:ea typeface="+mn-lt"/>
                <a:cs typeface="+mn-lt"/>
              </a:rPr>
              <a:t>vards</a:t>
            </a:r>
            <a:r>
              <a:rPr lang="en-US">
                <a:ea typeface="+mn-lt"/>
                <a:cs typeface="+mn-lt"/>
              </a:rPr>
              <a:t>, </a:t>
            </a:r>
            <a:r>
              <a:rPr lang="en-US" err="1">
                <a:ea typeface="+mn-lt"/>
                <a:cs typeface="+mn-lt"/>
              </a:rPr>
              <a:t>uzvards</a:t>
            </a:r>
            <a:r>
              <a:rPr lang="en-US">
                <a:ea typeface="+mn-lt"/>
                <a:cs typeface="+mn-lt"/>
              </a:rPr>
              <a:t>, </a:t>
            </a:r>
            <a:r>
              <a:rPr lang="en-US" err="1">
                <a:ea typeface="+mn-lt"/>
                <a:cs typeface="+mn-lt"/>
              </a:rPr>
              <a:t>talrunis</a:t>
            </a:r>
            <a:r>
              <a:rPr lang="en-US">
                <a:ea typeface="+mn-lt"/>
                <a:cs typeface="+mn-lt"/>
              </a:rPr>
              <a:t>.</a:t>
            </a:r>
            <a:endParaRPr lang="en-US"/>
          </a:p>
          <a:p>
            <a:pPr>
              <a:buFont typeface="Arial"/>
              <a:buChar char="•"/>
            </a:pPr>
            <a:r>
              <a:rPr lang="en-US" b="1" err="1">
                <a:ea typeface="+mn-lt"/>
                <a:cs typeface="+mn-lt"/>
              </a:rPr>
              <a:t>Relācija</a:t>
            </a:r>
            <a:r>
              <a:rPr lang="en-US" b="1">
                <a:ea typeface="+mn-lt"/>
                <a:cs typeface="+mn-lt"/>
              </a:rPr>
              <a:t> (Relationship):</a:t>
            </a:r>
            <a:r>
              <a:rPr lang="en-US">
                <a:ea typeface="+mn-lt"/>
                <a:cs typeface="+mn-lt"/>
              </a:rPr>
              <a:t> </a:t>
            </a:r>
            <a:r>
              <a:rPr lang="en-US" err="1">
                <a:ea typeface="+mn-lt"/>
                <a:cs typeface="+mn-lt"/>
              </a:rPr>
              <a:t>Loģiska</a:t>
            </a:r>
            <a:r>
              <a:rPr lang="en-US">
                <a:ea typeface="+mn-lt"/>
                <a:cs typeface="+mn-lt"/>
              </a:rPr>
              <a:t> </a:t>
            </a:r>
            <a:r>
              <a:rPr lang="en-US" err="1">
                <a:ea typeface="+mn-lt"/>
                <a:cs typeface="+mn-lt"/>
              </a:rPr>
              <a:t>saite</a:t>
            </a:r>
            <a:r>
              <a:rPr lang="en-US">
                <a:ea typeface="+mn-lt"/>
                <a:cs typeface="+mn-lt"/>
              </a:rPr>
              <a:t> </a:t>
            </a:r>
            <a:r>
              <a:rPr lang="en-US" err="1">
                <a:ea typeface="+mn-lt"/>
                <a:cs typeface="+mn-lt"/>
              </a:rPr>
              <a:t>starp</a:t>
            </a:r>
            <a:r>
              <a:rPr lang="en-US">
                <a:ea typeface="+mn-lt"/>
                <a:cs typeface="+mn-lt"/>
              </a:rPr>
              <a:t> </a:t>
            </a:r>
            <a:r>
              <a:rPr lang="en-US" err="1">
                <a:ea typeface="+mn-lt"/>
                <a:cs typeface="+mn-lt"/>
              </a:rPr>
              <a:t>divām</a:t>
            </a:r>
            <a:r>
              <a:rPr lang="en-US">
                <a:ea typeface="+mn-lt"/>
                <a:cs typeface="+mn-lt"/>
              </a:rPr>
              <a:t> </a:t>
            </a:r>
            <a:r>
              <a:rPr lang="en-US" err="1">
                <a:ea typeface="+mn-lt"/>
                <a:cs typeface="+mn-lt"/>
              </a:rPr>
              <a:t>entītēm</a:t>
            </a:r>
            <a:r>
              <a:rPr lang="en-US">
                <a:ea typeface="+mn-lt"/>
                <a:cs typeface="+mn-lt"/>
              </a:rPr>
              <a:t>.</a:t>
            </a:r>
            <a:endParaRPr lang="en-US"/>
          </a:p>
          <a:p>
            <a:pPr marL="971550" lvl="1" indent="-285750">
              <a:buFont typeface="Arial"/>
              <a:buChar char="•"/>
            </a:pPr>
            <a:r>
              <a:rPr lang="en-US" b="1">
                <a:ea typeface="+mn-lt"/>
                <a:cs typeface="+mn-lt"/>
              </a:rPr>
              <a:t>Viens </a:t>
            </a:r>
            <a:r>
              <a:rPr lang="en-US" b="1" err="1">
                <a:ea typeface="+mn-lt"/>
                <a:cs typeface="+mn-lt"/>
              </a:rPr>
              <a:t>pret</a:t>
            </a:r>
            <a:r>
              <a:rPr lang="en-US" b="1">
                <a:ea typeface="+mn-lt"/>
                <a:cs typeface="+mn-lt"/>
              </a:rPr>
              <a:t> </a:t>
            </a:r>
            <a:r>
              <a:rPr lang="en-US" b="1" err="1">
                <a:ea typeface="+mn-lt"/>
                <a:cs typeface="+mn-lt"/>
              </a:rPr>
              <a:t>daudziem</a:t>
            </a:r>
            <a:r>
              <a:rPr lang="en-US" b="1">
                <a:ea typeface="+mn-lt"/>
                <a:cs typeface="+mn-lt"/>
              </a:rPr>
              <a:t> (One-to-Many):</a:t>
            </a:r>
            <a:r>
              <a:rPr lang="en-US">
                <a:ea typeface="+mn-lt"/>
                <a:cs typeface="+mn-lt"/>
              </a:rPr>
              <a:t> </a:t>
            </a:r>
            <a:r>
              <a:rPr lang="en-US" err="1">
                <a:ea typeface="+mn-lt"/>
                <a:cs typeface="+mn-lt"/>
              </a:rPr>
              <a:t>Visbiežāk</a:t>
            </a:r>
            <a:r>
              <a:rPr lang="en-US">
                <a:ea typeface="+mn-lt"/>
                <a:cs typeface="+mn-lt"/>
              </a:rPr>
              <a:t> </a:t>
            </a:r>
            <a:r>
              <a:rPr lang="en-US" err="1">
                <a:ea typeface="+mn-lt"/>
                <a:cs typeface="+mn-lt"/>
              </a:rPr>
              <a:t>sastopamā</a:t>
            </a:r>
            <a:r>
              <a:rPr lang="en-US">
                <a:ea typeface="+mn-lt"/>
                <a:cs typeface="+mn-lt"/>
              </a:rPr>
              <a:t>. Viena </a:t>
            </a:r>
            <a:r>
              <a:rPr lang="en-US" err="1">
                <a:ea typeface="+mn-lt"/>
                <a:cs typeface="+mn-lt"/>
              </a:rPr>
              <a:t>entītija</a:t>
            </a:r>
            <a:r>
              <a:rPr lang="en-US">
                <a:ea typeface="+mn-lt"/>
                <a:cs typeface="+mn-lt"/>
              </a:rPr>
              <a:t> var </a:t>
            </a:r>
            <a:r>
              <a:rPr lang="en-US" err="1">
                <a:ea typeface="+mn-lt"/>
                <a:cs typeface="+mn-lt"/>
              </a:rPr>
              <a:t>būt</a:t>
            </a:r>
            <a:r>
              <a:rPr lang="en-US">
                <a:ea typeface="+mn-lt"/>
                <a:cs typeface="+mn-lt"/>
              </a:rPr>
              <a:t> </a:t>
            </a:r>
            <a:r>
              <a:rPr lang="en-US" err="1">
                <a:ea typeface="+mn-lt"/>
                <a:cs typeface="+mn-lt"/>
              </a:rPr>
              <a:t>saistīta</a:t>
            </a:r>
            <a:r>
              <a:rPr lang="en-US">
                <a:ea typeface="+mn-lt"/>
                <a:cs typeface="+mn-lt"/>
              </a:rPr>
              <a:t> </a:t>
            </a:r>
            <a:r>
              <a:rPr lang="en-US" err="1">
                <a:ea typeface="+mn-lt"/>
                <a:cs typeface="+mn-lt"/>
              </a:rPr>
              <a:t>ar</a:t>
            </a:r>
            <a:r>
              <a:rPr lang="en-US">
                <a:ea typeface="+mn-lt"/>
                <a:cs typeface="+mn-lt"/>
              </a:rPr>
              <a:t> </a:t>
            </a:r>
            <a:r>
              <a:rPr lang="en-US" err="1">
                <a:ea typeface="+mn-lt"/>
                <a:cs typeface="+mn-lt"/>
              </a:rPr>
              <a:t>daudzām</a:t>
            </a:r>
            <a:r>
              <a:rPr lang="en-US">
                <a:ea typeface="+mn-lt"/>
                <a:cs typeface="+mn-lt"/>
              </a:rPr>
              <a:t> </a:t>
            </a:r>
            <a:r>
              <a:rPr lang="en-US" err="1">
                <a:ea typeface="+mn-lt"/>
                <a:cs typeface="+mn-lt"/>
              </a:rPr>
              <a:t>citām</a:t>
            </a:r>
            <a:r>
              <a:rPr lang="en-US">
                <a:ea typeface="+mn-lt"/>
                <a:cs typeface="+mn-lt"/>
              </a:rPr>
              <a:t>.</a:t>
            </a:r>
            <a:endParaRPr lang="en-US"/>
          </a:p>
          <a:p>
            <a:pPr marL="1428750" lvl="2" indent="-285750">
              <a:buFont typeface="Arial"/>
              <a:buChar char="•"/>
            </a:pPr>
            <a:r>
              <a:rPr lang="en-US" i="1" err="1">
                <a:ea typeface="+mn-lt"/>
                <a:cs typeface="+mn-lt"/>
              </a:rPr>
              <a:t>Piemērs</a:t>
            </a:r>
            <a:r>
              <a:rPr lang="en-US" i="1">
                <a:ea typeface="+mn-lt"/>
                <a:cs typeface="+mn-lt"/>
              </a:rPr>
              <a:t>:</a:t>
            </a:r>
            <a:r>
              <a:rPr lang="en-US">
                <a:ea typeface="+mn-lt"/>
                <a:cs typeface="+mn-lt"/>
              </a:rPr>
              <a:t> Viena </a:t>
            </a:r>
            <a:r>
              <a:rPr lang="en-US" err="1">
                <a:ea typeface="+mn-lt"/>
                <a:cs typeface="+mn-lt"/>
              </a:rPr>
              <a:t>Kafejnīca</a:t>
            </a:r>
            <a:r>
              <a:rPr lang="en-US">
                <a:ea typeface="+mn-lt"/>
                <a:cs typeface="+mn-lt"/>
              </a:rPr>
              <a:t> var </a:t>
            </a:r>
            <a:r>
              <a:rPr lang="en-US" err="1">
                <a:ea typeface="+mn-lt"/>
                <a:cs typeface="+mn-lt"/>
              </a:rPr>
              <a:t>būt</a:t>
            </a:r>
            <a:r>
              <a:rPr lang="en-US">
                <a:ea typeface="+mn-lt"/>
                <a:cs typeface="+mn-lt"/>
              </a:rPr>
              <a:t> </a:t>
            </a:r>
            <a:r>
              <a:rPr lang="en-US" err="1">
                <a:ea typeface="+mn-lt"/>
                <a:cs typeface="+mn-lt"/>
              </a:rPr>
              <a:t>saistīta</a:t>
            </a:r>
            <a:r>
              <a:rPr lang="en-US">
                <a:ea typeface="+mn-lt"/>
                <a:cs typeface="+mn-lt"/>
              </a:rPr>
              <a:t> </a:t>
            </a:r>
            <a:r>
              <a:rPr lang="en-US" err="1">
                <a:ea typeface="+mn-lt"/>
                <a:cs typeface="+mn-lt"/>
              </a:rPr>
              <a:t>ar</a:t>
            </a:r>
            <a:r>
              <a:rPr lang="en-US">
                <a:ea typeface="+mn-lt"/>
                <a:cs typeface="+mn-lt"/>
              </a:rPr>
              <a:t> </a:t>
            </a:r>
            <a:r>
              <a:rPr lang="en-US" err="1">
                <a:ea typeface="+mn-lt"/>
                <a:cs typeface="+mn-lt"/>
              </a:rPr>
              <a:t>daudziem</a:t>
            </a:r>
            <a:r>
              <a:rPr lang="en-US">
                <a:ea typeface="+mn-lt"/>
                <a:cs typeface="+mn-lt"/>
              </a:rPr>
              <a:t> </a:t>
            </a:r>
            <a:r>
              <a:rPr lang="en-US" err="1">
                <a:ea typeface="+mn-lt"/>
                <a:cs typeface="+mn-lt"/>
              </a:rPr>
              <a:t>Darbiniekiem</a:t>
            </a:r>
            <a:r>
              <a:rPr lang="en-US">
                <a:ea typeface="+mn-lt"/>
                <a:cs typeface="+mn-lt"/>
              </a:rPr>
              <a:t>. </a:t>
            </a:r>
            <a:r>
              <a:rPr lang="en-US" err="1">
                <a:ea typeface="+mn-lt"/>
                <a:cs typeface="+mn-lt"/>
              </a:rPr>
              <a:t>Šo</a:t>
            </a:r>
            <a:r>
              <a:rPr lang="en-US">
                <a:ea typeface="+mn-lt"/>
                <a:cs typeface="+mn-lt"/>
              </a:rPr>
              <a:t> </a:t>
            </a:r>
            <a:r>
              <a:rPr lang="en-US" err="1">
                <a:ea typeface="+mn-lt"/>
                <a:cs typeface="+mn-lt"/>
              </a:rPr>
              <a:t>realizē</a:t>
            </a:r>
            <a:r>
              <a:rPr lang="en-US">
                <a:ea typeface="+mn-lt"/>
                <a:cs typeface="+mn-lt"/>
              </a:rPr>
              <a:t>, </a:t>
            </a:r>
            <a:r>
              <a:rPr lang="en-US" err="1">
                <a:ea typeface="+mn-lt"/>
                <a:cs typeface="+mn-lt"/>
              </a:rPr>
              <a:t>Darbinieki</a:t>
            </a:r>
            <a:r>
              <a:rPr lang="en-US">
                <a:ea typeface="+mn-lt"/>
                <a:cs typeface="+mn-lt"/>
              </a:rPr>
              <a:t> </a:t>
            </a:r>
            <a:r>
              <a:rPr lang="en-US" err="1">
                <a:ea typeface="+mn-lt"/>
                <a:cs typeface="+mn-lt"/>
              </a:rPr>
              <a:t>tabulā</a:t>
            </a:r>
            <a:r>
              <a:rPr lang="en-US">
                <a:ea typeface="+mn-lt"/>
                <a:cs typeface="+mn-lt"/>
              </a:rPr>
              <a:t> </a:t>
            </a:r>
            <a:r>
              <a:rPr lang="en-US" err="1">
                <a:ea typeface="+mn-lt"/>
                <a:cs typeface="+mn-lt"/>
              </a:rPr>
              <a:t>pievienojot</a:t>
            </a:r>
            <a:r>
              <a:rPr lang="en-US">
                <a:ea typeface="+mn-lt"/>
                <a:cs typeface="+mn-lt"/>
              </a:rPr>
              <a:t> </a:t>
            </a:r>
            <a:r>
              <a:rPr lang="en-US" err="1">
                <a:ea typeface="+mn-lt"/>
                <a:cs typeface="+mn-lt"/>
              </a:rPr>
              <a:t>kolonnu</a:t>
            </a:r>
            <a:r>
              <a:rPr lang="en-US">
                <a:ea typeface="+mn-lt"/>
                <a:cs typeface="+mn-lt"/>
              </a:rPr>
              <a:t> </a:t>
            </a:r>
            <a:r>
              <a:rPr lang="en-US" err="1">
                <a:ea typeface="+mn-lt"/>
                <a:cs typeface="+mn-lt"/>
              </a:rPr>
              <a:t>kafejnicas_id</a:t>
            </a:r>
            <a:r>
              <a:rPr lang="en-US">
                <a:ea typeface="+mn-lt"/>
                <a:cs typeface="+mn-lt"/>
              </a:rPr>
              <a:t>, kas </a:t>
            </a:r>
            <a:r>
              <a:rPr lang="en-US" err="1">
                <a:ea typeface="+mn-lt"/>
                <a:cs typeface="+mn-lt"/>
              </a:rPr>
              <a:t>būs</a:t>
            </a:r>
            <a:r>
              <a:rPr lang="en-US">
                <a:ea typeface="+mn-lt"/>
                <a:cs typeface="+mn-lt"/>
              </a:rPr>
              <a:t> </a:t>
            </a:r>
            <a:r>
              <a:rPr lang="en-US" err="1">
                <a:ea typeface="+mn-lt"/>
                <a:cs typeface="+mn-lt"/>
              </a:rPr>
              <a:t>ārējā</a:t>
            </a:r>
            <a:r>
              <a:rPr lang="en-US">
                <a:ea typeface="+mn-lt"/>
                <a:cs typeface="+mn-lt"/>
              </a:rPr>
              <a:t> </a:t>
            </a:r>
            <a:r>
              <a:rPr lang="en-US" err="1">
                <a:ea typeface="+mn-lt"/>
                <a:cs typeface="+mn-lt"/>
              </a:rPr>
              <a:t>atslēga</a:t>
            </a:r>
            <a:r>
              <a:rPr lang="en-US">
                <a:ea typeface="+mn-lt"/>
                <a:cs typeface="+mn-lt"/>
              </a:rPr>
              <a:t> (FK).</a:t>
            </a:r>
            <a:endParaRPr lang="en-US"/>
          </a:p>
          <a:p>
            <a:pPr marL="971550" lvl="1" indent="-285750">
              <a:buFont typeface="Arial"/>
              <a:buChar char="•"/>
            </a:pPr>
            <a:r>
              <a:rPr lang="en-US" b="1" err="1">
                <a:ea typeface="+mn-lt"/>
                <a:cs typeface="+mn-lt"/>
              </a:rPr>
              <a:t>Daudzi</a:t>
            </a:r>
            <a:r>
              <a:rPr lang="en-US" b="1">
                <a:ea typeface="+mn-lt"/>
                <a:cs typeface="+mn-lt"/>
              </a:rPr>
              <a:t> </a:t>
            </a:r>
            <a:r>
              <a:rPr lang="en-US" b="1" err="1">
                <a:ea typeface="+mn-lt"/>
                <a:cs typeface="+mn-lt"/>
              </a:rPr>
              <a:t>pret</a:t>
            </a:r>
            <a:r>
              <a:rPr lang="en-US" b="1">
                <a:ea typeface="+mn-lt"/>
                <a:cs typeface="+mn-lt"/>
              </a:rPr>
              <a:t> </a:t>
            </a:r>
            <a:r>
              <a:rPr lang="en-US" b="1" err="1">
                <a:ea typeface="+mn-lt"/>
                <a:cs typeface="+mn-lt"/>
              </a:rPr>
              <a:t>daudziem</a:t>
            </a:r>
            <a:r>
              <a:rPr lang="en-US" b="1">
                <a:ea typeface="+mn-lt"/>
                <a:cs typeface="+mn-lt"/>
              </a:rPr>
              <a:t> (Many-to-Many):</a:t>
            </a:r>
            <a:r>
              <a:rPr lang="en-US">
                <a:ea typeface="+mn-lt"/>
                <a:cs typeface="+mn-lt"/>
              </a:rPr>
              <a:t> </a:t>
            </a:r>
            <a:r>
              <a:rPr lang="en-US" err="1">
                <a:ea typeface="+mn-lt"/>
                <a:cs typeface="+mn-lt"/>
              </a:rPr>
              <a:t>Vairākas</a:t>
            </a:r>
            <a:r>
              <a:rPr lang="en-US">
                <a:ea typeface="+mn-lt"/>
                <a:cs typeface="+mn-lt"/>
              </a:rPr>
              <a:t> </a:t>
            </a:r>
            <a:r>
              <a:rPr lang="en-US" err="1">
                <a:ea typeface="+mn-lt"/>
                <a:cs typeface="+mn-lt"/>
              </a:rPr>
              <a:t>entītijas</a:t>
            </a:r>
            <a:r>
              <a:rPr lang="en-US">
                <a:ea typeface="+mn-lt"/>
                <a:cs typeface="+mn-lt"/>
              </a:rPr>
              <a:t> var </a:t>
            </a:r>
            <a:r>
              <a:rPr lang="en-US" err="1">
                <a:ea typeface="+mn-lt"/>
                <a:cs typeface="+mn-lt"/>
              </a:rPr>
              <a:t>būt</a:t>
            </a:r>
            <a:r>
              <a:rPr lang="en-US">
                <a:ea typeface="+mn-lt"/>
                <a:cs typeface="+mn-lt"/>
              </a:rPr>
              <a:t> </a:t>
            </a:r>
            <a:r>
              <a:rPr lang="en-US" err="1">
                <a:ea typeface="+mn-lt"/>
                <a:cs typeface="+mn-lt"/>
              </a:rPr>
              <a:t>saistītas</a:t>
            </a:r>
            <a:r>
              <a:rPr lang="en-US">
                <a:ea typeface="+mn-lt"/>
                <a:cs typeface="+mn-lt"/>
              </a:rPr>
              <a:t> </a:t>
            </a:r>
            <a:r>
              <a:rPr lang="en-US" err="1">
                <a:ea typeface="+mn-lt"/>
                <a:cs typeface="+mn-lt"/>
              </a:rPr>
              <a:t>ar</a:t>
            </a:r>
            <a:r>
              <a:rPr lang="en-US">
                <a:ea typeface="+mn-lt"/>
                <a:cs typeface="+mn-lt"/>
              </a:rPr>
              <a:t> </a:t>
            </a:r>
            <a:r>
              <a:rPr lang="en-US" err="1">
                <a:ea typeface="+mn-lt"/>
                <a:cs typeface="+mn-lt"/>
              </a:rPr>
              <a:t>vairākām</a:t>
            </a:r>
            <a:r>
              <a:rPr lang="en-US">
                <a:ea typeface="+mn-lt"/>
                <a:cs typeface="+mn-lt"/>
              </a:rPr>
              <a:t> </a:t>
            </a:r>
            <a:r>
              <a:rPr lang="en-US" err="1">
                <a:ea typeface="+mn-lt"/>
                <a:cs typeface="+mn-lt"/>
              </a:rPr>
              <a:t>citām</a:t>
            </a:r>
            <a:r>
              <a:rPr lang="en-US">
                <a:ea typeface="+mn-lt"/>
                <a:cs typeface="+mn-lt"/>
              </a:rPr>
              <a:t>. To </a:t>
            </a:r>
            <a:r>
              <a:rPr lang="en-US" err="1">
                <a:ea typeface="+mn-lt"/>
                <a:cs typeface="+mn-lt"/>
              </a:rPr>
              <a:t>realizē</a:t>
            </a:r>
            <a:r>
              <a:rPr lang="en-US">
                <a:ea typeface="+mn-lt"/>
                <a:cs typeface="+mn-lt"/>
              </a:rPr>
              <a:t> </a:t>
            </a:r>
            <a:r>
              <a:rPr lang="en-US" err="1">
                <a:ea typeface="+mn-lt"/>
                <a:cs typeface="+mn-lt"/>
              </a:rPr>
              <a:t>ar</a:t>
            </a:r>
            <a:r>
              <a:rPr lang="en-US">
                <a:ea typeface="+mn-lt"/>
                <a:cs typeface="+mn-lt"/>
              </a:rPr>
              <a:t> </a:t>
            </a:r>
            <a:r>
              <a:rPr lang="en-US" b="1" err="1">
                <a:ea typeface="+mn-lt"/>
                <a:cs typeface="+mn-lt"/>
              </a:rPr>
              <a:t>savienojošo</a:t>
            </a:r>
            <a:r>
              <a:rPr lang="en-US" b="1">
                <a:ea typeface="+mn-lt"/>
                <a:cs typeface="+mn-lt"/>
              </a:rPr>
              <a:t> </a:t>
            </a:r>
            <a:r>
              <a:rPr lang="en-US" b="1" err="1">
                <a:ea typeface="+mn-lt"/>
                <a:cs typeface="+mn-lt"/>
              </a:rPr>
              <a:t>tabulu</a:t>
            </a:r>
            <a:r>
              <a:rPr lang="en-US">
                <a:ea typeface="+mn-lt"/>
                <a:cs typeface="+mn-lt"/>
              </a:rPr>
              <a:t> (junction table).</a:t>
            </a:r>
            <a:endParaRPr lang="en-US"/>
          </a:p>
          <a:p>
            <a:pPr marL="1428750" lvl="2" indent="-285750">
              <a:buFont typeface="Arial"/>
              <a:buChar char="•"/>
            </a:pPr>
            <a:r>
              <a:rPr lang="en-US" i="1" err="1">
                <a:ea typeface="+mn-lt"/>
                <a:cs typeface="+mn-lt"/>
              </a:rPr>
              <a:t>Piemērs</a:t>
            </a:r>
            <a:r>
              <a:rPr lang="en-US" i="1">
                <a:ea typeface="+mn-lt"/>
                <a:cs typeface="+mn-lt"/>
              </a:rPr>
              <a:t>:</a:t>
            </a:r>
            <a:r>
              <a:rPr lang="en-US">
                <a:ea typeface="+mn-lt"/>
                <a:cs typeface="+mn-lt"/>
              </a:rPr>
              <a:t> Students un </a:t>
            </a:r>
            <a:r>
              <a:rPr lang="en-US" err="1">
                <a:ea typeface="+mn-lt"/>
                <a:cs typeface="+mn-lt"/>
              </a:rPr>
              <a:t>Kurss</a:t>
            </a:r>
            <a:r>
              <a:rPr lang="en-US">
                <a:ea typeface="+mn-lt"/>
                <a:cs typeface="+mn-lt"/>
              </a:rPr>
              <a:t>. Viens students </a:t>
            </a:r>
            <a:r>
              <a:rPr lang="en-US" err="1">
                <a:ea typeface="+mn-lt"/>
                <a:cs typeface="+mn-lt"/>
              </a:rPr>
              <a:t>apmeklē</a:t>
            </a:r>
            <a:r>
              <a:rPr lang="en-US">
                <a:ea typeface="+mn-lt"/>
                <a:cs typeface="+mn-lt"/>
              </a:rPr>
              <a:t> </a:t>
            </a:r>
            <a:r>
              <a:rPr lang="en-US" err="1">
                <a:ea typeface="+mn-lt"/>
                <a:cs typeface="+mn-lt"/>
              </a:rPr>
              <a:t>daudzus</a:t>
            </a:r>
            <a:r>
              <a:rPr lang="en-US">
                <a:ea typeface="+mn-lt"/>
                <a:cs typeface="+mn-lt"/>
              </a:rPr>
              <a:t> </a:t>
            </a:r>
            <a:r>
              <a:rPr lang="en-US" err="1">
                <a:ea typeface="+mn-lt"/>
                <a:cs typeface="+mn-lt"/>
              </a:rPr>
              <a:t>kursus</a:t>
            </a:r>
            <a:r>
              <a:rPr lang="en-US">
                <a:ea typeface="+mn-lt"/>
                <a:cs typeface="+mn-lt"/>
              </a:rPr>
              <a:t>, un </a:t>
            </a:r>
            <a:r>
              <a:rPr lang="en-US" err="1">
                <a:ea typeface="+mn-lt"/>
                <a:cs typeface="+mn-lt"/>
              </a:rPr>
              <a:t>vienu</a:t>
            </a:r>
            <a:r>
              <a:rPr lang="en-US">
                <a:ea typeface="+mn-lt"/>
                <a:cs typeface="+mn-lt"/>
              </a:rPr>
              <a:t> </a:t>
            </a:r>
            <a:r>
              <a:rPr lang="en-US" err="1">
                <a:ea typeface="+mn-lt"/>
                <a:cs typeface="+mn-lt"/>
              </a:rPr>
              <a:t>kursu</a:t>
            </a:r>
            <a:r>
              <a:rPr lang="en-US">
                <a:ea typeface="+mn-lt"/>
                <a:cs typeface="+mn-lt"/>
              </a:rPr>
              <a:t> </a:t>
            </a:r>
            <a:r>
              <a:rPr lang="en-US" err="1">
                <a:ea typeface="+mn-lt"/>
                <a:cs typeface="+mn-lt"/>
              </a:rPr>
              <a:t>apmeklē</a:t>
            </a:r>
            <a:r>
              <a:rPr lang="en-US">
                <a:ea typeface="+mn-lt"/>
                <a:cs typeface="+mn-lt"/>
              </a:rPr>
              <a:t> </a:t>
            </a:r>
            <a:r>
              <a:rPr lang="en-US" err="1">
                <a:ea typeface="+mn-lt"/>
                <a:cs typeface="+mn-lt"/>
              </a:rPr>
              <a:t>daudzi</a:t>
            </a:r>
            <a:r>
              <a:rPr lang="en-US">
                <a:ea typeface="+mn-lt"/>
                <a:cs typeface="+mn-lt"/>
              </a:rPr>
              <a:t> </a:t>
            </a:r>
            <a:r>
              <a:rPr lang="en-US" err="1">
                <a:ea typeface="+mn-lt"/>
                <a:cs typeface="+mn-lt"/>
              </a:rPr>
              <a:t>studenti</a:t>
            </a:r>
            <a:r>
              <a:rPr lang="en-US">
                <a:ea typeface="+mn-lt"/>
                <a:cs typeface="+mn-lt"/>
              </a:rPr>
              <a:t>. </a:t>
            </a:r>
            <a:r>
              <a:rPr lang="en-US" err="1">
                <a:ea typeface="+mn-lt"/>
                <a:cs typeface="+mn-lt"/>
              </a:rPr>
              <a:t>Būtu</a:t>
            </a:r>
            <a:r>
              <a:rPr lang="en-US">
                <a:ea typeface="+mn-lt"/>
                <a:cs typeface="+mn-lt"/>
              </a:rPr>
              <a:t> </a:t>
            </a:r>
            <a:r>
              <a:rPr lang="en-US" err="1">
                <a:ea typeface="+mn-lt"/>
                <a:cs typeface="+mn-lt"/>
              </a:rPr>
              <a:t>nepieciešama</a:t>
            </a:r>
            <a:r>
              <a:rPr lang="en-US">
                <a:ea typeface="+mn-lt"/>
                <a:cs typeface="+mn-lt"/>
              </a:rPr>
              <a:t> </a:t>
            </a:r>
            <a:r>
              <a:rPr lang="en-US" err="1">
                <a:ea typeface="+mn-lt"/>
                <a:cs typeface="+mn-lt"/>
              </a:rPr>
              <a:t>trešā</a:t>
            </a:r>
            <a:r>
              <a:rPr lang="en-US">
                <a:ea typeface="+mn-lt"/>
                <a:cs typeface="+mn-lt"/>
              </a:rPr>
              <a:t> tabula, </a:t>
            </a:r>
            <a:r>
              <a:rPr lang="en-US" err="1">
                <a:ea typeface="+mn-lt"/>
                <a:cs typeface="+mn-lt"/>
              </a:rPr>
              <a:t>piemēram</a:t>
            </a:r>
            <a:r>
              <a:rPr lang="en-US">
                <a:ea typeface="+mn-lt"/>
                <a:cs typeface="+mn-lt"/>
              </a:rPr>
              <a:t>, </a:t>
            </a:r>
            <a:r>
              <a:rPr lang="en-US" err="1">
                <a:ea typeface="+mn-lt"/>
                <a:cs typeface="+mn-lt"/>
              </a:rPr>
              <a:t>studentu_kursi</a:t>
            </a:r>
            <a:r>
              <a:rPr lang="en-US">
                <a:ea typeface="+mn-lt"/>
                <a:cs typeface="+mn-lt"/>
              </a:rPr>
              <a:t>, </a:t>
            </a:r>
            <a:r>
              <a:rPr lang="en-US" err="1">
                <a:ea typeface="+mn-lt"/>
                <a:cs typeface="+mn-lt"/>
              </a:rPr>
              <a:t>ar</a:t>
            </a:r>
            <a:r>
              <a:rPr lang="en-US">
                <a:ea typeface="+mn-lt"/>
                <a:cs typeface="+mn-lt"/>
              </a:rPr>
              <a:t> </a:t>
            </a:r>
            <a:r>
              <a:rPr lang="en-US" err="1">
                <a:ea typeface="+mn-lt"/>
                <a:cs typeface="+mn-lt"/>
              </a:rPr>
              <a:t>kolonnām</a:t>
            </a:r>
            <a:r>
              <a:rPr lang="en-US">
                <a:ea typeface="+mn-lt"/>
                <a:cs typeface="+mn-lt"/>
              </a:rPr>
              <a:t> </a:t>
            </a:r>
            <a:r>
              <a:rPr lang="en-US" err="1">
                <a:ea typeface="+mn-lt"/>
                <a:cs typeface="+mn-lt"/>
              </a:rPr>
              <a:t>students_id</a:t>
            </a:r>
            <a:r>
              <a:rPr lang="en-US">
                <a:ea typeface="+mn-lt"/>
                <a:cs typeface="+mn-lt"/>
              </a:rPr>
              <a:t> un </a:t>
            </a:r>
            <a:r>
              <a:rPr lang="en-US" err="1">
                <a:ea typeface="+mn-lt"/>
                <a:cs typeface="+mn-lt"/>
              </a:rPr>
              <a:t>kurss_id</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74461781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D5CD-3E26-EBDC-4771-3FD841CD00B7}"/>
              </a:ext>
            </a:extLst>
          </p:cNvPr>
          <p:cNvSpPr>
            <a:spLocks noGrp="1"/>
          </p:cNvSpPr>
          <p:nvPr>
            <p:ph type="title"/>
          </p:nvPr>
        </p:nvSpPr>
        <p:spPr>
          <a:xfrm>
            <a:off x="838200" y="207149"/>
            <a:ext cx="10515600" cy="535685"/>
          </a:xfrm>
        </p:spPr>
        <p:txBody>
          <a:bodyPr>
            <a:normAutofit fontScale="90000"/>
          </a:bodyPr>
          <a:lstStyle/>
          <a:p>
            <a:r>
              <a:rPr lang="en-US" err="1">
                <a:ea typeface="Calibri Light"/>
                <a:cs typeface="Calibri Light"/>
              </a:rPr>
              <a:t>Tabulu</a:t>
            </a:r>
            <a:r>
              <a:rPr lang="en-US">
                <a:ea typeface="Calibri Light"/>
                <a:cs typeface="Calibri Light"/>
              </a:rPr>
              <a:t> </a:t>
            </a:r>
            <a:r>
              <a:rPr lang="en-US" err="1">
                <a:ea typeface="Calibri Light"/>
                <a:cs typeface="Calibri Light"/>
              </a:rPr>
              <a:t>veidošana</a:t>
            </a:r>
            <a:r>
              <a:rPr lang="en-US">
                <a:ea typeface="Calibri Light"/>
                <a:cs typeface="Calibri Light"/>
              </a:rPr>
              <a:t> un datu tipi </a:t>
            </a:r>
            <a:r>
              <a:rPr lang="en-US" err="1">
                <a:ea typeface="Calibri Light"/>
                <a:cs typeface="Calibri Light"/>
              </a:rPr>
              <a:t>SQlite</a:t>
            </a:r>
            <a:endParaRPr lang="en-US" err="1"/>
          </a:p>
        </p:txBody>
      </p:sp>
      <p:sp>
        <p:nvSpPr>
          <p:cNvPr id="3" name="Content Placeholder 2">
            <a:extLst>
              <a:ext uri="{FF2B5EF4-FFF2-40B4-BE49-F238E27FC236}">
                <a16:creationId xmlns:a16="http://schemas.microsoft.com/office/drawing/2014/main" id="{9E5DF66D-F657-91B7-8CC8-1852F2847DDC}"/>
              </a:ext>
            </a:extLst>
          </p:cNvPr>
          <p:cNvSpPr>
            <a:spLocks noGrp="1"/>
          </p:cNvSpPr>
          <p:nvPr>
            <p:ph idx="1"/>
          </p:nvPr>
        </p:nvSpPr>
        <p:spPr>
          <a:xfrm>
            <a:off x="838200" y="849894"/>
            <a:ext cx="10515600" cy="5327069"/>
          </a:xfrm>
        </p:spPr>
        <p:txBody>
          <a:bodyPr vert="horz" lIns="91440" tIns="45720" rIns="91440" bIns="45720" rtlCol="0" anchor="t">
            <a:normAutofit/>
          </a:bodyPr>
          <a:lstStyle/>
          <a:p>
            <a:pPr>
              <a:buFont typeface="Arial"/>
              <a:buChar char="•"/>
            </a:pPr>
            <a:r>
              <a:rPr lang="en-US" b="1" err="1">
                <a:ea typeface="+mn-lt"/>
                <a:cs typeface="+mn-lt"/>
              </a:rPr>
              <a:t>Primārā</a:t>
            </a:r>
            <a:r>
              <a:rPr lang="en-US" b="1">
                <a:ea typeface="+mn-lt"/>
                <a:cs typeface="+mn-lt"/>
              </a:rPr>
              <a:t> </a:t>
            </a:r>
            <a:r>
              <a:rPr lang="en-US" b="1" err="1">
                <a:ea typeface="+mn-lt"/>
                <a:cs typeface="+mn-lt"/>
              </a:rPr>
              <a:t>atslēga</a:t>
            </a:r>
            <a:r>
              <a:rPr lang="en-US" b="1">
                <a:ea typeface="+mn-lt"/>
                <a:cs typeface="+mn-lt"/>
              </a:rPr>
              <a:t> (Primary Key - PK): </a:t>
            </a:r>
            <a:r>
              <a:rPr lang="en-US" b="1" err="1">
                <a:ea typeface="+mn-lt"/>
                <a:cs typeface="+mn-lt"/>
              </a:rPr>
              <a:t>Kolonna</a:t>
            </a:r>
            <a:r>
              <a:rPr lang="en-US" b="1">
                <a:ea typeface="+mn-lt"/>
                <a:cs typeface="+mn-lt"/>
              </a:rPr>
              <a:t> (</a:t>
            </a:r>
            <a:r>
              <a:rPr lang="en-US" b="1" err="1">
                <a:ea typeface="+mn-lt"/>
                <a:cs typeface="+mn-lt"/>
              </a:rPr>
              <a:t>vai</a:t>
            </a:r>
            <a:r>
              <a:rPr lang="en-US" b="1">
                <a:ea typeface="+mn-lt"/>
                <a:cs typeface="+mn-lt"/>
              </a:rPr>
              <a:t> </a:t>
            </a:r>
            <a:r>
              <a:rPr lang="en-US" b="1" err="1">
                <a:ea typeface="+mn-lt"/>
                <a:cs typeface="+mn-lt"/>
              </a:rPr>
              <a:t>kolonnu</a:t>
            </a:r>
            <a:r>
              <a:rPr lang="en-US" b="1">
                <a:ea typeface="+mn-lt"/>
                <a:cs typeface="+mn-lt"/>
              </a:rPr>
              <a:t> </a:t>
            </a:r>
            <a:r>
              <a:rPr lang="en-US" b="1" err="1">
                <a:ea typeface="+mn-lt"/>
                <a:cs typeface="+mn-lt"/>
              </a:rPr>
              <a:t>kopums</a:t>
            </a:r>
            <a:r>
              <a:rPr lang="en-US" b="1">
                <a:ea typeface="+mn-lt"/>
                <a:cs typeface="+mn-lt"/>
              </a:rPr>
              <a:t>), kas </a:t>
            </a:r>
            <a:r>
              <a:rPr lang="en-US" b="1" err="1">
                <a:ea typeface="+mn-lt"/>
                <a:cs typeface="+mn-lt"/>
              </a:rPr>
              <a:t>unikāli</a:t>
            </a:r>
            <a:r>
              <a:rPr lang="en-US" b="1">
                <a:ea typeface="+mn-lt"/>
                <a:cs typeface="+mn-lt"/>
              </a:rPr>
              <a:t> </a:t>
            </a:r>
            <a:r>
              <a:rPr lang="en-US" b="1" err="1">
                <a:ea typeface="+mn-lt"/>
                <a:cs typeface="+mn-lt"/>
              </a:rPr>
              <a:t>identificē</a:t>
            </a:r>
            <a:r>
              <a:rPr lang="en-US" b="1">
                <a:ea typeface="+mn-lt"/>
                <a:cs typeface="+mn-lt"/>
              </a:rPr>
              <a:t> </a:t>
            </a:r>
            <a:r>
              <a:rPr lang="en-US" b="1" err="1">
                <a:ea typeface="+mn-lt"/>
                <a:cs typeface="+mn-lt"/>
              </a:rPr>
              <a:t>katru</a:t>
            </a:r>
            <a:r>
              <a:rPr lang="en-US" b="1">
                <a:ea typeface="+mn-lt"/>
                <a:cs typeface="+mn-lt"/>
              </a:rPr>
              <a:t> </a:t>
            </a:r>
            <a:r>
              <a:rPr lang="en-US" b="1" err="1">
                <a:ea typeface="+mn-lt"/>
                <a:cs typeface="+mn-lt"/>
              </a:rPr>
              <a:t>ierakstu</a:t>
            </a:r>
            <a:r>
              <a:rPr lang="en-US" b="1">
                <a:ea typeface="+mn-lt"/>
                <a:cs typeface="+mn-lt"/>
              </a:rPr>
              <a:t> </a:t>
            </a:r>
            <a:r>
              <a:rPr lang="en-US" b="1" err="1">
                <a:ea typeface="+mn-lt"/>
                <a:cs typeface="+mn-lt"/>
              </a:rPr>
              <a:t>tabulā</a:t>
            </a:r>
            <a:r>
              <a:rPr lang="en-US" b="1">
                <a:ea typeface="+mn-lt"/>
                <a:cs typeface="+mn-lt"/>
              </a:rPr>
              <a:t>.</a:t>
            </a:r>
            <a:endParaRPr lang="en-US"/>
          </a:p>
          <a:p>
            <a:pPr marL="971550" lvl="1" indent="-285750">
              <a:buFont typeface="Arial"/>
              <a:buChar char="•"/>
            </a:pPr>
            <a:r>
              <a:rPr lang="en-US">
                <a:ea typeface="+mn-lt"/>
                <a:cs typeface="+mn-lt"/>
              </a:rPr>
              <a:t>Parasti </a:t>
            </a:r>
            <a:r>
              <a:rPr lang="en-US" err="1">
                <a:ea typeface="+mn-lt"/>
                <a:cs typeface="+mn-lt"/>
              </a:rPr>
              <a:t>tā</a:t>
            </a:r>
            <a:r>
              <a:rPr lang="en-US">
                <a:ea typeface="+mn-lt"/>
                <a:cs typeface="+mn-lt"/>
              </a:rPr>
              <a:t> </a:t>
            </a:r>
            <a:r>
              <a:rPr lang="en-US" err="1">
                <a:ea typeface="+mn-lt"/>
                <a:cs typeface="+mn-lt"/>
              </a:rPr>
              <a:t>ir</a:t>
            </a:r>
            <a:r>
              <a:rPr lang="en-US">
                <a:ea typeface="+mn-lt"/>
                <a:cs typeface="+mn-lt"/>
              </a:rPr>
              <a:t> INTEGER </a:t>
            </a:r>
            <a:r>
              <a:rPr lang="en-US" err="1">
                <a:ea typeface="+mn-lt"/>
                <a:cs typeface="+mn-lt"/>
              </a:rPr>
              <a:t>tipa</a:t>
            </a:r>
            <a:r>
              <a:rPr lang="en-US">
                <a:ea typeface="+mn-lt"/>
                <a:cs typeface="+mn-lt"/>
              </a:rPr>
              <a:t> </a:t>
            </a:r>
            <a:r>
              <a:rPr lang="en-US" err="1">
                <a:ea typeface="+mn-lt"/>
                <a:cs typeface="+mn-lt"/>
              </a:rPr>
              <a:t>kolonna</a:t>
            </a:r>
            <a:r>
              <a:rPr lang="en-US">
                <a:ea typeface="+mn-lt"/>
                <a:cs typeface="+mn-lt"/>
              </a:rPr>
              <a:t> </a:t>
            </a:r>
            <a:r>
              <a:rPr lang="en-US" err="1">
                <a:ea typeface="+mn-lt"/>
                <a:cs typeface="+mn-lt"/>
              </a:rPr>
              <a:t>ar</a:t>
            </a:r>
            <a:r>
              <a:rPr lang="en-US">
                <a:ea typeface="+mn-lt"/>
                <a:cs typeface="+mn-lt"/>
              </a:rPr>
              <a:t> </a:t>
            </a:r>
            <a:r>
              <a:rPr lang="en-US" err="1">
                <a:ea typeface="+mn-lt"/>
                <a:cs typeface="+mn-lt"/>
              </a:rPr>
              <a:t>nosaukumu</a:t>
            </a:r>
            <a:r>
              <a:rPr lang="en-US">
                <a:ea typeface="+mn-lt"/>
                <a:cs typeface="+mn-lt"/>
              </a:rPr>
              <a:t> id un AUTOINCREMENT </a:t>
            </a:r>
            <a:r>
              <a:rPr lang="en-US" err="1">
                <a:ea typeface="+mn-lt"/>
                <a:cs typeface="+mn-lt"/>
              </a:rPr>
              <a:t>īpašību</a:t>
            </a:r>
            <a:r>
              <a:rPr lang="en-US">
                <a:ea typeface="+mn-lt"/>
                <a:cs typeface="+mn-lt"/>
              </a:rPr>
              <a:t>. </a:t>
            </a:r>
            <a:endParaRPr lang="en-US">
              <a:ea typeface="Calibri"/>
              <a:cs typeface="Calibri"/>
            </a:endParaRPr>
          </a:p>
          <a:p>
            <a:pPr>
              <a:buFont typeface="Arial"/>
              <a:buChar char="•"/>
            </a:pPr>
            <a:r>
              <a:rPr lang="en-US" b="1" err="1">
                <a:ea typeface="+mn-lt"/>
                <a:cs typeface="+mn-lt"/>
              </a:rPr>
              <a:t>Ārējā</a:t>
            </a:r>
            <a:r>
              <a:rPr lang="en-US" b="1">
                <a:ea typeface="+mn-lt"/>
                <a:cs typeface="+mn-lt"/>
              </a:rPr>
              <a:t> </a:t>
            </a:r>
            <a:r>
              <a:rPr lang="en-US" b="1" err="1">
                <a:ea typeface="+mn-lt"/>
                <a:cs typeface="+mn-lt"/>
              </a:rPr>
              <a:t>atslēga</a:t>
            </a:r>
            <a:r>
              <a:rPr lang="en-US" b="1">
                <a:ea typeface="+mn-lt"/>
                <a:cs typeface="+mn-lt"/>
              </a:rPr>
              <a:t> (Foreign Key - FK): </a:t>
            </a:r>
            <a:r>
              <a:rPr lang="en-US" b="1" err="1">
                <a:ea typeface="+mn-lt"/>
                <a:cs typeface="+mn-lt"/>
              </a:rPr>
              <a:t>Kolonna</a:t>
            </a:r>
            <a:r>
              <a:rPr lang="en-US" b="1">
                <a:ea typeface="+mn-lt"/>
                <a:cs typeface="+mn-lt"/>
              </a:rPr>
              <a:t>, kas </a:t>
            </a:r>
            <a:r>
              <a:rPr lang="en-US" b="1" err="1">
                <a:ea typeface="+mn-lt"/>
                <a:cs typeface="+mn-lt"/>
              </a:rPr>
              <a:t>veido</a:t>
            </a:r>
            <a:r>
              <a:rPr lang="en-US" b="1">
                <a:ea typeface="+mn-lt"/>
                <a:cs typeface="+mn-lt"/>
              </a:rPr>
              <a:t> </a:t>
            </a:r>
            <a:r>
              <a:rPr lang="en-US" b="1" err="1">
                <a:ea typeface="+mn-lt"/>
                <a:cs typeface="+mn-lt"/>
              </a:rPr>
              <a:t>saiti</a:t>
            </a:r>
            <a:r>
              <a:rPr lang="en-US" b="1">
                <a:ea typeface="+mn-lt"/>
                <a:cs typeface="+mn-lt"/>
              </a:rPr>
              <a:t> </a:t>
            </a:r>
            <a:r>
              <a:rPr lang="en-US" b="1" err="1">
                <a:ea typeface="+mn-lt"/>
                <a:cs typeface="+mn-lt"/>
              </a:rPr>
              <a:t>uz</a:t>
            </a:r>
            <a:r>
              <a:rPr lang="en-US" b="1">
                <a:ea typeface="+mn-lt"/>
                <a:cs typeface="+mn-lt"/>
              </a:rPr>
              <a:t> </a:t>
            </a:r>
            <a:r>
              <a:rPr lang="en-US" b="1" err="1">
                <a:ea typeface="+mn-lt"/>
                <a:cs typeface="+mn-lt"/>
              </a:rPr>
              <a:t>primāro</a:t>
            </a:r>
            <a:r>
              <a:rPr lang="en-US" b="1">
                <a:ea typeface="+mn-lt"/>
                <a:cs typeface="+mn-lt"/>
              </a:rPr>
              <a:t> </a:t>
            </a:r>
            <a:r>
              <a:rPr lang="en-US" b="1" err="1">
                <a:ea typeface="+mn-lt"/>
                <a:cs typeface="+mn-lt"/>
              </a:rPr>
              <a:t>atslēgu</a:t>
            </a:r>
            <a:r>
              <a:rPr lang="en-US" b="1">
                <a:ea typeface="+mn-lt"/>
                <a:cs typeface="+mn-lt"/>
              </a:rPr>
              <a:t> </a:t>
            </a:r>
            <a:r>
              <a:rPr lang="en-US" b="1" err="1">
                <a:ea typeface="+mn-lt"/>
                <a:cs typeface="+mn-lt"/>
              </a:rPr>
              <a:t>citā</a:t>
            </a:r>
            <a:r>
              <a:rPr lang="en-US" b="1">
                <a:ea typeface="+mn-lt"/>
                <a:cs typeface="+mn-lt"/>
              </a:rPr>
              <a:t> </a:t>
            </a:r>
            <a:r>
              <a:rPr lang="en-US" b="1" err="1">
                <a:ea typeface="+mn-lt"/>
                <a:cs typeface="+mn-lt"/>
              </a:rPr>
              <a:t>tabulā</a:t>
            </a:r>
            <a:r>
              <a:rPr lang="en-US" b="1">
                <a:ea typeface="+mn-lt"/>
                <a:cs typeface="+mn-lt"/>
              </a:rPr>
              <a:t>. </a:t>
            </a:r>
            <a:r>
              <a:rPr lang="en-US" b="1" err="1">
                <a:ea typeface="+mn-lt"/>
                <a:cs typeface="+mn-lt"/>
              </a:rPr>
              <a:t>Nodrošina</a:t>
            </a:r>
            <a:r>
              <a:rPr lang="en-US" b="1">
                <a:ea typeface="+mn-lt"/>
                <a:cs typeface="+mn-lt"/>
              </a:rPr>
              <a:t> datu </a:t>
            </a:r>
            <a:r>
              <a:rPr lang="en-US" b="1" err="1">
                <a:ea typeface="+mn-lt"/>
                <a:cs typeface="+mn-lt"/>
              </a:rPr>
              <a:t>integritāti</a:t>
            </a:r>
            <a:r>
              <a:rPr lang="en-US" b="1">
                <a:ea typeface="+mn-lt"/>
                <a:cs typeface="+mn-lt"/>
              </a:rPr>
              <a:t>.</a:t>
            </a:r>
            <a:endParaRPr lang="en-US" b="1">
              <a:ea typeface="Calibri"/>
              <a:cs typeface="Calibri"/>
            </a:endParaRPr>
          </a:p>
          <a:p>
            <a:pPr marL="0" indent="0">
              <a:buNone/>
            </a:pPr>
            <a:endParaRPr lang="en-US" b="1">
              <a:ea typeface="Calibri"/>
              <a:cs typeface="Calibri"/>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59161267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F865F-8DA9-E4B7-A306-FFB7161FB409}"/>
              </a:ext>
            </a:extLst>
          </p:cNvPr>
          <p:cNvSpPr>
            <a:spLocks noGrp="1"/>
          </p:cNvSpPr>
          <p:nvPr>
            <p:ph type="title"/>
          </p:nvPr>
        </p:nvSpPr>
        <p:spPr>
          <a:xfrm>
            <a:off x="838200" y="151393"/>
            <a:ext cx="10515600" cy="554271"/>
          </a:xfrm>
        </p:spPr>
        <p:txBody>
          <a:bodyPr>
            <a:normAutofit fontScale="90000"/>
          </a:bodyPr>
          <a:lstStyle/>
          <a:p>
            <a:r>
              <a:rPr lang="en-US" err="1">
                <a:ea typeface="Calibri Light"/>
                <a:cs typeface="Calibri Light"/>
              </a:rPr>
              <a:t>Svarīgākie</a:t>
            </a:r>
            <a:r>
              <a:rPr lang="en-US">
                <a:ea typeface="Calibri Light"/>
                <a:cs typeface="Calibri Light"/>
              </a:rPr>
              <a:t> SQL </a:t>
            </a:r>
            <a:r>
              <a:rPr lang="en-US" err="1">
                <a:ea typeface="Calibri Light"/>
                <a:cs typeface="Calibri Light"/>
              </a:rPr>
              <a:t>vaicājumi</a:t>
            </a:r>
            <a:endParaRPr lang="en-US" err="1"/>
          </a:p>
        </p:txBody>
      </p:sp>
      <p:sp>
        <p:nvSpPr>
          <p:cNvPr id="3" name="Content Placeholder 2">
            <a:extLst>
              <a:ext uri="{FF2B5EF4-FFF2-40B4-BE49-F238E27FC236}">
                <a16:creationId xmlns:a16="http://schemas.microsoft.com/office/drawing/2014/main" id="{69E7A3F3-AEFB-EA62-22AE-88D6661FBDA0}"/>
              </a:ext>
            </a:extLst>
          </p:cNvPr>
          <p:cNvSpPr>
            <a:spLocks noGrp="1"/>
          </p:cNvSpPr>
          <p:nvPr>
            <p:ph idx="1"/>
          </p:nvPr>
        </p:nvSpPr>
        <p:spPr>
          <a:xfrm>
            <a:off x="336396" y="887065"/>
            <a:ext cx="11630721" cy="5289898"/>
          </a:xfrm>
        </p:spPr>
        <p:txBody>
          <a:bodyPr vert="horz" lIns="91440" tIns="45720" rIns="91440" bIns="45720" rtlCol="0" anchor="t">
            <a:normAutofit fontScale="92500" lnSpcReduction="10000"/>
          </a:bodyPr>
          <a:lstStyle/>
          <a:p>
            <a:pPr>
              <a:buNone/>
            </a:pPr>
            <a:r>
              <a:rPr lang="en-US" b="1" err="1">
                <a:ea typeface="+mn-lt"/>
                <a:cs typeface="+mn-lt"/>
              </a:rPr>
              <a:t>Struktūras</a:t>
            </a:r>
            <a:r>
              <a:rPr lang="en-US" b="1">
                <a:ea typeface="+mn-lt"/>
                <a:cs typeface="+mn-lt"/>
              </a:rPr>
              <a:t> </a:t>
            </a:r>
            <a:r>
              <a:rPr lang="en-US" b="1" err="1">
                <a:ea typeface="+mn-lt"/>
                <a:cs typeface="+mn-lt"/>
              </a:rPr>
              <a:t>veidošana</a:t>
            </a:r>
            <a:r>
              <a:rPr lang="en-US" b="1">
                <a:ea typeface="+mn-lt"/>
                <a:cs typeface="+mn-lt"/>
              </a:rPr>
              <a:t>:</a:t>
            </a:r>
            <a:br>
              <a:rPr lang="en-US" b="1">
                <a:ea typeface="+mn-lt"/>
                <a:cs typeface="+mn-lt"/>
              </a:rPr>
            </a:br>
            <a:r>
              <a:rPr lang="en-US" b="1">
                <a:ea typeface="+mn-lt"/>
                <a:cs typeface="+mn-lt"/>
              </a:rPr>
              <a:t> CREATE TABLE </a:t>
            </a:r>
            <a:r>
              <a:rPr lang="en-US" b="1" err="1">
                <a:ea typeface="+mn-lt"/>
                <a:cs typeface="+mn-lt"/>
              </a:rPr>
              <a:t>nosaukums</a:t>
            </a:r>
            <a:r>
              <a:rPr lang="en-US" b="1">
                <a:ea typeface="+mn-lt"/>
                <a:cs typeface="+mn-lt"/>
              </a:rPr>
              <a:t> (kolonna1 tips, kolonna2 tips, ...);</a:t>
            </a:r>
            <a:br>
              <a:rPr lang="en-US" b="1">
                <a:ea typeface="+mn-lt"/>
                <a:cs typeface="+mn-lt"/>
              </a:rPr>
            </a:br>
            <a:r>
              <a:rPr lang="en-US" b="1">
                <a:ea typeface="+mn-lt"/>
                <a:cs typeface="+mn-lt"/>
              </a:rPr>
              <a:t> INSERT INTO </a:t>
            </a:r>
            <a:r>
              <a:rPr lang="en-US" b="1" err="1">
                <a:ea typeface="+mn-lt"/>
                <a:cs typeface="+mn-lt"/>
              </a:rPr>
              <a:t>nosaukums</a:t>
            </a:r>
            <a:r>
              <a:rPr lang="en-US" b="1">
                <a:ea typeface="+mn-lt"/>
                <a:cs typeface="+mn-lt"/>
              </a:rPr>
              <a:t> (kolonna1, kolonna2) VALUES (vertiba1, vertiba2);</a:t>
            </a:r>
            <a:endParaRPr lang="en-US"/>
          </a:p>
          <a:p>
            <a:pPr>
              <a:buNone/>
            </a:pPr>
            <a:endParaRPr lang="en-US" b="1">
              <a:ea typeface="Calibri" panose="020F0502020204030204"/>
              <a:cs typeface="Calibri" panose="020F0502020204030204"/>
            </a:endParaRPr>
          </a:p>
          <a:p>
            <a:pPr>
              <a:buNone/>
            </a:pPr>
            <a:r>
              <a:rPr lang="en-US" b="1">
                <a:ea typeface="+mn-lt"/>
                <a:cs typeface="+mn-lt"/>
              </a:rPr>
              <a:t>Datu </a:t>
            </a:r>
            <a:r>
              <a:rPr lang="en-US" b="1" err="1">
                <a:ea typeface="+mn-lt"/>
                <a:cs typeface="+mn-lt"/>
              </a:rPr>
              <a:t>atlasīšana</a:t>
            </a:r>
            <a:r>
              <a:rPr lang="en-US" b="1">
                <a:ea typeface="+mn-lt"/>
                <a:cs typeface="+mn-lt"/>
              </a:rPr>
              <a:t> (SELECT):</a:t>
            </a:r>
            <a:endParaRPr lang="en-US"/>
          </a:p>
          <a:p>
            <a:pPr>
              <a:buFont typeface="Arial"/>
              <a:buChar char="•"/>
            </a:pPr>
            <a:r>
              <a:rPr lang="en-US" b="1">
                <a:ea typeface="+mn-lt"/>
                <a:cs typeface="+mn-lt"/>
              </a:rPr>
              <a:t>Visi </a:t>
            </a:r>
            <a:r>
              <a:rPr lang="en-US" b="1" err="1">
                <a:ea typeface="+mn-lt"/>
                <a:cs typeface="+mn-lt"/>
              </a:rPr>
              <a:t>dati</a:t>
            </a:r>
            <a:r>
              <a:rPr lang="en-US" b="1">
                <a:ea typeface="+mn-lt"/>
                <a:cs typeface="+mn-lt"/>
              </a:rPr>
              <a:t> no </a:t>
            </a:r>
            <a:r>
              <a:rPr lang="en-US" b="1" err="1">
                <a:ea typeface="+mn-lt"/>
                <a:cs typeface="+mn-lt"/>
              </a:rPr>
              <a:t>tabulas</a:t>
            </a:r>
            <a:r>
              <a:rPr lang="en-US" b="1">
                <a:ea typeface="+mn-lt"/>
                <a:cs typeface="+mn-lt"/>
              </a:rPr>
              <a:t>: </a:t>
            </a:r>
            <a:r>
              <a:rPr lang="en-US">
                <a:ea typeface="+mn-lt"/>
                <a:cs typeface="+mn-lt"/>
              </a:rPr>
              <a:t>SELECT * FROM </a:t>
            </a:r>
            <a:r>
              <a:rPr lang="en-US" err="1">
                <a:ea typeface="+mn-lt"/>
                <a:cs typeface="+mn-lt"/>
              </a:rPr>
              <a:t>Darbinieki</a:t>
            </a:r>
            <a:r>
              <a:rPr lang="en-US">
                <a:ea typeface="+mn-lt"/>
                <a:cs typeface="+mn-lt"/>
              </a:rPr>
              <a:t>;</a:t>
            </a:r>
            <a:endParaRPr lang="en-US"/>
          </a:p>
          <a:p>
            <a:pPr>
              <a:buFont typeface="Arial"/>
              <a:buChar char="•"/>
            </a:pPr>
            <a:r>
              <a:rPr lang="en-US" b="1" err="1">
                <a:ea typeface="+mn-lt"/>
                <a:cs typeface="+mn-lt"/>
              </a:rPr>
              <a:t>Specifiskas</a:t>
            </a:r>
            <a:r>
              <a:rPr lang="en-US" b="1">
                <a:ea typeface="+mn-lt"/>
                <a:cs typeface="+mn-lt"/>
              </a:rPr>
              <a:t> </a:t>
            </a:r>
            <a:r>
              <a:rPr lang="en-US" b="1" err="1">
                <a:ea typeface="+mn-lt"/>
                <a:cs typeface="+mn-lt"/>
              </a:rPr>
              <a:t>kolonnas</a:t>
            </a:r>
            <a:r>
              <a:rPr lang="en-US" b="1">
                <a:ea typeface="+mn-lt"/>
                <a:cs typeface="+mn-lt"/>
              </a:rPr>
              <a:t>: </a:t>
            </a:r>
            <a:r>
              <a:rPr lang="en-US">
                <a:ea typeface="+mn-lt"/>
                <a:cs typeface="+mn-lt"/>
              </a:rPr>
              <a:t>SELECT </a:t>
            </a:r>
            <a:r>
              <a:rPr lang="en-US" err="1">
                <a:ea typeface="+mn-lt"/>
                <a:cs typeface="+mn-lt"/>
              </a:rPr>
              <a:t>vards</a:t>
            </a:r>
            <a:r>
              <a:rPr lang="en-US">
                <a:ea typeface="+mn-lt"/>
                <a:cs typeface="+mn-lt"/>
              </a:rPr>
              <a:t>, </a:t>
            </a:r>
            <a:r>
              <a:rPr lang="en-US" err="1">
                <a:ea typeface="+mn-lt"/>
                <a:cs typeface="+mn-lt"/>
              </a:rPr>
              <a:t>uzvards</a:t>
            </a:r>
            <a:r>
              <a:rPr lang="en-US">
                <a:ea typeface="+mn-lt"/>
                <a:cs typeface="+mn-lt"/>
              </a:rPr>
              <a:t> FROM </a:t>
            </a:r>
            <a:r>
              <a:rPr lang="en-US" err="1">
                <a:ea typeface="+mn-lt"/>
                <a:cs typeface="+mn-lt"/>
              </a:rPr>
              <a:t>Darbinieki</a:t>
            </a:r>
            <a:r>
              <a:rPr lang="en-US">
                <a:ea typeface="+mn-lt"/>
                <a:cs typeface="+mn-lt"/>
              </a:rPr>
              <a:t>;</a:t>
            </a:r>
            <a:endParaRPr lang="en-US"/>
          </a:p>
          <a:p>
            <a:pPr>
              <a:buFont typeface="Arial"/>
              <a:buChar char="•"/>
            </a:pPr>
            <a:r>
              <a:rPr lang="en-US" b="1" err="1">
                <a:ea typeface="+mn-lt"/>
                <a:cs typeface="+mn-lt"/>
              </a:rPr>
              <a:t>Filtrēšana</a:t>
            </a:r>
            <a:r>
              <a:rPr lang="en-US" b="1">
                <a:ea typeface="+mn-lt"/>
                <a:cs typeface="+mn-lt"/>
              </a:rPr>
              <a:t> (WHERE): </a:t>
            </a:r>
            <a:r>
              <a:rPr lang="en-US">
                <a:ea typeface="+mn-lt"/>
                <a:cs typeface="+mn-lt"/>
              </a:rPr>
              <a:t>SELECT * FROM </a:t>
            </a:r>
            <a:r>
              <a:rPr lang="en-US" err="1">
                <a:ea typeface="+mn-lt"/>
                <a:cs typeface="+mn-lt"/>
              </a:rPr>
              <a:t>Darbinieki</a:t>
            </a:r>
            <a:r>
              <a:rPr lang="en-US">
                <a:ea typeface="+mn-lt"/>
                <a:cs typeface="+mn-lt"/>
              </a:rPr>
              <a:t> WHERE </a:t>
            </a:r>
            <a:r>
              <a:rPr lang="en-US" err="1">
                <a:ea typeface="+mn-lt"/>
                <a:cs typeface="+mn-lt"/>
              </a:rPr>
              <a:t>atvalinajuma</a:t>
            </a:r>
            <a:r>
              <a:rPr lang="en-US">
                <a:ea typeface="+mn-lt"/>
                <a:cs typeface="+mn-lt"/>
              </a:rPr>
              <a:t> = 1;</a:t>
            </a:r>
            <a:endParaRPr lang="en-US"/>
          </a:p>
          <a:p>
            <a:pPr>
              <a:buFont typeface="Arial"/>
              <a:buChar char="•"/>
            </a:pPr>
            <a:r>
              <a:rPr lang="en-US" b="1">
                <a:ea typeface="+mn-lt"/>
                <a:cs typeface="+mn-lt"/>
              </a:rPr>
              <a:t>Datu </a:t>
            </a:r>
            <a:r>
              <a:rPr lang="en-US" b="1" err="1">
                <a:ea typeface="+mn-lt"/>
                <a:cs typeface="+mn-lt"/>
              </a:rPr>
              <a:t>apvienošana</a:t>
            </a:r>
            <a:r>
              <a:rPr lang="en-US" b="1">
                <a:ea typeface="+mn-lt"/>
                <a:cs typeface="+mn-lt"/>
              </a:rPr>
              <a:t> no </a:t>
            </a:r>
            <a:r>
              <a:rPr lang="en-US" b="1" err="1">
                <a:ea typeface="+mn-lt"/>
                <a:cs typeface="+mn-lt"/>
              </a:rPr>
              <a:t>vairākām</a:t>
            </a:r>
            <a:r>
              <a:rPr lang="en-US" b="1">
                <a:ea typeface="+mn-lt"/>
                <a:cs typeface="+mn-lt"/>
              </a:rPr>
              <a:t> </a:t>
            </a:r>
            <a:r>
              <a:rPr lang="en-US" b="1" err="1">
                <a:ea typeface="+mn-lt"/>
                <a:cs typeface="+mn-lt"/>
              </a:rPr>
              <a:t>tabulām</a:t>
            </a:r>
            <a:r>
              <a:rPr lang="en-US" b="1">
                <a:ea typeface="+mn-lt"/>
                <a:cs typeface="+mn-lt"/>
              </a:rPr>
              <a:t> (JOIN):</a:t>
            </a:r>
            <a:endParaRPr lang="en-US"/>
          </a:p>
          <a:p>
            <a:pPr>
              <a:buNone/>
            </a:pPr>
            <a:r>
              <a:rPr lang="en-US" b="1">
                <a:ea typeface="+mn-lt"/>
                <a:cs typeface="+mn-lt"/>
              </a:rPr>
              <a:t> SELECT </a:t>
            </a:r>
            <a:r>
              <a:rPr lang="en-US" b="1" err="1">
                <a:ea typeface="+mn-lt"/>
                <a:cs typeface="+mn-lt"/>
              </a:rPr>
              <a:t>Darbinieki.vards</a:t>
            </a:r>
            <a:r>
              <a:rPr lang="en-US" b="1">
                <a:ea typeface="+mn-lt"/>
                <a:cs typeface="+mn-lt"/>
              </a:rPr>
              <a:t>, </a:t>
            </a:r>
            <a:r>
              <a:rPr lang="en-US" b="1" err="1">
                <a:ea typeface="+mn-lt"/>
                <a:cs typeface="+mn-lt"/>
              </a:rPr>
              <a:t>Kafejnicas.nosaukums</a:t>
            </a:r>
            <a:endParaRPr lang="en-US" err="1"/>
          </a:p>
          <a:p>
            <a:pPr>
              <a:buNone/>
            </a:pPr>
            <a:r>
              <a:rPr lang="en-US" b="1">
                <a:ea typeface="+mn-lt"/>
                <a:cs typeface="+mn-lt"/>
              </a:rPr>
              <a:t> FROM </a:t>
            </a:r>
            <a:r>
              <a:rPr lang="en-US" b="1" err="1">
                <a:ea typeface="+mn-lt"/>
                <a:cs typeface="+mn-lt"/>
              </a:rPr>
              <a:t>Darbinieki</a:t>
            </a:r>
            <a:endParaRPr lang="en-US">
              <a:ea typeface="Calibri" panose="020F0502020204030204"/>
              <a:cs typeface="Calibri" panose="020F0502020204030204"/>
            </a:endParaRPr>
          </a:p>
          <a:p>
            <a:pPr>
              <a:buNone/>
            </a:pPr>
            <a:r>
              <a:rPr lang="en-US" b="1">
                <a:ea typeface="+mn-lt"/>
                <a:cs typeface="+mn-lt"/>
              </a:rPr>
              <a:t> JOIN </a:t>
            </a:r>
            <a:r>
              <a:rPr lang="en-US" b="1" err="1">
                <a:ea typeface="+mn-lt"/>
                <a:cs typeface="+mn-lt"/>
              </a:rPr>
              <a:t>Kafejnicas</a:t>
            </a:r>
            <a:r>
              <a:rPr lang="en-US" b="1">
                <a:ea typeface="+mn-lt"/>
                <a:cs typeface="+mn-lt"/>
              </a:rPr>
              <a:t> ON </a:t>
            </a:r>
            <a:r>
              <a:rPr lang="en-US" b="1" err="1">
                <a:ea typeface="+mn-lt"/>
                <a:cs typeface="+mn-lt"/>
              </a:rPr>
              <a:t>Darbinieki.kafejnicas_id</a:t>
            </a:r>
            <a:r>
              <a:rPr lang="en-US" b="1">
                <a:ea typeface="+mn-lt"/>
                <a:cs typeface="+mn-lt"/>
              </a:rPr>
              <a:t> = Kafejnicas.id;</a:t>
            </a:r>
            <a:endParaRPr lang="en-US">
              <a:ea typeface="Calibri" panose="020F0502020204030204"/>
              <a:cs typeface="Calibri" panose="020F0502020204030204"/>
            </a:endParaRPr>
          </a:p>
          <a:p>
            <a:pPr marL="0" indent="0">
              <a:buNone/>
            </a:pPr>
            <a:endParaRPr lang="en-US" b="1">
              <a:ea typeface="Calibri" panose="020F0502020204030204"/>
              <a:cs typeface="Calibri" panose="020F0502020204030204"/>
            </a:endParaRPr>
          </a:p>
          <a:p>
            <a:pPr>
              <a:buNone/>
            </a:pPr>
            <a:endParaRPr lang="en-US" b="1">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9318658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473718-7E7E-F4AA-3D20-C2B200E8A3B3}"/>
              </a:ext>
            </a:extLst>
          </p:cNvPr>
          <p:cNvSpPr>
            <a:spLocks noGrp="1"/>
          </p:cNvSpPr>
          <p:nvPr>
            <p:ph idx="1"/>
          </p:nvPr>
        </p:nvSpPr>
        <p:spPr>
          <a:xfrm>
            <a:off x="838200" y="217991"/>
            <a:ext cx="10515600" cy="5958972"/>
          </a:xfrm>
        </p:spPr>
        <p:txBody>
          <a:bodyPr vert="horz" lIns="91440" tIns="45720" rIns="91440" bIns="45720" rtlCol="0" anchor="t">
            <a:normAutofit lnSpcReduction="10000"/>
          </a:bodyPr>
          <a:lstStyle/>
          <a:p>
            <a:pPr>
              <a:buFont typeface="Arial"/>
              <a:buChar char="•"/>
            </a:pPr>
            <a:r>
              <a:rPr lang="en-US" b="1" err="1">
                <a:ea typeface="+mn-lt"/>
                <a:cs typeface="+mn-lt"/>
              </a:rPr>
              <a:t>Agregātfunkcijas</a:t>
            </a:r>
            <a:r>
              <a:rPr lang="en-US" b="1">
                <a:ea typeface="+mn-lt"/>
                <a:cs typeface="+mn-lt"/>
              </a:rPr>
              <a:t>:</a:t>
            </a:r>
            <a:endParaRPr lang="en-US"/>
          </a:p>
          <a:p>
            <a:pPr marL="971550" lvl="1" indent="-285750">
              <a:buFont typeface="Arial"/>
              <a:buChar char="•"/>
            </a:pPr>
            <a:r>
              <a:rPr lang="en-US" b="1">
                <a:ea typeface="+mn-lt"/>
                <a:cs typeface="+mn-lt"/>
              </a:rPr>
              <a:t>COUNT(): </a:t>
            </a:r>
            <a:r>
              <a:rPr lang="en-US" b="1" err="1">
                <a:ea typeface="+mn-lt"/>
                <a:cs typeface="+mn-lt"/>
              </a:rPr>
              <a:t>Saskaita</a:t>
            </a:r>
            <a:r>
              <a:rPr lang="en-US" b="1">
                <a:ea typeface="+mn-lt"/>
                <a:cs typeface="+mn-lt"/>
              </a:rPr>
              <a:t> </a:t>
            </a:r>
            <a:r>
              <a:rPr lang="en-US" b="1" err="1">
                <a:ea typeface="+mn-lt"/>
                <a:cs typeface="+mn-lt"/>
              </a:rPr>
              <a:t>ierakstus</a:t>
            </a:r>
            <a:r>
              <a:rPr lang="en-US" b="1">
                <a:ea typeface="+mn-lt"/>
                <a:cs typeface="+mn-lt"/>
              </a:rPr>
              <a:t>. SELECT COUNT(*) FROM </a:t>
            </a:r>
            <a:r>
              <a:rPr lang="en-US" b="1" err="1">
                <a:ea typeface="+mn-lt"/>
                <a:cs typeface="+mn-lt"/>
              </a:rPr>
              <a:t>Pasutijumi</a:t>
            </a:r>
            <a:r>
              <a:rPr lang="en-US" b="1">
                <a:ea typeface="+mn-lt"/>
                <a:cs typeface="+mn-lt"/>
              </a:rPr>
              <a:t>;</a:t>
            </a:r>
            <a:endParaRPr lang="en-US"/>
          </a:p>
          <a:p>
            <a:pPr marL="971550" lvl="1" indent="-285750">
              <a:buFont typeface="Arial"/>
              <a:buChar char="•"/>
            </a:pPr>
            <a:r>
              <a:rPr lang="en-US" b="1">
                <a:ea typeface="+mn-lt"/>
                <a:cs typeface="+mn-lt"/>
              </a:rPr>
              <a:t>SUM(): </a:t>
            </a:r>
            <a:r>
              <a:rPr lang="en-US" b="1" err="1">
                <a:ea typeface="+mn-lt"/>
                <a:cs typeface="+mn-lt"/>
              </a:rPr>
              <a:t>Saskaita</a:t>
            </a:r>
            <a:r>
              <a:rPr lang="en-US" b="1">
                <a:ea typeface="+mn-lt"/>
                <a:cs typeface="+mn-lt"/>
              </a:rPr>
              <a:t> </a:t>
            </a:r>
            <a:r>
              <a:rPr lang="en-US" b="1" err="1">
                <a:ea typeface="+mn-lt"/>
                <a:cs typeface="+mn-lt"/>
              </a:rPr>
              <a:t>vērtības</a:t>
            </a:r>
            <a:r>
              <a:rPr lang="en-US" b="1">
                <a:ea typeface="+mn-lt"/>
                <a:cs typeface="+mn-lt"/>
              </a:rPr>
              <a:t>. SELECT SUM(summa) FROM </a:t>
            </a:r>
            <a:r>
              <a:rPr lang="en-US" b="1" err="1">
                <a:ea typeface="+mn-lt"/>
                <a:cs typeface="+mn-lt"/>
              </a:rPr>
              <a:t>Pasutijumi</a:t>
            </a:r>
            <a:r>
              <a:rPr lang="en-US" b="1">
                <a:ea typeface="+mn-lt"/>
                <a:cs typeface="+mn-lt"/>
              </a:rPr>
              <a:t>;</a:t>
            </a:r>
            <a:endParaRPr lang="en-US"/>
          </a:p>
          <a:p>
            <a:pPr marL="971550" lvl="1" indent="-285750">
              <a:buFont typeface="Arial"/>
              <a:buChar char="•"/>
            </a:pPr>
            <a:r>
              <a:rPr lang="en-US" b="1">
                <a:ea typeface="+mn-lt"/>
                <a:cs typeface="+mn-lt"/>
              </a:rPr>
              <a:t>AVG(): </a:t>
            </a:r>
            <a:r>
              <a:rPr lang="en-US" b="1" err="1">
                <a:ea typeface="+mn-lt"/>
                <a:cs typeface="+mn-lt"/>
              </a:rPr>
              <a:t>Aprēķina</a:t>
            </a:r>
            <a:r>
              <a:rPr lang="en-US" b="1">
                <a:ea typeface="+mn-lt"/>
                <a:cs typeface="+mn-lt"/>
              </a:rPr>
              <a:t> </a:t>
            </a:r>
            <a:r>
              <a:rPr lang="en-US" b="1" err="1">
                <a:ea typeface="+mn-lt"/>
                <a:cs typeface="+mn-lt"/>
              </a:rPr>
              <a:t>vidējo</a:t>
            </a:r>
            <a:r>
              <a:rPr lang="en-US" b="1">
                <a:ea typeface="+mn-lt"/>
                <a:cs typeface="+mn-lt"/>
              </a:rPr>
              <a:t>. SELECT AVG(summa) FROM </a:t>
            </a:r>
            <a:r>
              <a:rPr lang="en-US" b="1" err="1">
                <a:ea typeface="+mn-lt"/>
                <a:cs typeface="+mn-lt"/>
              </a:rPr>
              <a:t>Pasutijumi</a:t>
            </a:r>
            <a:r>
              <a:rPr lang="en-US" b="1">
                <a:ea typeface="+mn-lt"/>
                <a:cs typeface="+mn-lt"/>
              </a:rPr>
              <a:t>;</a:t>
            </a:r>
            <a:endParaRPr lang="en-US"/>
          </a:p>
          <a:p>
            <a:pPr marL="971550" lvl="1" indent="-285750">
              <a:buFont typeface="Arial"/>
              <a:buChar char="•"/>
            </a:pPr>
            <a:r>
              <a:rPr lang="en-US" b="1">
                <a:ea typeface="+mn-lt"/>
                <a:cs typeface="+mn-lt"/>
              </a:rPr>
              <a:t>MAX() / MIN(): </a:t>
            </a:r>
            <a:r>
              <a:rPr lang="en-US" b="1" err="1">
                <a:ea typeface="+mn-lt"/>
                <a:cs typeface="+mn-lt"/>
              </a:rPr>
              <a:t>Atrod</a:t>
            </a:r>
            <a:r>
              <a:rPr lang="en-US" b="1">
                <a:ea typeface="+mn-lt"/>
                <a:cs typeface="+mn-lt"/>
              </a:rPr>
              <a:t> </a:t>
            </a:r>
            <a:r>
              <a:rPr lang="en-US" b="1" err="1">
                <a:ea typeface="+mn-lt"/>
                <a:cs typeface="+mn-lt"/>
              </a:rPr>
              <a:t>lielāko</a:t>
            </a:r>
            <a:r>
              <a:rPr lang="en-US" b="1">
                <a:ea typeface="+mn-lt"/>
                <a:cs typeface="+mn-lt"/>
              </a:rPr>
              <a:t>/</a:t>
            </a:r>
            <a:r>
              <a:rPr lang="en-US" b="1" err="1">
                <a:ea typeface="+mn-lt"/>
                <a:cs typeface="+mn-lt"/>
              </a:rPr>
              <a:t>mazāko</a:t>
            </a:r>
            <a:r>
              <a:rPr lang="en-US" b="1">
                <a:ea typeface="+mn-lt"/>
                <a:cs typeface="+mn-lt"/>
              </a:rPr>
              <a:t>. SELECT MAX(summa) FROM </a:t>
            </a:r>
            <a:r>
              <a:rPr lang="en-US" b="1" err="1">
                <a:ea typeface="+mn-lt"/>
                <a:cs typeface="+mn-lt"/>
              </a:rPr>
              <a:t>Pasutijumi</a:t>
            </a:r>
            <a:r>
              <a:rPr lang="en-US" b="1">
                <a:ea typeface="+mn-lt"/>
                <a:cs typeface="+mn-lt"/>
              </a:rPr>
              <a:t>;</a:t>
            </a:r>
            <a:endParaRPr lang="en-US"/>
          </a:p>
          <a:p>
            <a:pPr>
              <a:buFont typeface="Arial"/>
              <a:buChar char="•"/>
            </a:pPr>
            <a:r>
              <a:rPr lang="en-US" b="1" err="1">
                <a:ea typeface="+mn-lt"/>
                <a:cs typeface="+mn-lt"/>
              </a:rPr>
              <a:t>Grupēšana</a:t>
            </a:r>
            <a:r>
              <a:rPr lang="en-US" b="1">
                <a:ea typeface="+mn-lt"/>
                <a:cs typeface="+mn-lt"/>
              </a:rPr>
              <a:t> (GROUP BY): Lieto </a:t>
            </a:r>
            <a:r>
              <a:rPr lang="en-US" b="1" err="1">
                <a:ea typeface="+mn-lt"/>
                <a:cs typeface="+mn-lt"/>
              </a:rPr>
              <a:t>kopā</a:t>
            </a:r>
            <a:r>
              <a:rPr lang="en-US" b="1">
                <a:ea typeface="+mn-lt"/>
                <a:cs typeface="+mn-lt"/>
              </a:rPr>
              <a:t> </a:t>
            </a:r>
            <a:r>
              <a:rPr lang="en-US" b="1" err="1">
                <a:ea typeface="+mn-lt"/>
                <a:cs typeface="+mn-lt"/>
              </a:rPr>
              <a:t>ar</a:t>
            </a:r>
            <a:r>
              <a:rPr lang="en-US" b="1">
                <a:ea typeface="+mn-lt"/>
                <a:cs typeface="+mn-lt"/>
              </a:rPr>
              <a:t> </a:t>
            </a:r>
            <a:r>
              <a:rPr lang="en-US" b="1" err="1">
                <a:ea typeface="+mn-lt"/>
                <a:cs typeface="+mn-lt"/>
              </a:rPr>
              <a:t>agregātfunkcijām</a:t>
            </a:r>
            <a:r>
              <a:rPr lang="en-US" b="1">
                <a:ea typeface="+mn-lt"/>
                <a:cs typeface="+mn-lt"/>
              </a:rPr>
              <a:t>, lai </a:t>
            </a:r>
            <a:r>
              <a:rPr lang="en-US" b="1" err="1">
                <a:ea typeface="+mn-lt"/>
                <a:cs typeface="+mn-lt"/>
              </a:rPr>
              <a:t>tās</a:t>
            </a:r>
            <a:r>
              <a:rPr lang="en-US" b="1">
                <a:ea typeface="+mn-lt"/>
                <a:cs typeface="+mn-lt"/>
              </a:rPr>
              <a:t> </a:t>
            </a:r>
            <a:r>
              <a:rPr lang="en-US" b="1" err="1">
                <a:ea typeface="+mn-lt"/>
                <a:cs typeface="+mn-lt"/>
              </a:rPr>
              <a:t>darbotos</a:t>
            </a:r>
            <a:r>
              <a:rPr lang="en-US" b="1">
                <a:ea typeface="+mn-lt"/>
                <a:cs typeface="+mn-lt"/>
              </a:rPr>
              <a:t> </a:t>
            </a:r>
            <a:r>
              <a:rPr lang="en-US" b="1" err="1">
                <a:ea typeface="+mn-lt"/>
                <a:cs typeface="+mn-lt"/>
              </a:rPr>
              <a:t>uz</a:t>
            </a:r>
            <a:r>
              <a:rPr lang="en-US" b="1">
                <a:ea typeface="+mn-lt"/>
                <a:cs typeface="+mn-lt"/>
              </a:rPr>
              <a:t> </a:t>
            </a:r>
            <a:r>
              <a:rPr lang="en-US" b="1" err="1">
                <a:ea typeface="+mn-lt"/>
                <a:cs typeface="+mn-lt"/>
              </a:rPr>
              <a:t>grupām</a:t>
            </a:r>
            <a:r>
              <a:rPr lang="en-US" b="1">
                <a:ea typeface="+mn-lt"/>
                <a:cs typeface="+mn-lt"/>
              </a:rPr>
              <a:t>, </a:t>
            </a:r>
            <a:r>
              <a:rPr lang="en-US" b="1" err="1">
                <a:ea typeface="+mn-lt"/>
                <a:cs typeface="+mn-lt"/>
              </a:rPr>
              <a:t>nevis</a:t>
            </a:r>
            <a:r>
              <a:rPr lang="en-US" b="1">
                <a:ea typeface="+mn-lt"/>
                <a:cs typeface="+mn-lt"/>
              </a:rPr>
              <a:t> </a:t>
            </a:r>
            <a:r>
              <a:rPr lang="en-US" b="1" err="1">
                <a:ea typeface="+mn-lt"/>
                <a:cs typeface="+mn-lt"/>
              </a:rPr>
              <a:t>uz</a:t>
            </a:r>
            <a:r>
              <a:rPr lang="en-US" b="1">
                <a:ea typeface="+mn-lt"/>
                <a:cs typeface="+mn-lt"/>
              </a:rPr>
              <a:t> </a:t>
            </a:r>
            <a:r>
              <a:rPr lang="en-US" b="1" err="1">
                <a:ea typeface="+mn-lt"/>
                <a:cs typeface="+mn-lt"/>
              </a:rPr>
              <a:t>visu</a:t>
            </a:r>
            <a:r>
              <a:rPr lang="en-US" b="1">
                <a:ea typeface="+mn-lt"/>
                <a:cs typeface="+mn-lt"/>
              </a:rPr>
              <a:t> </a:t>
            </a:r>
            <a:r>
              <a:rPr lang="en-US" b="1" err="1">
                <a:ea typeface="+mn-lt"/>
                <a:cs typeface="+mn-lt"/>
              </a:rPr>
              <a:t>tabulu</a:t>
            </a:r>
            <a:r>
              <a:rPr lang="en-US" b="1">
                <a:ea typeface="+mn-lt"/>
                <a:cs typeface="+mn-lt"/>
              </a:rPr>
              <a:t>.</a:t>
            </a:r>
            <a:endParaRPr lang="en-US"/>
          </a:p>
          <a:p>
            <a:pPr marL="971550" lvl="1" indent="-285750">
              <a:buFont typeface="Arial"/>
              <a:buChar char="•"/>
            </a:pPr>
            <a:r>
              <a:rPr lang="en-US" b="1" i="1" err="1">
                <a:ea typeface="+mn-lt"/>
                <a:cs typeface="+mn-lt"/>
              </a:rPr>
              <a:t>Piemērs</a:t>
            </a:r>
            <a:r>
              <a:rPr lang="en-US" b="1" i="1">
                <a:ea typeface="+mn-lt"/>
                <a:cs typeface="+mn-lt"/>
              </a:rPr>
              <a:t>:</a:t>
            </a:r>
            <a:r>
              <a:rPr lang="en-US" b="1">
                <a:ea typeface="+mn-lt"/>
                <a:cs typeface="+mn-lt"/>
              </a:rPr>
              <a:t> Cik </a:t>
            </a:r>
            <a:r>
              <a:rPr lang="en-US" b="1" err="1">
                <a:ea typeface="+mn-lt"/>
                <a:cs typeface="+mn-lt"/>
              </a:rPr>
              <a:t>pasūtījumu</a:t>
            </a:r>
            <a:r>
              <a:rPr lang="en-US" b="1">
                <a:ea typeface="+mn-lt"/>
                <a:cs typeface="+mn-lt"/>
              </a:rPr>
              <a:t> </a:t>
            </a:r>
            <a:r>
              <a:rPr lang="en-US" b="1" err="1">
                <a:ea typeface="+mn-lt"/>
                <a:cs typeface="+mn-lt"/>
              </a:rPr>
              <a:t>veicis</a:t>
            </a:r>
            <a:r>
              <a:rPr lang="en-US" b="1">
                <a:ea typeface="+mn-lt"/>
                <a:cs typeface="+mn-lt"/>
              </a:rPr>
              <a:t> </a:t>
            </a:r>
            <a:r>
              <a:rPr lang="en-US" b="1" err="1">
                <a:ea typeface="+mn-lt"/>
                <a:cs typeface="+mn-lt"/>
              </a:rPr>
              <a:t>katrs</a:t>
            </a:r>
            <a:r>
              <a:rPr lang="en-US" b="1">
                <a:ea typeface="+mn-lt"/>
                <a:cs typeface="+mn-lt"/>
              </a:rPr>
              <a:t> </a:t>
            </a:r>
            <a:r>
              <a:rPr lang="en-US" b="1" err="1">
                <a:ea typeface="+mn-lt"/>
                <a:cs typeface="+mn-lt"/>
              </a:rPr>
              <a:t>darbinieks</a:t>
            </a:r>
            <a:r>
              <a:rPr lang="en-US" b="1">
                <a:ea typeface="+mn-lt"/>
                <a:cs typeface="+mn-lt"/>
              </a:rPr>
              <a:t>?</a:t>
            </a:r>
            <a:endParaRPr lang="en-US"/>
          </a:p>
          <a:p>
            <a:pPr>
              <a:buNone/>
            </a:pPr>
            <a:r>
              <a:rPr lang="en-US" b="1">
                <a:ea typeface="+mn-lt"/>
                <a:cs typeface="+mn-lt"/>
              </a:rPr>
              <a:t>   SELECT </a:t>
            </a:r>
            <a:r>
              <a:rPr lang="en-US" b="1" err="1">
                <a:ea typeface="+mn-lt"/>
                <a:cs typeface="+mn-lt"/>
              </a:rPr>
              <a:t>darbinieka_id</a:t>
            </a:r>
            <a:r>
              <a:rPr lang="en-US" b="1">
                <a:ea typeface="+mn-lt"/>
                <a:cs typeface="+mn-lt"/>
              </a:rPr>
              <a:t>, COUNT(*)</a:t>
            </a:r>
          </a:p>
          <a:p>
            <a:pPr>
              <a:buNone/>
            </a:pPr>
            <a:r>
              <a:rPr lang="en-US" b="1">
                <a:ea typeface="+mn-lt"/>
                <a:cs typeface="+mn-lt"/>
              </a:rPr>
              <a:t>   FROM </a:t>
            </a:r>
            <a:r>
              <a:rPr lang="en-US" b="1" err="1">
                <a:ea typeface="+mn-lt"/>
                <a:cs typeface="+mn-lt"/>
              </a:rPr>
              <a:t>Pasutijumi</a:t>
            </a:r>
            <a:endParaRPr lang="en-US" b="1">
              <a:ea typeface="+mn-lt"/>
              <a:cs typeface="+mn-lt"/>
            </a:endParaRPr>
          </a:p>
          <a:p>
            <a:pPr>
              <a:buNone/>
            </a:pPr>
            <a:r>
              <a:rPr lang="en-US" b="1">
                <a:ea typeface="+mn-lt"/>
                <a:cs typeface="+mn-lt"/>
              </a:rPr>
              <a:t>   GROUP BY </a:t>
            </a:r>
            <a:r>
              <a:rPr lang="en-US" b="1" err="1">
                <a:ea typeface="+mn-lt"/>
                <a:cs typeface="+mn-lt"/>
              </a:rPr>
              <a:t>darbinieka_id</a:t>
            </a:r>
            <a:r>
              <a:rPr lang="en-US" b="1">
                <a:ea typeface="+mn-lt"/>
                <a:cs typeface="+mn-lt"/>
              </a:rPr>
              <a:t>;</a:t>
            </a:r>
          </a:p>
          <a:p>
            <a:pPr>
              <a:buFont typeface="Arial"/>
              <a:buChar char="•"/>
            </a:pPr>
            <a:r>
              <a:rPr lang="en-US" b="1" err="1">
                <a:ea typeface="+mn-lt"/>
                <a:cs typeface="+mn-lt"/>
              </a:rPr>
              <a:t>Kārtošana</a:t>
            </a:r>
            <a:r>
              <a:rPr lang="en-US" b="1">
                <a:ea typeface="+mn-lt"/>
                <a:cs typeface="+mn-lt"/>
              </a:rPr>
              <a:t> (ORDER BY): SELECT * FROM </a:t>
            </a:r>
            <a:r>
              <a:rPr lang="en-US" b="1" err="1">
                <a:ea typeface="+mn-lt"/>
                <a:cs typeface="+mn-lt"/>
              </a:rPr>
              <a:t>Pasutijumi</a:t>
            </a:r>
            <a:r>
              <a:rPr lang="en-US" b="1">
                <a:ea typeface="+mn-lt"/>
                <a:cs typeface="+mn-lt"/>
              </a:rPr>
              <a:t> ORDER BY summa DESC; (</a:t>
            </a:r>
            <a:r>
              <a:rPr lang="en-US" b="1" err="1">
                <a:ea typeface="+mn-lt"/>
                <a:cs typeface="+mn-lt"/>
              </a:rPr>
              <a:t>dilstošā</a:t>
            </a:r>
            <a:r>
              <a:rPr lang="en-US" b="1">
                <a:ea typeface="+mn-lt"/>
                <a:cs typeface="+mn-lt"/>
              </a:rPr>
              <a:t> </a:t>
            </a:r>
            <a:r>
              <a:rPr lang="en-US" b="1" err="1">
                <a:ea typeface="+mn-lt"/>
                <a:cs typeface="+mn-lt"/>
              </a:rPr>
              <a:t>secībā</a:t>
            </a:r>
            <a:r>
              <a:rPr lang="en-US" b="1">
                <a:ea typeface="+mn-lt"/>
                <a:cs typeface="+mn-lt"/>
              </a:rPr>
              <a:t>)</a:t>
            </a:r>
            <a:endParaRPr lang="en-US"/>
          </a:p>
          <a:p>
            <a:pPr>
              <a:buNone/>
            </a:pPr>
            <a:endParaRPr lang="en-US" b="1">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37570599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487E-20AB-0FED-CAE9-24A5F7418846}"/>
              </a:ext>
            </a:extLst>
          </p:cNvPr>
          <p:cNvSpPr>
            <a:spLocks noGrp="1"/>
          </p:cNvSpPr>
          <p:nvPr>
            <p:ph type="title"/>
          </p:nvPr>
        </p:nvSpPr>
        <p:spPr>
          <a:xfrm>
            <a:off x="838200" y="114223"/>
            <a:ext cx="10515600" cy="610026"/>
          </a:xfrm>
        </p:spPr>
        <p:txBody>
          <a:bodyPr>
            <a:normAutofit fontScale="90000"/>
          </a:bodyPr>
          <a:lstStyle/>
          <a:p>
            <a:r>
              <a:rPr lang="en-US" err="1">
                <a:ea typeface="Calibri Light"/>
                <a:cs typeface="Calibri Light"/>
              </a:rPr>
              <a:t>Tabulu</a:t>
            </a:r>
            <a:r>
              <a:rPr lang="en-US">
                <a:ea typeface="Calibri Light"/>
                <a:cs typeface="Calibri Light"/>
              </a:rPr>
              <a:t> </a:t>
            </a:r>
            <a:r>
              <a:rPr lang="en-US" err="1">
                <a:ea typeface="Calibri Light"/>
                <a:cs typeface="Calibri Light"/>
              </a:rPr>
              <a:t>izveide</a:t>
            </a:r>
            <a:endParaRPr lang="en-US" err="1"/>
          </a:p>
        </p:txBody>
      </p:sp>
      <p:sp>
        <p:nvSpPr>
          <p:cNvPr id="3" name="Content Placeholder 2">
            <a:extLst>
              <a:ext uri="{FF2B5EF4-FFF2-40B4-BE49-F238E27FC236}">
                <a16:creationId xmlns:a16="http://schemas.microsoft.com/office/drawing/2014/main" id="{32968B00-9DE0-C125-D169-7455B64CBD78}"/>
              </a:ext>
            </a:extLst>
          </p:cNvPr>
          <p:cNvSpPr>
            <a:spLocks noGrp="1"/>
          </p:cNvSpPr>
          <p:nvPr>
            <p:ph idx="1"/>
          </p:nvPr>
        </p:nvSpPr>
        <p:spPr>
          <a:xfrm>
            <a:off x="838200" y="1965015"/>
            <a:ext cx="10515600" cy="4211948"/>
          </a:xfrm>
        </p:spPr>
        <p:txBody>
          <a:bodyPr vert="horz" lIns="91440" tIns="45720" rIns="91440" bIns="45720" rtlCol="0" anchor="t">
            <a:normAutofit/>
          </a:bodyPr>
          <a:lstStyle/>
          <a:p>
            <a:pPr>
              <a:buNone/>
            </a:pPr>
            <a:r>
              <a:rPr lang="en-US">
                <a:ea typeface="+mn-lt"/>
                <a:cs typeface="+mn-lt"/>
              </a:rPr>
              <a:t>CREATE TABLE </a:t>
            </a:r>
            <a:r>
              <a:rPr lang="en-US" err="1">
                <a:ea typeface="+mn-lt"/>
                <a:cs typeface="+mn-lt"/>
              </a:rPr>
              <a:t>tabulas_nosaukums</a:t>
            </a:r>
            <a:r>
              <a:rPr lang="en-US">
                <a:ea typeface="+mn-lt"/>
                <a:cs typeface="+mn-lt"/>
              </a:rPr>
              <a:t> (</a:t>
            </a:r>
            <a:endParaRPr lang="en-US"/>
          </a:p>
          <a:p>
            <a:pPr>
              <a:buNone/>
            </a:pPr>
            <a:r>
              <a:rPr lang="en-US">
                <a:ea typeface="+mn-lt"/>
                <a:cs typeface="+mn-lt"/>
              </a:rPr>
              <a:t>    kolonnas_nosaukums1 </a:t>
            </a:r>
            <a:r>
              <a:rPr lang="en-US" err="1">
                <a:ea typeface="+mn-lt"/>
                <a:cs typeface="+mn-lt"/>
              </a:rPr>
              <a:t>datu_tips</a:t>
            </a:r>
            <a:r>
              <a:rPr lang="en-US">
                <a:ea typeface="+mn-lt"/>
                <a:cs typeface="+mn-lt"/>
              </a:rPr>
              <a:t> [</a:t>
            </a:r>
            <a:r>
              <a:rPr lang="en-US" err="1">
                <a:ea typeface="+mn-lt"/>
                <a:cs typeface="+mn-lt"/>
              </a:rPr>
              <a:t>ierobežojumi</a:t>
            </a:r>
            <a:r>
              <a:rPr lang="en-US">
                <a:ea typeface="+mn-lt"/>
                <a:cs typeface="+mn-lt"/>
              </a:rPr>
              <a:t>],</a:t>
            </a:r>
            <a:endParaRPr lang="en-US"/>
          </a:p>
          <a:p>
            <a:pPr>
              <a:buNone/>
            </a:pPr>
            <a:r>
              <a:rPr lang="en-US">
                <a:ea typeface="+mn-lt"/>
                <a:cs typeface="+mn-lt"/>
              </a:rPr>
              <a:t>    kolonnas_nosaukums2 </a:t>
            </a:r>
            <a:r>
              <a:rPr lang="en-US" err="1">
                <a:ea typeface="+mn-lt"/>
                <a:cs typeface="+mn-lt"/>
              </a:rPr>
              <a:t>datu_tips</a:t>
            </a:r>
            <a:r>
              <a:rPr lang="en-US">
                <a:ea typeface="+mn-lt"/>
                <a:cs typeface="+mn-lt"/>
              </a:rPr>
              <a:t> [</a:t>
            </a:r>
            <a:r>
              <a:rPr lang="en-US" err="1">
                <a:ea typeface="+mn-lt"/>
                <a:cs typeface="+mn-lt"/>
              </a:rPr>
              <a:t>ierobežojumi</a:t>
            </a:r>
            <a:r>
              <a:rPr lang="en-US">
                <a:ea typeface="+mn-lt"/>
                <a:cs typeface="+mn-lt"/>
              </a:rPr>
              <a:t>],</a:t>
            </a:r>
            <a:endParaRPr lang="en-US"/>
          </a:p>
          <a:p>
            <a:pPr>
              <a:buNone/>
            </a:pPr>
            <a:r>
              <a:rPr lang="en-US">
                <a:ea typeface="+mn-lt"/>
                <a:cs typeface="+mn-lt"/>
              </a:rPr>
              <a:t>    ...</a:t>
            </a:r>
            <a:endParaRPr lang="en-US"/>
          </a:p>
          <a:p>
            <a:pPr>
              <a:buNone/>
            </a:pPr>
            <a:r>
              <a:rPr lang="en-US">
                <a:ea typeface="+mn-lt"/>
                <a:cs typeface="+mn-lt"/>
              </a:rPr>
              <a:t>);</a:t>
            </a:r>
            <a:endParaRPr lang="en-US"/>
          </a:p>
          <a:p>
            <a:pPr marL="0" indent="0">
              <a:buNone/>
            </a:pPr>
            <a:endParaRPr lang="en-US">
              <a:ea typeface="Calibri"/>
              <a:cs typeface="Calibri"/>
            </a:endParaRPr>
          </a:p>
        </p:txBody>
      </p:sp>
    </p:spTree>
    <p:extLst>
      <p:ext uri="{BB962C8B-B14F-4D97-AF65-F5344CB8AC3E}">
        <p14:creationId xmlns:p14="http://schemas.microsoft.com/office/powerpoint/2010/main" val="217499898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2F7A-17E5-5750-8E94-E17FE73034AC}"/>
              </a:ext>
            </a:extLst>
          </p:cNvPr>
          <p:cNvSpPr>
            <a:spLocks noGrp="1"/>
          </p:cNvSpPr>
          <p:nvPr>
            <p:ph type="title"/>
          </p:nvPr>
        </p:nvSpPr>
        <p:spPr>
          <a:xfrm>
            <a:off x="838200" y="179272"/>
            <a:ext cx="10515600" cy="740123"/>
          </a:xfrm>
        </p:spPr>
        <p:txBody>
          <a:bodyPr/>
          <a:lstStyle/>
          <a:p>
            <a:r>
              <a:rPr lang="en-US" err="1">
                <a:ea typeface="Calibri Light"/>
                <a:cs typeface="Calibri Light"/>
              </a:rPr>
              <a:t>Komponenšu</a:t>
            </a:r>
            <a:r>
              <a:rPr lang="en-US">
                <a:ea typeface="Calibri Light"/>
                <a:cs typeface="Calibri Light"/>
              </a:rPr>
              <a:t> </a:t>
            </a:r>
            <a:r>
              <a:rPr lang="en-US" err="1">
                <a:ea typeface="Calibri Light"/>
                <a:cs typeface="Calibri Light"/>
              </a:rPr>
              <a:t>skaidrojums</a:t>
            </a:r>
            <a:endParaRPr lang="en-US" err="1"/>
          </a:p>
        </p:txBody>
      </p:sp>
      <p:sp>
        <p:nvSpPr>
          <p:cNvPr id="3" name="Content Placeholder 2">
            <a:extLst>
              <a:ext uri="{FF2B5EF4-FFF2-40B4-BE49-F238E27FC236}">
                <a16:creationId xmlns:a16="http://schemas.microsoft.com/office/drawing/2014/main" id="{0697BBD9-4A40-5F73-7D9E-A7AE88036CE2}"/>
              </a:ext>
            </a:extLst>
          </p:cNvPr>
          <p:cNvSpPr>
            <a:spLocks noGrp="1"/>
          </p:cNvSpPr>
          <p:nvPr>
            <p:ph idx="1"/>
          </p:nvPr>
        </p:nvSpPr>
        <p:spPr>
          <a:xfrm>
            <a:off x="838200" y="1072918"/>
            <a:ext cx="10515600" cy="5104045"/>
          </a:xfrm>
        </p:spPr>
        <p:txBody>
          <a:bodyPr vert="horz" lIns="91440" tIns="45720" rIns="91440" bIns="45720" rtlCol="0" anchor="t">
            <a:normAutofit fontScale="85000" lnSpcReduction="20000"/>
          </a:bodyPr>
          <a:lstStyle/>
          <a:p>
            <a:pPr>
              <a:buFont typeface="Arial"/>
              <a:buChar char="•"/>
            </a:pPr>
            <a:r>
              <a:rPr lang="en-US" b="1" err="1">
                <a:ea typeface="+mn-lt"/>
                <a:cs typeface="+mn-lt"/>
              </a:rPr>
              <a:t>tabulas_nosaukums</a:t>
            </a:r>
            <a:r>
              <a:rPr lang="en-US">
                <a:ea typeface="+mn-lt"/>
                <a:cs typeface="+mn-lt"/>
              </a:rPr>
              <a:t>: </a:t>
            </a:r>
            <a:r>
              <a:rPr lang="en-US" err="1">
                <a:ea typeface="+mn-lt"/>
                <a:cs typeface="+mn-lt"/>
              </a:rPr>
              <a:t>Vārds</a:t>
            </a:r>
            <a:r>
              <a:rPr lang="en-US">
                <a:ea typeface="+mn-lt"/>
                <a:cs typeface="+mn-lt"/>
              </a:rPr>
              <a:t>, ko </a:t>
            </a:r>
            <a:r>
              <a:rPr lang="en-US" err="1">
                <a:ea typeface="+mn-lt"/>
                <a:cs typeface="+mn-lt"/>
              </a:rPr>
              <a:t>dosiet</a:t>
            </a:r>
            <a:r>
              <a:rPr lang="en-US">
                <a:ea typeface="+mn-lt"/>
                <a:cs typeface="+mn-lt"/>
              </a:rPr>
              <a:t> </a:t>
            </a:r>
            <a:r>
              <a:rPr lang="en-US" err="1">
                <a:ea typeface="+mn-lt"/>
                <a:cs typeface="+mn-lt"/>
              </a:rPr>
              <a:t>tabulai</a:t>
            </a:r>
            <a:r>
              <a:rPr lang="en-US">
                <a:ea typeface="+mn-lt"/>
                <a:cs typeface="+mn-lt"/>
              </a:rPr>
              <a:t>.</a:t>
            </a:r>
            <a:endParaRPr lang="en-US"/>
          </a:p>
          <a:p>
            <a:pPr marL="971550" lvl="1" indent="-285750">
              <a:buFont typeface="Arial"/>
              <a:buChar char="•"/>
            </a:pPr>
            <a:r>
              <a:rPr lang="en-US" b="1" err="1">
                <a:ea typeface="+mn-lt"/>
                <a:cs typeface="+mn-lt"/>
              </a:rPr>
              <a:t>Labā</a:t>
            </a:r>
            <a:r>
              <a:rPr lang="en-US" b="1">
                <a:ea typeface="+mn-lt"/>
                <a:cs typeface="+mn-lt"/>
              </a:rPr>
              <a:t> </a:t>
            </a:r>
            <a:r>
              <a:rPr lang="en-US" b="1" err="1">
                <a:ea typeface="+mn-lt"/>
                <a:cs typeface="+mn-lt"/>
              </a:rPr>
              <a:t>prakse</a:t>
            </a:r>
            <a:r>
              <a:rPr lang="en-US" b="1">
                <a:ea typeface="+mn-lt"/>
                <a:cs typeface="+mn-lt"/>
              </a:rPr>
              <a:t>:</a:t>
            </a:r>
            <a:r>
              <a:rPr lang="en-US">
                <a:ea typeface="+mn-lt"/>
                <a:cs typeface="+mn-lt"/>
              </a:rPr>
              <a:t> </a:t>
            </a:r>
            <a:r>
              <a:rPr lang="en-US" err="1">
                <a:ea typeface="+mn-lt"/>
                <a:cs typeface="+mn-lt"/>
              </a:rPr>
              <a:t>Lietojiet</a:t>
            </a:r>
            <a:r>
              <a:rPr lang="en-US">
                <a:ea typeface="+mn-lt"/>
                <a:cs typeface="+mn-lt"/>
              </a:rPr>
              <a:t> </a:t>
            </a:r>
            <a:r>
              <a:rPr lang="en-US" err="1">
                <a:ea typeface="+mn-lt"/>
                <a:cs typeface="+mn-lt"/>
              </a:rPr>
              <a:t>daudzskaitli</a:t>
            </a:r>
            <a:r>
              <a:rPr lang="en-US">
                <a:ea typeface="+mn-lt"/>
                <a:cs typeface="+mn-lt"/>
              </a:rPr>
              <a:t> (</a:t>
            </a:r>
            <a:r>
              <a:rPr lang="en-US" err="1">
                <a:ea typeface="+mn-lt"/>
                <a:cs typeface="+mn-lt"/>
              </a:rPr>
              <a:t>piem</a:t>
            </a:r>
            <a:r>
              <a:rPr lang="en-US">
                <a:ea typeface="+mn-lt"/>
                <a:cs typeface="+mn-lt"/>
              </a:rPr>
              <a:t>., </a:t>
            </a:r>
            <a:r>
              <a:rPr lang="en-US" err="1">
                <a:ea typeface="+mn-lt"/>
                <a:cs typeface="+mn-lt"/>
              </a:rPr>
              <a:t>gramatas</a:t>
            </a:r>
            <a:r>
              <a:rPr lang="en-US">
                <a:ea typeface="+mn-lt"/>
                <a:cs typeface="+mn-lt"/>
              </a:rPr>
              <a:t>, </a:t>
            </a:r>
            <a:r>
              <a:rPr lang="en-US" err="1">
                <a:ea typeface="+mn-lt"/>
                <a:cs typeface="+mn-lt"/>
              </a:rPr>
              <a:t>lasitaji</a:t>
            </a:r>
            <a:r>
              <a:rPr lang="en-US">
                <a:ea typeface="+mn-lt"/>
                <a:cs typeface="+mn-lt"/>
              </a:rPr>
              <a:t>), </a:t>
            </a:r>
            <a:r>
              <a:rPr lang="en-US" err="1">
                <a:ea typeface="+mn-lt"/>
                <a:cs typeface="+mn-lt"/>
              </a:rPr>
              <a:t>rakstiet</a:t>
            </a:r>
            <a:r>
              <a:rPr lang="en-US">
                <a:ea typeface="+mn-lt"/>
                <a:cs typeface="+mn-lt"/>
              </a:rPr>
              <a:t> </a:t>
            </a:r>
            <a:r>
              <a:rPr lang="en-US" err="1">
                <a:ea typeface="+mn-lt"/>
                <a:cs typeface="+mn-lt"/>
              </a:rPr>
              <a:t>ar</a:t>
            </a:r>
            <a:r>
              <a:rPr lang="en-US">
                <a:ea typeface="+mn-lt"/>
                <a:cs typeface="+mn-lt"/>
              </a:rPr>
              <a:t> </a:t>
            </a:r>
            <a:r>
              <a:rPr lang="en-US" err="1">
                <a:ea typeface="+mn-lt"/>
                <a:cs typeface="+mn-lt"/>
              </a:rPr>
              <a:t>mazajiem</a:t>
            </a:r>
            <a:r>
              <a:rPr lang="en-US">
                <a:ea typeface="+mn-lt"/>
                <a:cs typeface="+mn-lt"/>
              </a:rPr>
              <a:t> </a:t>
            </a:r>
            <a:r>
              <a:rPr lang="en-US" err="1">
                <a:ea typeface="+mn-lt"/>
                <a:cs typeface="+mn-lt"/>
              </a:rPr>
              <a:t>burtiem</a:t>
            </a:r>
            <a:r>
              <a:rPr lang="en-US">
                <a:ea typeface="+mn-lt"/>
                <a:cs typeface="+mn-lt"/>
              </a:rPr>
              <a:t> un </a:t>
            </a:r>
            <a:r>
              <a:rPr lang="en-US" err="1">
                <a:ea typeface="+mn-lt"/>
                <a:cs typeface="+mn-lt"/>
              </a:rPr>
              <a:t>vārdu</a:t>
            </a:r>
            <a:r>
              <a:rPr lang="en-US">
                <a:ea typeface="+mn-lt"/>
                <a:cs typeface="+mn-lt"/>
              </a:rPr>
              <a:t> </a:t>
            </a:r>
            <a:r>
              <a:rPr lang="en-US" err="1">
                <a:ea typeface="+mn-lt"/>
                <a:cs typeface="+mn-lt"/>
              </a:rPr>
              <a:t>atdalīšanai</a:t>
            </a:r>
            <a:r>
              <a:rPr lang="en-US">
                <a:ea typeface="+mn-lt"/>
                <a:cs typeface="+mn-lt"/>
              </a:rPr>
              <a:t> </a:t>
            </a:r>
            <a:r>
              <a:rPr lang="en-US" err="1">
                <a:ea typeface="+mn-lt"/>
                <a:cs typeface="+mn-lt"/>
              </a:rPr>
              <a:t>izmantojiet</a:t>
            </a:r>
            <a:r>
              <a:rPr lang="en-US">
                <a:ea typeface="+mn-lt"/>
                <a:cs typeface="+mn-lt"/>
              </a:rPr>
              <a:t> </a:t>
            </a:r>
            <a:r>
              <a:rPr lang="en-US" err="1">
                <a:ea typeface="+mn-lt"/>
                <a:cs typeface="+mn-lt"/>
              </a:rPr>
              <a:t>apakšsvītru</a:t>
            </a:r>
            <a:r>
              <a:rPr lang="en-US">
                <a:ea typeface="+mn-lt"/>
                <a:cs typeface="+mn-lt"/>
              </a:rPr>
              <a:t> (</a:t>
            </a:r>
            <a:r>
              <a:rPr lang="en-US" err="1">
                <a:ea typeface="+mn-lt"/>
                <a:cs typeface="+mn-lt"/>
              </a:rPr>
              <a:t>snake_case</a:t>
            </a:r>
            <a:r>
              <a:rPr lang="en-US">
                <a:ea typeface="+mn-lt"/>
                <a:cs typeface="+mn-lt"/>
              </a:rPr>
              <a:t>), </a:t>
            </a:r>
            <a:r>
              <a:rPr lang="en-US" err="1">
                <a:ea typeface="+mn-lt"/>
                <a:cs typeface="+mn-lt"/>
              </a:rPr>
              <a:t>piemēram</a:t>
            </a:r>
            <a:r>
              <a:rPr lang="en-US">
                <a:ea typeface="+mn-lt"/>
                <a:cs typeface="+mn-lt"/>
              </a:rPr>
              <a:t>, </a:t>
            </a:r>
            <a:r>
              <a:rPr lang="en-US" err="1">
                <a:ea typeface="+mn-lt"/>
                <a:cs typeface="+mn-lt"/>
              </a:rPr>
              <a:t>izsniegtas_gramatas</a:t>
            </a:r>
            <a:r>
              <a:rPr lang="en-US">
                <a:ea typeface="+mn-lt"/>
                <a:cs typeface="+mn-lt"/>
              </a:rPr>
              <a:t>. Tas </a:t>
            </a:r>
            <a:r>
              <a:rPr lang="en-US" err="1">
                <a:ea typeface="+mn-lt"/>
                <a:cs typeface="+mn-lt"/>
              </a:rPr>
              <a:t>atbilst</a:t>
            </a:r>
            <a:r>
              <a:rPr lang="en-US">
                <a:ea typeface="+mn-lt"/>
                <a:cs typeface="+mn-lt"/>
              </a:rPr>
              <a:t> </a:t>
            </a:r>
            <a:r>
              <a:rPr lang="en-US" err="1">
                <a:ea typeface="+mn-lt"/>
                <a:cs typeface="+mn-lt"/>
              </a:rPr>
              <a:t>eksāmena</a:t>
            </a:r>
            <a:r>
              <a:rPr lang="en-US">
                <a:ea typeface="+mn-lt"/>
                <a:cs typeface="+mn-lt"/>
              </a:rPr>
              <a:t> </a:t>
            </a:r>
            <a:r>
              <a:rPr lang="en-US" err="1">
                <a:ea typeface="+mn-lt"/>
                <a:cs typeface="+mn-lt"/>
              </a:rPr>
              <a:t>uzdevuma</a:t>
            </a:r>
            <a:r>
              <a:rPr lang="en-US">
                <a:ea typeface="+mn-lt"/>
                <a:cs typeface="+mn-lt"/>
              </a:rPr>
              <a:t> 1.5 </a:t>
            </a:r>
            <a:r>
              <a:rPr lang="en-US" err="1">
                <a:ea typeface="+mn-lt"/>
                <a:cs typeface="+mn-lt"/>
              </a:rPr>
              <a:t>prasībām</a:t>
            </a:r>
            <a:r>
              <a:rPr lang="en-US">
                <a:ea typeface="+mn-lt"/>
                <a:cs typeface="+mn-lt"/>
              </a:rPr>
              <a:t>.</a:t>
            </a:r>
            <a:endParaRPr lang="en-US"/>
          </a:p>
          <a:p>
            <a:pPr>
              <a:buFont typeface="Arial"/>
              <a:buChar char="•"/>
            </a:pPr>
            <a:r>
              <a:rPr lang="en-US" b="1" err="1">
                <a:ea typeface="+mn-lt"/>
                <a:cs typeface="+mn-lt"/>
              </a:rPr>
              <a:t>kolonnas_nosaukums</a:t>
            </a:r>
            <a:r>
              <a:rPr lang="en-US">
                <a:ea typeface="+mn-lt"/>
                <a:cs typeface="+mn-lt"/>
              </a:rPr>
              <a:t>: </a:t>
            </a:r>
            <a:r>
              <a:rPr lang="en-US" err="1">
                <a:ea typeface="+mn-lt"/>
                <a:cs typeface="+mn-lt"/>
              </a:rPr>
              <a:t>Vārds</a:t>
            </a:r>
            <a:r>
              <a:rPr lang="en-US">
                <a:ea typeface="+mn-lt"/>
                <a:cs typeface="+mn-lt"/>
              </a:rPr>
              <a:t>, ko </a:t>
            </a:r>
            <a:r>
              <a:rPr lang="en-US" err="1">
                <a:ea typeface="+mn-lt"/>
                <a:cs typeface="+mn-lt"/>
              </a:rPr>
              <a:t>dosiet</a:t>
            </a:r>
            <a:r>
              <a:rPr lang="en-US">
                <a:ea typeface="+mn-lt"/>
                <a:cs typeface="+mn-lt"/>
              </a:rPr>
              <a:t> </a:t>
            </a:r>
            <a:r>
              <a:rPr lang="en-US" err="1">
                <a:ea typeface="+mn-lt"/>
                <a:cs typeface="+mn-lt"/>
              </a:rPr>
              <a:t>kolonnai</a:t>
            </a:r>
            <a:r>
              <a:rPr lang="en-US">
                <a:ea typeface="+mn-lt"/>
                <a:cs typeface="+mn-lt"/>
              </a:rPr>
              <a:t> (</a:t>
            </a:r>
            <a:r>
              <a:rPr lang="en-US" err="1">
                <a:ea typeface="+mn-lt"/>
                <a:cs typeface="+mn-lt"/>
              </a:rPr>
              <a:t>atribūtam</a:t>
            </a:r>
            <a:r>
              <a:rPr lang="en-US">
                <a:ea typeface="+mn-lt"/>
                <a:cs typeface="+mn-lt"/>
              </a:rPr>
              <a:t>).</a:t>
            </a:r>
            <a:endParaRPr lang="en-US"/>
          </a:p>
          <a:p>
            <a:pPr marL="971550" lvl="1" indent="-285750">
              <a:buFont typeface="Arial"/>
              <a:buChar char="•"/>
            </a:pPr>
            <a:r>
              <a:rPr lang="en-US" b="1" err="1">
                <a:ea typeface="+mn-lt"/>
                <a:cs typeface="+mn-lt"/>
              </a:rPr>
              <a:t>Labā</a:t>
            </a:r>
            <a:r>
              <a:rPr lang="en-US" b="1">
                <a:ea typeface="+mn-lt"/>
                <a:cs typeface="+mn-lt"/>
              </a:rPr>
              <a:t> </a:t>
            </a:r>
            <a:r>
              <a:rPr lang="en-US" b="1" err="1">
                <a:ea typeface="+mn-lt"/>
                <a:cs typeface="+mn-lt"/>
              </a:rPr>
              <a:t>prakse</a:t>
            </a:r>
            <a:r>
              <a:rPr lang="en-US" b="1">
                <a:ea typeface="+mn-lt"/>
                <a:cs typeface="+mn-lt"/>
              </a:rPr>
              <a:t>:</a:t>
            </a:r>
            <a:r>
              <a:rPr lang="en-US">
                <a:ea typeface="+mn-lt"/>
                <a:cs typeface="+mn-lt"/>
              </a:rPr>
              <a:t> </a:t>
            </a:r>
            <a:r>
              <a:rPr lang="en-US" err="1">
                <a:ea typeface="+mn-lt"/>
                <a:cs typeface="+mn-lt"/>
              </a:rPr>
              <a:t>Lietojiet</a:t>
            </a:r>
            <a:r>
              <a:rPr lang="en-US">
                <a:ea typeface="+mn-lt"/>
                <a:cs typeface="+mn-lt"/>
              </a:rPr>
              <a:t> </a:t>
            </a:r>
            <a:r>
              <a:rPr lang="en-US" err="1">
                <a:ea typeface="+mn-lt"/>
                <a:cs typeface="+mn-lt"/>
              </a:rPr>
              <a:t>vienskaitli</a:t>
            </a:r>
            <a:r>
              <a:rPr lang="en-US">
                <a:ea typeface="+mn-lt"/>
                <a:cs typeface="+mn-lt"/>
              </a:rPr>
              <a:t> (</a:t>
            </a:r>
            <a:r>
              <a:rPr lang="en-US" err="1">
                <a:ea typeface="+mn-lt"/>
                <a:cs typeface="+mn-lt"/>
              </a:rPr>
              <a:t>piem</a:t>
            </a:r>
            <a:r>
              <a:rPr lang="en-US">
                <a:ea typeface="+mn-lt"/>
                <a:cs typeface="+mn-lt"/>
              </a:rPr>
              <a:t>., </a:t>
            </a:r>
            <a:r>
              <a:rPr lang="en-US" err="1">
                <a:ea typeface="+mn-lt"/>
                <a:cs typeface="+mn-lt"/>
              </a:rPr>
              <a:t>nosaukums</a:t>
            </a:r>
            <a:r>
              <a:rPr lang="en-US">
                <a:ea typeface="+mn-lt"/>
                <a:cs typeface="+mn-lt"/>
              </a:rPr>
              <a:t>, </a:t>
            </a:r>
            <a:r>
              <a:rPr lang="en-US" err="1">
                <a:ea typeface="+mn-lt"/>
                <a:cs typeface="+mn-lt"/>
              </a:rPr>
              <a:t>autors</a:t>
            </a:r>
            <a:r>
              <a:rPr lang="en-US">
                <a:ea typeface="+mn-lt"/>
                <a:cs typeface="+mn-lt"/>
              </a:rPr>
              <a:t>) un </a:t>
            </a:r>
            <a:r>
              <a:rPr lang="en-US" err="1">
                <a:ea typeface="+mn-lt"/>
                <a:cs typeface="+mn-lt"/>
              </a:rPr>
              <a:t>snake_case</a:t>
            </a:r>
            <a:r>
              <a:rPr lang="en-US">
                <a:ea typeface="+mn-lt"/>
                <a:cs typeface="+mn-lt"/>
              </a:rPr>
              <a:t> </a:t>
            </a:r>
            <a:r>
              <a:rPr lang="en-US" err="1">
                <a:ea typeface="+mn-lt"/>
                <a:cs typeface="+mn-lt"/>
              </a:rPr>
              <a:t>stilu</a:t>
            </a:r>
            <a:r>
              <a:rPr lang="en-US">
                <a:ea typeface="+mn-lt"/>
                <a:cs typeface="+mn-lt"/>
              </a:rPr>
              <a:t> (</a:t>
            </a:r>
            <a:r>
              <a:rPr lang="en-US" err="1">
                <a:ea typeface="+mn-lt"/>
                <a:cs typeface="+mn-lt"/>
              </a:rPr>
              <a:t>piem</a:t>
            </a:r>
            <a:r>
              <a:rPr lang="en-US">
                <a:ea typeface="+mn-lt"/>
                <a:cs typeface="+mn-lt"/>
              </a:rPr>
              <a:t>., </a:t>
            </a:r>
            <a:r>
              <a:rPr lang="en-US" err="1">
                <a:ea typeface="+mn-lt"/>
                <a:cs typeface="+mn-lt"/>
              </a:rPr>
              <a:t>izdosanas_gads</a:t>
            </a:r>
            <a:r>
              <a:rPr lang="en-US">
                <a:ea typeface="+mn-lt"/>
                <a:cs typeface="+mn-lt"/>
              </a:rPr>
              <a:t>).</a:t>
            </a:r>
            <a:endParaRPr lang="en-US"/>
          </a:p>
          <a:p>
            <a:pPr>
              <a:buFont typeface="Arial"/>
              <a:buChar char="•"/>
            </a:pPr>
            <a:r>
              <a:rPr lang="en-US" b="1" err="1">
                <a:ea typeface="+mn-lt"/>
                <a:cs typeface="+mn-lt"/>
              </a:rPr>
              <a:t>datu_tips</a:t>
            </a:r>
            <a:r>
              <a:rPr lang="en-US">
                <a:ea typeface="+mn-lt"/>
                <a:cs typeface="+mn-lt"/>
              </a:rPr>
              <a:t>: </a:t>
            </a:r>
            <a:r>
              <a:rPr lang="en-US" err="1">
                <a:ea typeface="+mn-lt"/>
                <a:cs typeface="+mn-lt"/>
              </a:rPr>
              <a:t>Norāda</a:t>
            </a:r>
            <a:r>
              <a:rPr lang="en-US">
                <a:ea typeface="+mn-lt"/>
                <a:cs typeface="+mn-lt"/>
              </a:rPr>
              <a:t>, </a:t>
            </a:r>
            <a:r>
              <a:rPr lang="en-US" err="1">
                <a:ea typeface="+mn-lt"/>
                <a:cs typeface="+mn-lt"/>
              </a:rPr>
              <a:t>kāda</a:t>
            </a:r>
            <a:r>
              <a:rPr lang="en-US">
                <a:ea typeface="+mn-lt"/>
                <a:cs typeface="+mn-lt"/>
              </a:rPr>
              <a:t> </a:t>
            </a:r>
            <a:r>
              <a:rPr lang="en-US" err="1">
                <a:ea typeface="+mn-lt"/>
                <a:cs typeface="+mn-lt"/>
              </a:rPr>
              <a:t>veida</a:t>
            </a:r>
            <a:r>
              <a:rPr lang="en-US">
                <a:ea typeface="+mn-lt"/>
                <a:cs typeface="+mn-lt"/>
              </a:rPr>
              <a:t> </a:t>
            </a:r>
            <a:r>
              <a:rPr lang="en-US" err="1">
                <a:ea typeface="+mn-lt"/>
                <a:cs typeface="+mn-lt"/>
              </a:rPr>
              <a:t>dati</a:t>
            </a:r>
            <a:r>
              <a:rPr lang="en-US">
                <a:ea typeface="+mn-lt"/>
                <a:cs typeface="+mn-lt"/>
              </a:rPr>
              <a:t> </a:t>
            </a:r>
            <a:r>
              <a:rPr lang="en-US" err="1">
                <a:ea typeface="+mn-lt"/>
                <a:cs typeface="+mn-lt"/>
              </a:rPr>
              <a:t>tiks</a:t>
            </a:r>
            <a:r>
              <a:rPr lang="en-US">
                <a:ea typeface="+mn-lt"/>
                <a:cs typeface="+mn-lt"/>
              </a:rPr>
              <a:t> </a:t>
            </a:r>
            <a:r>
              <a:rPr lang="en-US" err="1">
                <a:ea typeface="+mn-lt"/>
                <a:cs typeface="+mn-lt"/>
              </a:rPr>
              <a:t>glabāti</a:t>
            </a:r>
            <a:r>
              <a:rPr lang="en-US">
                <a:ea typeface="+mn-lt"/>
                <a:cs typeface="+mn-lt"/>
              </a:rPr>
              <a:t> </a:t>
            </a:r>
            <a:r>
              <a:rPr lang="en-US" err="1">
                <a:ea typeface="+mn-lt"/>
                <a:cs typeface="+mn-lt"/>
              </a:rPr>
              <a:t>kolonnā</a:t>
            </a:r>
            <a:r>
              <a:rPr lang="en-US">
                <a:ea typeface="+mn-lt"/>
                <a:cs typeface="+mn-lt"/>
              </a:rPr>
              <a:t>. SQLite </a:t>
            </a:r>
            <a:r>
              <a:rPr lang="en-US" err="1">
                <a:ea typeface="+mn-lt"/>
                <a:cs typeface="+mn-lt"/>
              </a:rPr>
              <a:t>ir</a:t>
            </a:r>
            <a:r>
              <a:rPr lang="en-US">
                <a:ea typeface="+mn-lt"/>
                <a:cs typeface="+mn-lt"/>
              </a:rPr>
              <a:t> </a:t>
            </a:r>
            <a:r>
              <a:rPr lang="en-US" err="1">
                <a:ea typeface="+mn-lt"/>
                <a:cs typeface="+mn-lt"/>
              </a:rPr>
              <a:t>elastīgs</a:t>
            </a:r>
            <a:r>
              <a:rPr lang="en-US">
                <a:ea typeface="+mn-lt"/>
                <a:cs typeface="+mn-lt"/>
              </a:rPr>
              <a:t>, bet </a:t>
            </a:r>
            <a:r>
              <a:rPr lang="en-US" err="1">
                <a:ea typeface="+mn-lt"/>
                <a:cs typeface="+mn-lt"/>
              </a:rPr>
              <a:t>ir</a:t>
            </a:r>
            <a:r>
              <a:rPr lang="en-US">
                <a:ea typeface="+mn-lt"/>
                <a:cs typeface="+mn-lt"/>
              </a:rPr>
              <a:t> </a:t>
            </a:r>
            <a:r>
              <a:rPr lang="en-US" err="1">
                <a:ea typeface="+mn-lt"/>
                <a:cs typeface="+mn-lt"/>
              </a:rPr>
              <a:t>svarīgi</a:t>
            </a:r>
            <a:r>
              <a:rPr lang="en-US">
                <a:ea typeface="+mn-lt"/>
                <a:cs typeface="+mn-lt"/>
              </a:rPr>
              <a:t> </a:t>
            </a:r>
            <a:r>
              <a:rPr lang="en-US" err="1">
                <a:ea typeface="+mn-lt"/>
                <a:cs typeface="+mn-lt"/>
              </a:rPr>
              <a:t>izvēlēties</a:t>
            </a:r>
            <a:r>
              <a:rPr lang="en-US">
                <a:ea typeface="+mn-lt"/>
                <a:cs typeface="+mn-lt"/>
              </a:rPr>
              <a:t> </a:t>
            </a:r>
            <a:r>
              <a:rPr lang="en-US" err="1">
                <a:ea typeface="+mn-lt"/>
                <a:cs typeface="+mn-lt"/>
              </a:rPr>
              <a:t>pareizo</a:t>
            </a:r>
            <a:r>
              <a:rPr lang="en-US">
                <a:ea typeface="+mn-lt"/>
                <a:cs typeface="+mn-lt"/>
              </a:rPr>
              <a:t> </a:t>
            </a:r>
            <a:r>
              <a:rPr lang="en-US" err="1">
                <a:ea typeface="+mn-lt"/>
                <a:cs typeface="+mn-lt"/>
              </a:rPr>
              <a:t>tipu</a:t>
            </a:r>
            <a:r>
              <a:rPr lang="en-US">
                <a:ea typeface="+mn-lt"/>
                <a:cs typeface="+mn-lt"/>
              </a:rPr>
              <a:t>.</a:t>
            </a:r>
            <a:endParaRPr lang="en-US"/>
          </a:p>
          <a:p>
            <a:pPr marL="971550" lvl="1" indent="-285750">
              <a:buFont typeface="Arial"/>
              <a:buChar char="•"/>
            </a:pPr>
            <a:r>
              <a:rPr lang="en-US">
                <a:ea typeface="+mn-lt"/>
                <a:cs typeface="+mn-lt"/>
              </a:rPr>
              <a:t>INTEGER: </a:t>
            </a:r>
            <a:r>
              <a:rPr lang="en-US" err="1">
                <a:ea typeface="+mn-lt"/>
                <a:cs typeface="+mn-lt"/>
              </a:rPr>
              <a:t>Veseliem</a:t>
            </a:r>
            <a:r>
              <a:rPr lang="en-US">
                <a:ea typeface="+mn-lt"/>
                <a:cs typeface="+mn-lt"/>
              </a:rPr>
              <a:t> </a:t>
            </a:r>
            <a:r>
              <a:rPr lang="en-US" err="1">
                <a:ea typeface="+mn-lt"/>
                <a:cs typeface="+mn-lt"/>
              </a:rPr>
              <a:t>skaitļiem</a:t>
            </a:r>
            <a:r>
              <a:rPr lang="en-US">
                <a:ea typeface="+mn-lt"/>
                <a:cs typeface="+mn-lt"/>
              </a:rPr>
              <a:t> (</a:t>
            </a:r>
            <a:r>
              <a:rPr lang="en-US" err="1">
                <a:ea typeface="+mn-lt"/>
                <a:cs typeface="+mn-lt"/>
              </a:rPr>
              <a:t>piem</a:t>
            </a:r>
            <a:r>
              <a:rPr lang="en-US">
                <a:ea typeface="+mn-lt"/>
                <a:cs typeface="+mn-lt"/>
              </a:rPr>
              <a:t>., ID, gads, </a:t>
            </a:r>
            <a:r>
              <a:rPr lang="en-US" err="1">
                <a:ea typeface="+mn-lt"/>
                <a:cs typeface="+mn-lt"/>
              </a:rPr>
              <a:t>skaits</a:t>
            </a:r>
            <a:r>
              <a:rPr lang="en-US">
                <a:ea typeface="+mn-lt"/>
                <a:cs typeface="+mn-lt"/>
              </a:rPr>
              <a:t>).</a:t>
            </a:r>
            <a:endParaRPr lang="en-US"/>
          </a:p>
          <a:p>
            <a:pPr marL="971550" lvl="1" indent="-285750">
              <a:buFont typeface="Arial"/>
              <a:buChar char="•"/>
            </a:pPr>
            <a:r>
              <a:rPr lang="en-US">
                <a:ea typeface="+mn-lt"/>
                <a:cs typeface="+mn-lt"/>
              </a:rPr>
              <a:t>TEXT: </a:t>
            </a:r>
            <a:r>
              <a:rPr lang="en-US" err="1">
                <a:ea typeface="+mn-lt"/>
                <a:cs typeface="+mn-lt"/>
              </a:rPr>
              <a:t>Tekstam</a:t>
            </a:r>
            <a:r>
              <a:rPr lang="en-US">
                <a:ea typeface="+mn-lt"/>
                <a:cs typeface="+mn-lt"/>
              </a:rPr>
              <a:t> (</a:t>
            </a:r>
            <a:r>
              <a:rPr lang="en-US" err="1">
                <a:ea typeface="+mn-lt"/>
                <a:cs typeface="+mn-lt"/>
              </a:rPr>
              <a:t>piem</a:t>
            </a:r>
            <a:r>
              <a:rPr lang="en-US">
                <a:ea typeface="+mn-lt"/>
                <a:cs typeface="+mn-lt"/>
              </a:rPr>
              <a:t>., </a:t>
            </a:r>
            <a:r>
              <a:rPr lang="en-US" err="1">
                <a:ea typeface="+mn-lt"/>
                <a:cs typeface="+mn-lt"/>
              </a:rPr>
              <a:t>vārds</a:t>
            </a:r>
            <a:r>
              <a:rPr lang="en-US">
                <a:ea typeface="+mn-lt"/>
                <a:cs typeface="+mn-lt"/>
              </a:rPr>
              <a:t>, </a:t>
            </a:r>
            <a:r>
              <a:rPr lang="en-US" err="1">
                <a:ea typeface="+mn-lt"/>
                <a:cs typeface="+mn-lt"/>
              </a:rPr>
              <a:t>adrese</a:t>
            </a:r>
            <a:r>
              <a:rPr lang="en-US">
                <a:ea typeface="+mn-lt"/>
                <a:cs typeface="+mn-lt"/>
              </a:rPr>
              <a:t>, </a:t>
            </a:r>
            <a:r>
              <a:rPr lang="en-US" err="1">
                <a:ea typeface="+mn-lt"/>
                <a:cs typeface="+mn-lt"/>
              </a:rPr>
              <a:t>apraksts</a:t>
            </a:r>
            <a:r>
              <a:rPr lang="en-US">
                <a:ea typeface="+mn-lt"/>
                <a:cs typeface="+mn-lt"/>
              </a:rPr>
              <a:t>). </a:t>
            </a:r>
            <a:r>
              <a:rPr lang="en-US" b="1" err="1">
                <a:ea typeface="+mn-lt"/>
                <a:cs typeface="+mn-lt"/>
              </a:rPr>
              <a:t>Svarīgi</a:t>
            </a:r>
            <a:r>
              <a:rPr lang="en-US" b="1">
                <a:ea typeface="+mn-lt"/>
                <a:cs typeface="+mn-lt"/>
              </a:rPr>
              <a:t>:</a:t>
            </a:r>
            <a:r>
              <a:rPr lang="en-US">
                <a:ea typeface="+mn-lt"/>
                <a:cs typeface="+mn-lt"/>
              </a:rPr>
              <a:t> </a:t>
            </a:r>
            <a:r>
              <a:rPr lang="en-US" err="1">
                <a:ea typeface="+mn-lt"/>
                <a:cs typeface="+mn-lt"/>
              </a:rPr>
              <a:t>telefona</a:t>
            </a:r>
            <a:r>
              <a:rPr lang="en-US">
                <a:ea typeface="+mn-lt"/>
                <a:cs typeface="+mn-lt"/>
              </a:rPr>
              <a:t> </a:t>
            </a:r>
            <a:r>
              <a:rPr lang="en-US" err="1">
                <a:ea typeface="+mn-lt"/>
                <a:cs typeface="+mn-lt"/>
              </a:rPr>
              <a:t>numurus</a:t>
            </a:r>
            <a:r>
              <a:rPr lang="en-US">
                <a:ea typeface="+mn-lt"/>
                <a:cs typeface="+mn-lt"/>
              </a:rPr>
              <a:t> (+371...) un pasta </a:t>
            </a:r>
            <a:r>
              <a:rPr lang="en-US" err="1">
                <a:ea typeface="+mn-lt"/>
                <a:cs typeface="+mn-lt"/>
              </a:rPr>
              <a:t>indeksus</a:t>
            </a:r>
            <a:r>
              <a:rPr lang="en-US">
                <a:ea typeface="+mn-lt"/>
                <a:cs typeface="+mn-lt"/>
              </a:rPr>
              <a:t> </a:t>
            </a:r>
            <a:r>
              <a:rPr lang="en-US" err="1">
                <a:ea typeface="+mn-lt"/>
                <a:cs typeface="+mn-lt"/>
              </a:rPr>
              <a:t>arī</a:t>
            </a:r>
            <a:r>
              <a:rPr lang="en-US">
                <a:ea typeface="+mn-lt"/>
                <a:cs typeface="+mn-lt"/>
              </a:rPr>
              <a:t> </a:t>
            </a:r>
            <a:r>
              <a:rPr lang="en-US" err="1">
                <a:ea typeface="+mn-lt"/>
                <a:cs typeface="+mn-lt"/>
              </a:rPr>
              <a:t>labāk</a:t>
            </a:r>
            <a:r>
              <a:rPr lang="en-US">
                <a:ea typeface="+mn-lt"/>
                <a:cs typeface="+mn-lt"/>
              </a:rPr>
              <a:t> </a:t>
            </a:r>
            <a:r>
              <a:rPr lang="en-US" err="1">
                <a:ea typeface="+mn-lt"/>
                <a:cs typeface="+mn-lt"/>
              </a:rPr>
              <a:t>glabāt</a:t>
            </a:r>
            <a:r>
              <a:rPr lang="en-US">
                <a:ea typeface="+mn-lt"/>
                <a:cs typeface="+mn-lt"/>
              </a:rPr>
              <a:t> </a:t>
            </a:r>
            <a:r>
              <a:rPr lang="en-US" err="1">
                <a:ea typeface="+mn-lt"/>
                <a:cs typeface="+mn-lt"/>
              </a:rPr>
              <a:t>kā</a:t>
            </a:r>
            <a:r>
              <a:rPr lang="en-US">
                <a:ea typeface="+mn-lt"/>
                <a:cs typeface="+mn-lt"/>
              </a:rPr>
              <a:t> TEXT, jo tie var </a:t>
            </a:r>
            <a:r>
              <a:rPr lang="en-US" err="1">
                <a:ea typeface="+mn-lt"/>
                <a:cs typeface="+mn-lt"/>
              </a:rPr>
              <a:t>sākties</a:t>
            </a:r>
            <a:r>
              <a:rPr lang="en-US">
                <a:ea typeface="+mn-lt"/>
                <a:cs typeface="+mn-lt"/>
              </a:rPr>
              <a:t> </a:t>
            </a:r>
            <a:r>
              <a:rPr lang="en-US" err="1">
                <a:ea typeface="+mn-lt"/>
                <a:cs typeface="+mn-lt"/>
              </a:rPr>
              <a:t>ar</a:t>
            </a:r>
            <a:r>
              <a:rPr lang="en-US">
                <a:ea typeface="+mn-lt"/>
                <a:cs typeface="+mn-lt"/>
              </a:rPr>
              <a:t> </a:t>
            </a:r>
            <a:r>
              <a:rPr lang="en-US" err="1">
                <a:ea typeface="+mn-lt"/>
                <a:cs typeface="+mn-lt"/>
              </a:rPr>
              <a:t>nullēm</a:t>
            </a:r>
            <a:r>
              <a:rPr lang="en-US">
                <a:ea typeface="+mn-lt"/>
                <a:cs typeface="+mn-lt"/>
              </a:rPr>
              <a:t> </a:t>
            </a:r>
            <a:r>
              <a:rPr lang="en-US" err="1">
                <a:ea typeface="+mn-lt"/>
                <a:cs typeface="+mn-lt"/>
              </a:rPr>
              <a:t>vai</a:t>
            </a:r>
            <a:r>
              <a:rPr lang="en-US">
                <a:ea typeface="+mn-lt"/>
                <a:cs typeface="+mn-lt"/>
              </a:rPr>
              <a:t> </a:t>
            </a:r>
            <a:r>
              <a:rPr lang="en-US" err="1">
                <a:ea typeface="+mn-lt"/>
                <a:cs typeface="+mn-lt"/>
              </a:rPr>
              <a:t>saturēt</a:t>
            </a:r>
            <a:r>
              <a:rPr lang="en-US">
                <a:ea typeface="+mn-lt"/>
                <a:cs typeface="+mn-lt"/>
              </a:rPr>
              <a:t> </a:t>
            </a:r>
            <a:r>
              <a:rPr lang="en-US" err="1">
                <a:ea typeface="+mn-lt"/>
                <a:cs typeface="+mn-lt"/>
              </a:rPr>
              <a:t>simbolus</a:t>
            </a:r>
            <a:r>
              <a:rPr lang="en-US">
                <a:ea typeface="+mn-lt"/>
                <a:cs typeface="+mn-lt"/>
              </a:rPr>
              <a:t>.</a:t>
            </a:r>
            <a:endParaRPr lang="en-US"/>
          </a:p>
          <a:p>
            <a:pPr marL="971550" lvl="1" indent="-285750">
              <a:buFont typeface="Arial"/>
              <a:buChar char="•"/>
            </a:pPr>
            <a:r>
              <a:rPr lang="en-US">
                <a:ea typeface="+mn-lt"/>
                <a:cs typeface="+mn-lt"/>
              </a:rPr>
              <a:t>REAL: </a:t>
            </a:r>
            <a:r>
              <a:rPr lang="en-US" err="1">
                <a:ea typeface="+mn-lt"/>
                <a:cs typeface="+mn-lt"/>
              </a:rPr>
              <a:t>Decimālskaitļiem</a:t>
            </a:r>
            <a:r>
              <a:rPr lang="en-US">
                <a:ea typeface="+mn-lt"/>
                <a:cs typeface="+mn-lt"/>
              </a:rPr>
              <a:t> (</a:t>
            </a:r>
            <a:r>
              <a:rPr lang="en-US" err="1">
                <a:ea typeface="+mn-lt"/>
                <a:cs typeface="+mn-lt"/>
              </a:rPr>
              <a:t>piem</a:t>
            </a:r>
            <a:r>
              <a:rPr lang="en-US">
                <a:ea typeface="+mn-lt"/>
                <a:cs typeface="+mn-lt"/>
              </a:rPr>
              <a:t>., </a:t>
            </a:r>
            <a:r>
              <a:rPr lang="en-US" err="1">
                <a:ea typeface="+mn-lt"/>
                <a:cs typeface="+mn-lt"/>
              </a:rPr>
              <a:t>cena</a:t>
            </a:r>
            <a:r>
              <a:rPr lang="en-US">
                <a:ea typeface="+mn-lt"/>
                <a:cs typeface="+mn-lt"/>
              </a:rPr>
              <a:t>, summa, </a:t>
            </a:r>
            <a:r>
              <a:rPr lang="en-US" err="1">
                <a:ea typeface="+mn-lt"/>
                <a:cs typeface="+mn-lt"/>
              </a:rPr>
              <a:t>svars</a:t>
            </a:r>
            <a:r>
              <a:rPr lang="en-US">
                <a:ea typeface="+mn-lt"/>
                <a:cs typeface="+mn-lt"/>
              </a:rPr>
              <a:t>).</a:t>
            </a:r>
            <a:endParaRPr lang="en-US"/>
          </a:p>
          <a:p>
            <a:pPr marL="971550" lvl="1" indent="-285750">
              <a:buFont typeface="Arial"/>
              <a:buChar char="•"/>
            </a:pPr>
            <a:r>
              <a:rPr lang="en-US">
                <a:ea typeface="+mn-lt"/>
                <a:cs typeface="+mn-lt"/>
              </a:rPr>
              <a:t>BLOB: </a:t>
            </a:r>
            <a:r>
              <a:rPr lang="en-US" err="1">
                <a:ea typeface="+mn-lt"/>
                <a:cs typeface="+mn-lt"/>
              </a:rPr>
              <a:t>Bināriem</a:t>
            </a:r>
            <a:r>
              <a:rPr lang="en-US">
                <a:ea typeface="+mn-lt"/>
                <a:cs typeface="+mn-lt"/>
              </a:rPr>
              <a:t> </a:t>
            </a:r>
            <a:r>
              <a:rPr lang="en-US" err="1">
                <a:ea typeface="+mn-lt"/>
                <a:cs typeface="+mn-lt"/>
              </a:rPr>
              <a:t>datiem</a:t>
            </a:r>
            <a:r>
              <a:rPr lang="en-US">
                <a:ea typeface="+mn-lt"/>
                <a:cs typeface="+mn-lt"/>
              </a:rPr>
              <a:t> (</a:t>
            </a:r>
            <a:r>
              <a:rPr lang="en-US" err="1">
                <a:ea typeface="+mn-lt"/>
                <a:cs typeface="+mn-lt"/>
              </a:rPr>
              <a:t>piem</a:t>
            </a:r>
            <a:r>
              <a:rPr lang="en-US">
                <a:ea typeface="+mn-lt"/>
                <a:cs typeface="+mn-lt"/>
              </a:rPr>
              <a:t>., </a:t>
            </a:r>
            <a:r>
              <a:rPr lang="en-US" err="1">
                <a:ea typeface="+mn-lt"/>
                <a:cs typeface="+mn-lt"/>
              </a:rPr>
              <a:t>attēliem</a:t>
            </a:r>
            <a:r>
              <a:rPr lang="en-US">
                <a:ea typeface="+mn-lt"/>
                <a:cs typeface="+mn-lt"/>
              </a:rPr>
              <a:t>, </a:t>
            </a:r>
            <a:r>
              <a:rPr lang="en-US" err="1">
                <a:ea typeface="+mn-lt"/>
                <a:cs typeface="+mn-lt"/>
              </a:rPr>
              <a:t>failiem</a:t>
            </a:r>
            <a:r>
              <a:rPr lang="en-US">
                <a:ea typeface="+mn-lt"/>
                <a:cs typeface="+mn-lt"/>
              </a:rPr>
              <a:t>), bet </a:t>
            </a:r>
            <a:r>
              <a:rPr lang="en-US" err="1">
                <a:ea typeface="+mn-lt"/>
                <a:cs typeface="+mn-lt"/>
              </a:rPr>
              <a:t>eksāmenā</a:t>
            </a:r>
            <a:r>
              <a:rPr lang="en-US">
                <a:ea typeface="+mn-lt"/>
                <a:cs typeface="+mn-lt"/>
              </a:rPr>
              <a:t> to </a:t>
            </a:r>
            <a:r>
              <a:rPr lang="en-US" err="1">
                <a:ea typeface="+mn-lt"/>
                <a:cs typeface="+mn-lt"/>
              </a:rPr>
              <a:t>diezin</a:t>
            </a:r>
            <a:r>
              <a:rPr lang="en-US">
                <a:ea typeface="+mn-lt"/>
                <a:cs typeface="+mn-lt"/>
              </a:rPr>
              <a:t> </a:t>
            </a:r>
            <a:r>
              <a:rPr lang="en-US" err="1">
                <a:ea typeface="+mn-lt"/>
                <a:cs typeface="+mn-lt"/>
              </a:rPr>
              <a:t>vai</a:t>
            </a:r>
            <a:r>
              <a:rPr lang="en-US">
                <a:ea typeface="+mn-lt"/>
                <a:cs typeface="+mn-lt"/>
              </a:rPr>
              <a:t> </a:t>
            </a:r>
            <a:r>
              <a:rPr lang="en-US" err="1">
                <a:ea typeface="+mn-lt"/>
                <a:cs typeface="+mn-lt"/>
              </a:rPr>
              <a:t>vajadzēs</a:t>
            </a:r>
            <a:r>
              <a:rPr lang="en-US">
                <a:ea typeface="+mn-lt"/>
                <a:cs typeface="+mn-lt"/>
              </a:rPr>
              <a:t>.</a:t>
            </a:r>
            <a:endParaRPr lang="en-US"/>
          </a:p>
          <a:p>
            <a:pPr marL="971550" lvl="1" indent="-285750">
              <a:buFont typeface="Arial"/>
              <a:buChar char="•"/>
            </a:pPr>
            <a:r>
              <a:rPr lang="en-US" b="1" err="1">
                <a:ea typeface="+mn-lt"/>
                <a:cs typeface="+mn-lt"/>
              </a:rPr>
              <a:t>Piezīmes</a:t>
            </a:r>
            <a:r>
              <a:rPr lang="en-US" b="1">
                <a:ea typeface="+mn-lt"/>
                <a:cs typeface="+mn-lt"/>
              </a:rPr>
              <a:t> par SQLite:</a:t>
            </a:r>
            <a:endParaRPr lang="en-US"/>
          </a:p>
          <a:p>
            <a:pPr marL="1428750" lvl="2" indent="-285750">
              <a:buFont typeface="Arial"/>
              <a:buChar char="•"/>
            </a:pPr>
            <a:r>
              <a:rPr lang="en-US" b="1" err="1">
                <a:ea typeface="+mn-lt"/>
                <a:cs typeface="+mn-lt"/>
              </a:rPr>
              <a:t>Būla</a:t>
            </a:r>
            <a:r>
              <a:rPr lang="en-US" b="1">
                <a:ea typeface="+mn-lt"/>
                <a:cs typeface="+mn-lt"/>
              </a:rPr>
              <a:t> </a:t>
            </a:r>
            <a:r>
              <a:rPr lang="en-US" b="1" err="1">
                <a:ea typeface="+mn-lt"/>
                <a:cs typeface="+mn-lt"/>
              </a:rPr>
              <a:t>vērtībām</a:t>
            </a:r>
            <a:r>
              <a:rPr lang="en-US" b="1">
                <a:ea typeface="+mn-lt"/>
                <a:cs typeface="+mn-lt"/>
              </a:rPr>
              <a:t> (Boolean):</a:t>
            </a:r>
            <a:r>
              <a:rPr lang="en-US">
                <a:ea typeface="+mn-lt"/>
                <a:cs typeface="+mn-lt"/>
              </a:rPr>
              <a:t> SQLite nav </a:t>
            </a:r>
            <a:r>
              <a:rPr lang="en-US" err="1">
                <a:ea typeface="+mn-lt"/>
                <a:cs typeface="+mn-lt"/>
              </a:rPr>
              <a:t>atsevišķa</a:t>
            </a:r>
            <a:r>
              <a:rPr lang="en-US">
                <a:ea typeface="+mn-lt"/>
                <a:cs typeface="+mn-lt"/>
              </a:rPr>
              <a:t> BOOLEAN </a:t>
            </a:r>
            <a:r>
              <a:rPr lang="en-US" err="1">
                <a:ea typeface="+mn-lt"/>
                <a:cs typeface="+mn-lt"/>
              </a:rPr>
              <a:t>tipa</a:t>
            </a:r>
            <a:r>
              <a:rPr lang="en-US">
                <a:ea typeface="+mn-lt"/>
                <a:cs typeface="+mn-lt"/>
              </a:rPr>
              <a:t>. To </a:t>
            </a:r>
            <a:r>
              <a:rPr lang="en-US" err="1">
                <a:ea typeface="+mn-lt"/>
                <a:cs typeface="+mn-lt"/>
              </a:rPr>
              <a:t>parasti</a:t>
            </a:r>
            <a:r>
              <a:rPr lang="en-US">
                <a:ea typeface="+mn-lt"/>
                <a:cs typeface="+mn-lt"/>
              </a:rPr>
              <a:t> </a:t>
            </a:r>
            <a:r>
              <a:rPr lang="en-US" err="1">
                <a:ea typeface="+mn-lt"/>
                <a:cs typeface="+mn-lt"/>
              </a:rPr>
              <a:t>realizē</a:t>
            </a:r>
            <a:r>
              <a:rPr lang="en-US">
                <a:ea typeface="+mn-lt"/>
                <a:cs typeface="+mn-lt"/>
              </a:rPr>
              <a:t> </a:t>
            </a:r>
            <a:r>
              <a:rPr lang="en-US" err="1">
                <a:ea typeface="+mn-lt"/>
                <a:cs typeface="+mn-lt"/>
              </a:rPr>
              <a:t>ar</a:t>
            </a:r>
            <a:r>
              <a:rPr lang="en-US">
                <a:ea typeface="+mn-lt"/>
                <a:cs typeface="+mn-lt"/>
              </a:rPr>
              <a:t> INTEGER, </a:t>
            </a:r>
            <a:r>
              <a:rPr lang="en-US" err="1">
                <a:ea typeface="+mn-lt"/>
                <a:cs typeface="+mn-lt"/>
              </a:rPr>
              <a:t>kur</a:t>
            </a:r>
            <a:r>
              <a:rPr lang="en-US">
                <a:ea typeface="+mn-lt"/>
                <a:cs typeface="+mn-lt"/>
              </a:rPr>
              <a:t> 0 </a:t>
            </a:r>
            <a:r>
              <a:rPr lang="en-US" err="1">
                <a:ea typeface="+mn-lt"/>
                <a:cs typeface="+mn-lt"/>
              </a:rPr>
              <a:t>nozīmē</a:t>
            </a:r>
            <a:r>
              <a:rPr lang="en-US">
                <a:ea typeface="+mn-lt"/>
                <a:cs typeface="+mn-lt"/>
              </a:rPr>
              <a:t> false (</a:t>
            </a:r>
            <a:r>
              <a:rPr lang="en-US" err="1">
                <a:ea typeface="+mn-lt"/>
                <a:cs typeface="+mn-lt"/>
              </a:rPr>
              <a:t>aplams</a:t>
            </a:r>
            <a:r>
              <a:rPr lang="en-US">
                <a:ea typeface="+mn-lt"/>
                <a:cs typeface="+mn-lt"/>
              </a:rPr>
              <a:t>) un 1 </a:t>
            </a:r>
            <a:r>
              <a:rPr lang="en-US" err="1">
                <a:ea typeface="+mn-lt"/>
                <a:cs typeface="+mn-lt"/>
              </a:rPr>
              <a:t>nozīmē</a:t>
            </a:r>
            <a:r>
              <a:rPr lang="en-US">
                <a:ea typeface="+mn-lt"/>
                <a:cs typeface="+mn-lt"/>
              </a:rPr>
              <a:t> true (</a:t>
            </a:r>
            <a:r>
              <a:rPr lang="en-US" err="1">
                <a:ea typeface="+mn-lt"/>
                <a:cs typeface="+mn-lt"/>
              </a:rPr>
              <a:t>patiess</a:t>
            </a:r>
            <a:r>
              <a:rPr lang="en-US">
                <a:ea typeface="+mn-lt"/>
                <a:cs typeface="+mn-lt"/>
              </a:rPr>
              <a:t>). </a:t>
            </a:r>
            <a:r>
              <a:rPr lang="en-US" err="1">
                <a:ea typeface="+mn-lt"/>
                <a:cs typeface="+mn-lt"/>
              </a:rPr>
              <a:t>Piemēram</a:t>
            </a:r>
            <a:r>
              <a:rPr lang="en-US">
                <a:ea typeface="+mn-lt"/>
                <a:cs typeface="+mn-lt"/>
              </a:rPr>
              <a:t>, </a:t>
            </a:r>
            <a:r>
              <a:rPr lang="en-US" err="1">
                <a:ea typeface="+mn-lt"/>
                <a:cs typeface="+mn-lt"/>
              </a:rPr>
              <a:t>is_returned</a:t>
            </a:r>
            <a:r>
              <a:rPr lang="en-US">
                <a:ea typeface="+mn-lt"/>
                <a:cs typeface="+mn-lt"/>
              </a:rPr>
              <a:t> INTEGER.</a:t>
            </a:r>
            <a:endParaRPr lang="en-US"/>
          </a:p>
          <a:p>
            <a:pPr marL="1428750" lvl="2" indent="-285750">
              <a:buFont typeface="Arial"/>
              <a:buChar char="•"/>
            </a:pPr>
            <a:r>
              <a:rPr lang="en-US" b="1" err="1">
                <a:ea typeface="+mn-lt"/>
                <a:cs typeface="+mn-lt"/>
              </a:rPr>
              <a:t>Datumam</a:t>
            </a:r>
            <a:r>
              <a:rPr lang="en-US" b="1">
                <a:ea typeface="+mn-lt"/>
                <a:cs typeface="+mn-lt"/>
              </a:rPr>
              <a:t>:</a:t>
            </a:r>
            <a:r>
              <a:rPr lang="en-US">
                <a:ea typeface="+mn-lt"/>
                <a:cs typeface="+mn-lt"/>
              </a:rPr>
              <a:t> Nav </a:t>
            </a:r>
            <a:r>
              <a:rPr lang="en-US" err="1">
                <a:ea typeface="+mn-lt"/>
                <a:cs typeface="+mn-lt"/>
              </a:rPr>
              <a:t>arī</a:t>
            </a:r>
            <a:r>
              <a:rPr lang="en-US">
                <a:ea typeface="+mn-lt"/>
                <a:cs typeface="+mn-lt"/>
              </a:rPr>
              <a:t> DATE </a:t>
            </a:r>
            <a:r>
              <a:rPr lang="en-US" err="1">
                <a:ea typeface="+mn-lt"/>
                <a:cs typeface="+mn-lt"/>
              </a:rPr>
              <a:t>tipa</a:t>
            </a:r>
            <a:r>
              <a:rPr lang="en-US">
                <a:ea typeface="+mn-lt"/>
                <a:cs typeface="+mn-lt"/>
              </a:rPr>
              <a:t>. To </a:t>
            </a:r>
            <a:r>
              <a:rPr lang="en-US" err="1">
                <a:ea typeface="+mn-lt"/>
                <a:cs typeface="+mn-lt"/>
              </a:rPr>
              <a:t>visbiežāk</a:t>
            </a:r>
            <a:r>
              <a:rPr lang="en-US">
                <a:ea typeface="+mn-lt"/>
                <a:cs typeface="+mn-lt"/>
              </a:rPr>
              <a:t> </a:t>
            </a:r>
            <a:r>
              <a:rPr lang="en-US" err="1">
                <a:ea typeface="+mn-lt"/>
                <a:cs typeface="+mn-lt"/>
              </a:rPr>
              <a:t>glabā</a:t>
            </a:r>
            <a:r>
              <a:rPr lang="en-US">
                <a:ea typeface="+mn-lt"/>
                <a:cs typeface="+mn-lt"/>
              </a:rPr>
              <a:t> </a:t>
            </a:r>
            <a:r>
              <a:rPr lang="en-US" err="1">
                <a:ea typeface="+mn-lt"/>
                <a:cs typeface="+mn-lt"/>
              </a:rPr>
              <a:t>kā</a:t>
            </a:r>
            <a:r>
              <a:rPr lang="en-US">
                <a:ea typeface="+mn-lt"/>
                <a:cs typeface="+mn-lt"/>
              </a:rPr>
              <a:t> TEXT </a:t>
            </a:r>
            <a:r>
              <a:rPr lang="en-US" err="1">
                <a:ea typeface="+mn-lt"/>
                <a:cs typeface="+mn-lt"/>
              </a:rPr>
              <a:t>standartizētā</a:t>
            </a:r>
            <a:r>
              <a:rPr lang="en-US">
                <a:ea typeface="+mn-lt"/>
                <a:cs typeface="+mn-lt"/>
              </a:rPr>
              <a:t> </a:t>
            </a:r>
            <a:r>
              <a:rPr lang="en-US" err="1">
                <a:ea typeface="+mn-lt"/>
                <a:cs typeface="+mn-lt"/>
              </a:rPr>
              <a:t>formātā</a:t>
            </a:r>
            <a:r>
              <a:rPr lang="en-US">
                <a:ea typeface="+mn-lt"/>
                <a:cs typeface="+mn-lt"/>
              </a:rPr>
              <a:t> YYYY-MM-DD, kas </a:t>
            </a:r>
            <a:r>
              <a:rPr lang="en-US" err="1">
                <a:ea typeface="+mn-lt"/>
                <a:cs typeface="+mn-lt"/>
              </a:rPr>
              <a:t>ļauj</a:t>
            </a:r>
            <a:r>
              <a:rPr lang="en-US">
                <a:ea typeface="+mn-lt"/>
                <a:cs typeface="+mn-lt"/>
              </a:rPr>
              <a:t> </a:t>
            </a:r>
            <a:r>
              <a:rPr lang="en-US" err="1">
                <a:ea typeface="+mn-lt"/>
                <a:cs typeface="+mn-lt"/>
              </a:rPr>
              <a:t>tos</a:t>
            </a:r>
            <a:r>
              <a:rPr lang="en-US">
                <a:ea typeface="+mn-lt"/>
                <a:cs typeface="+mn-lt"/>
              </a:rPr>
              <a:t> </a:t>
            </a:r>
            <a:r>
              <a:rPr lang="en-US" err="1">
                <a:ea typeface="+mn-lt"/>
                <a:cs typeface="+mn-lt"/>
              </a:rPr>
              <a:t>viegli</a:t>
            </a:r>
            <a:r>
              <a:rPr lang="en-US">
                <a:ea typeface="+mn-lt"/>
                <a:cs typeface="+mn-lt"/>
              </a:rPr>
              <a:t> </a:t>
            </a:r>
            <a:r>
              <a:rPr lang="en-US" err="1">
                <a:ea typeface="+mn-lt"/>
                <a:cs typeface="+mn-lt"/>
              </a:rPr>
              <a:t>kārtot</a:t>
            </a:r>
            <a:r>
              <a:rPr lang="en-US">
                <a:ea typeface="+mn-lt"/>
                <a:cs typeface="+mn-lt"/>
              </a:rPr>
              <a:t> un </a:t>
            </a:r>
            <a:r>
              <a:rPr lang="en-US" err="1">
                <a:ea typeface="+mn-lt"/>
                <a:cs typeface="+mn-lt"/>
              </a:rPr>
              <a:t>salīdzināt</a:t>
            </a:r>
            <a:r>
              <a:rPr lang="en-US">
                <a:ea typeface="+mn-lt"/>
                <a:cs typeface="+mn-lt"/>
              </a:rPr>
              <a:t>.</a:t>
            </a:r>
            <a:endParaRPr lang="en-US"/>
          </a:p>
          <a:p>
            <a:pPr lvl="2" indent="0">
              <a:buNone/>
            </a:pP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254636970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BD5B0E-CF0B-F108-FD7F-9C1FC2AA2ACD}"/>
              </a:ext>
            </a:extLst>
          </p:cNvPr>
          <p:cNvSpPr>
            <a:spLocks noGrp="1"/>
          </p:cNvSpPr>
          <p:nvPr>
            <p:ph idx="1"/>
          </p:nvPr>
        </p:nvSpPr>
        <p:spPr>
          <a:xfrm>
            <a:off x="838200" y="738382"/>
            <a:ext cx="10515600" cy="5438581"/>
          </a:xfrm>
        </p:spPr>
        <p:txBody>
          <a:bodyPr vert="horz" lIns="91440" tIns="45720" rIns="91440" bIns="45720" rtlCol="0" anchor="t">
            <a:normAutofit lnSpcReduction="10000"/>
          </a:bodyPr>
          <a:lstStyle/>
          <a:p>
            <a:pPr>
              <a:buFont typeface="Arial"/>
              <a:buChar char="•"/>
            </a:pPr>
            <a:r>
              <a:rPr lang="en-US" b="1" err="1">
                <a:ea typeface="+mn-lt"/>
                <a:cs typeface="+mn-lt"/>
              </a:rPr>
              <a:t>ierobežojumi</a:t>
            </a:r>
            <a:r>
              <a:rPr lang="en-US" b="1">
                <a:ea typeface="+mn-lt"/>
                <a:cs typeface="+mn-lt"/>
              </a:rPr>
              <a:t> (Constraints): Tie </a:t>
            </a:r>
            <a:r>
              <a:rPr lang="en-US" b="1" err="1">
                <a:ea typeface="+mn-lt"/>
                <a:cs typeface="+mn-lt"/>
              </a:rPr>
              <a:t>ir</a:t>
            </a:r>
            <a:r>
              <a:rPr lang="en-US" b="1">
                <a:ea typeface="+mn-lt"/>
                <a:cs typeface="+mn-lt"/>
              </a:rPr>
              <a:t> papildu noteikumi, kas nodrošina datu kvalitāti un integritāti.</a:t>
            </a:r>
            <a:endParaRPr lang="en-US"/>
          </a:p>
          <a:p>
            <a:pPr marL="971550" lvl="1" indent="-285750">
              <a:buFont typeface="Arial"/>
              <a:buChar char="•"/>
            </a:pPr>
            <a:r>
              <a:rPr lang="en-US" b="1">
                <a:ea typeface="+mn-lt"/>
                <a:cs typeface="+mn-lt"/>
              </a:rPr>
              <a:t>PRIMARY KEY: </a:t>
            </a:r>
            <a:r>
              <a:rPr lang="en-US" b="1" err="1">
                <a:ea typeface="+mn-lt"/>
                <a:cs typeface="+mn-lt"/>
              </a:rPr>
              <a:t>Vissvarīgākais</a:t>
            </a:r>
            <a:r>
              <a:rPr lang="en-US" b="1">
                <a:ea typeface="+mn-lt"/>
                <a:cs typeface="+mn-lt"/>
              </a:rPr>
              <a:t> </a:t>
            </a:r>
            <a:r>
              <a:rPr lang="en-US" b="1" err="1">
                <a:ea typeface="+mn-lt"/>
                <a:cs typeface="+mn-lt"/>
              </a:rPr>
              <a:t>ierobežojums</a:t>
            </a:r>
            <a:r>
              <a:rPr lang="en-US" b="1">
                <a:ea typeface="+mn-lt"/>
                <a:cs typeface="+mn-lt"/>
              </a:rPr>
              <a:t>. </a:t>
            </a:r>
            <a:r>
              <a:rPr lang="en-US" b="1" err="1">
                <a:ea typeface="+mn-lt"/>
                <a:cs typeface="+mn-lt"/>
              </a:rPr>
              <a:t>Padara</a:t>
            </a:r>
            <a:r>
              <a:rPr lang="en-US" b="1">
                <a:ea typeface="+mn-lt"/>
                <a:cs typeface="+mn-lt"/>
              </a:rPr>
              <a:t> </a:t>
            </a:r>
            <a:r>
              <a:rPr lang="en-US" b="1" err="1">
                <a:ea typeface="+mn-lt"/>
                <a:cs typeface="+mn-lt"/>
              </a:rPr>
              <a:t>kolonnu</a:t>
            </a:r>
            <a:r>
              <a:rPr lang="en-US" b="1">
                <a:ea typeface="+mn-lt"/>
                <a:cs typeface="+mn-lt"/>
              </a:rPr>
              <a:t> par </a:t>
            </a:r>
            <a:r>
              <a:rPr lang="en-US" b="1" err="1">
                <a:ea typeface="+mn-lt"/>
                <a:cs typeface="+mn-lt"/>
              </a:rPr>
              <a:t>primāro</a:t>
            </a:r>
            <a:r>
              <a:rPr lang="en-US" b="1">
                <a:ea typeface="+mn-lt"/>
                <a:cs typeface="+mn-lt"/>
              </a:rPr>
              <a:t> </a:t>
            </a:r>
            <a:r>
              <a:rPr lang="en-US" b="1" err="1">
                <a:ea typeface="+mn-lt"/>
                <a:cs typeface="+mn-lt"/>
              </a:rPr>
              <a:t>atslēgu</a:t>
            </a:r>
            <a:r>
              <a:rPr lang="en-US" b="1">
                <a:ea typeface="+mn-lt"/>
                <a:cs typeface="+mn-lt"/>
              </a:rPr>
              <a:t>. </a:t>
            </a:r>
            <a:r>
              <a:rPr lang="en-US" b="1" err="1">
                <a:ea typeface="+mn-lt"/>
                <a:cs typeface="+mn-lt"/>
              </a:rPr>
              <a:t>Tās</a:t>
            </a:r>
            <a:r>
              <a:rPr lang="en-US" b="1">
                <a:ea typeface="+mn-lt"/>
                <a:cs typeface="+mn-lt"/>
              </a:rPr>
              <a:t> </a:t>
            </a:r>
            <a:r>
              <a:rPr lang="en-US" b="1" err="1">
                <a:ea typeface="+mn-lt"/>
                <a:cs typeface="+mn-lt"/>
              </a:rPr>
              <a:t>vērtībai</a:t>
            </a:r>
            <a:r>
              <a:rPr lang="en-US" b="1">
                <a:ea typeface="+mn-lt"/>
                <a:cs typeface="+mn-lt"/>
              </a:rPr>
              <a:t> </a:t>
            </a:r>
            <a:r>
              <a:rPr lang="en-US" b="1" err="1">
                <a:ea typeface="+mn-lt"/>
                <a:cs typeface="+mn-lt"/>
              </a:rPr>
              <a:t>jābūt</a:t>
            </a:r>
            <a:r>
              <a:rPr lang="en-US" b="1">
                <a:ea typeface="+mn-lt"/>
                <a:cs typeface="+mn-lt"/>
              </a:rPr>
              <a:t> </a:t>
            </a:r>
            <a:r>
              <a:rPr lang="en-US" b="1" err="1">
                <a:ea typeface="+mn-lt"/>
                <a:cs typeface="+mn-lt"/>
              </a:rPr>
              <a:t>unikālai</a:t>
            </a:r>
            <a:r>
              <a:rPr lang="en-US" b="1">
                <a:ea typeface="+mn-lt"/>
                <a:cs typeface="+mn-lt"/>
              </a:rPr>
              <a:t> </a:t>
            </a:r>
            <a:r>
              <a:rPr lang="en-US" b="1" err="1">
                <a:ea typeface="+mn-lt"/>
                <a:cs typeface="+mn-lt"/>
              </a:rPr>
              <a:t>katrā</a:t>
            </a:r>
            <a:r>
              <a:rPr lang="en-US" b="1">
                <a:ea typeface="+mn-lt"/>
                <a:cs typeface="+mn-lt"/>
              </a:rPr>
              <a:t> </a:t>
            </a:r>
            <a:r>
              <a:rPr lang="en-US" b="1" err="1">
                <a:ea typeface="+mn-lt"/>
                <a:cs typeface="+mn-lt"/>
              </a:rPr>
              <a:t>rindā</a:t>
            </a:r>
            <a:r>
              <a:rPr lang="en-US" b="1">
                <a:ea typeface="+mn-lt"/>
                <a:cs typeface="+mn-lt"/>
              </a:rPr>
              <a:t> un </a:t>
            </a:r>
            <a:r>
              <a:rPr lang="en-US" b="1" err="1">
                <a:ea typeface="+mn-lt"/>
                <a:cs typeface="+mn-lt"/>
              </a:rPr>
              <a:t>tā</a:t>
            </a:r>
            <a:r>
              <a:rPr lang="en-US" b="1">
                <a:ea typeface="+mn-lt"/>
                <a:cs typeface="+mn-lt"/>
              </a:rPr>
              <a:t> </a:t>
            </a:r>
            <a:r>
              <a:rPr lang="en-US" b="1" err="1">
                <a:ea typeface="+mn-lt"/>
                <a:cs typeface="+mn-lt"/>
              </a:rPr>
              <a:t>nedrīkst</a:t>
            </a:r>
            <a:r>
              <a:rPr lang="en-US" b="1">
                <a:ea typeface="+mn-lt"/>
                <a:cs typeface="+mn-lt"/>
              </a:rPr>
              <a:t> </a:t>
            </a:r>
            <a:r>
              <a:rPr lang="en-US" b="1" err="1">
                <a:ea typeface="+mn-lt"/>
                <a:cs typeface="+mn-lt"/>
              </a:rPr>
              <a:t>būt</a:t>
            </a:r>
            <a:r>
              <a:rPr lang="en-US" b="1">
                <a:ea typeface="+mn-lt"/>
                <a:cs typeface="+mn-lt"/>
              </a:rPr>
              <a:t> </a:t>
            </a:r>
            <a:r>
              <a:rPr lang="en-US" b="1" err="1">
                <a:ea typeface="+mn-lt"/>
                <a:cs typeface="+mn-lt"/>
              </a:rPr>
              <a:t>tukša</a:t>
            </a:r>
            <a:r>
              <a:rPr lang="en-US" b="1">
                <a:ea typeface="+mn-lt"/>
                <a:cs typeface="+mn-lt"/>
              </a:rPr>
              <a:t> (NULL).</a:t>
            </a:r>
            <a:endParaRPr lang="en-US"/>
          </a:p>
          <a:p>
            <a:pPr marL="971550" lvl="1" indent="-285750">
              <a:buFont typeface="Arial"/>
              <a:buChar char="•"/>
            </a:pPr>
            <a:r>
              <a:rPr lang="en-US" b="1">
                <a:ea typeface="+mn-lt"/>
                <a:cs typeface="+mn-lt"/>
              </a:rPr>
              <a:t>AUTOINCREMENT: Lieto </a:t>
            </a:r>
            <a:r>
              <a:rPr lang="en-US" b="1" err="1">
                <a:ea typeface="+mn-lt"/>
                <a:cs typeface="+mn-lt"/>
              </a:rPr>
              <a:t>tikai</a:t>
            </a:r>
            <a:r>
              <a:rPr lang="en-US" b="1">
                <a:ea typeface="+mn-lt"/>
                <a:cs typeface="+mn-lt"/>
              </a:rPr>
              <a:t> </a:t>
            </a:r>
            <a:r>
              <a:rPr lang="en-US" b="1" err="1">
                <a:ea typeface="+mn-lt"/>
                <a:cs typeface="+mn-lt"/>
              </a:rPr>
              <a:t>kopā</a:t>
            </a:r>
            <a:r>
              <a:rPr lang="en-US" b="1">
                <a:ea typeface="+mn-lt"/>
                <a:cs typeface="+mn-lt"/>
              </a:rPr>
              <a:t> </a:t>
            </a:r>
            <a:r>
              <a:rPr lang="en-US" b="1" err="1">
                <a:ea typeface="+mn-lt"/>
                <a:cs typeface="+mn-lt"/>
              </a:rPr>
              <a:t>ar</a:t>
            </a:r>
            <a:r>
              <a:rPr lang="en-US" b="1">
                <a:ea typeface="+mn-lt"/>
                <a:cs typeface="+mn-lt"/>
              </a:rPr>
              <a:t> INTEGER PRIMARY KEY. Tas </a:t>
            </a:r>
            <a:r>
              <a:rPr lang="en-US" b="1" err="1">
                <a:ea typeface="+mn-lt"/>
                <a:cs typeface="+mn-lt"/>
              </a:rPr>
              <a:t>nozīmē</a:t>
            </a:r>
            <a:r>
              <a:rPr lang="en-US" b="1">
                <a:ea typeface="+mn-lt"/>
                <a:cs typeface="+mn-lt"/>
              </a:rPr>
              <a:t>, ka SQLite </a:t>
            </a:r>
            <a:r>
              <a:rPr lang="en-US" b="1" err="1">
                <a:ea typeface="+mn-lt"/>
                <a:cs typeface="+mn-lt"/>
              </a:rPr>
              <a:t>automātiski</a:t>
            </a:r>
            <a:r>
              <a:rPr lang="en-US" b="1">
                <a:ea typeface="+mn-lt"/>
                <a:cs typeface="+mn-lt"/>
              </a:rPr>
              <a:t> </a:t>
            </a:r>
            <a:r>
              <a:rPr lang="en-US" b="1" err="1">
                <a:ea typeface="+mn-lt"/>
                <a:cs typeface="+mn-lt"/>
              </a:rPr>
              <a:t>piešķirs</a:t>
            </a:r>
            <a:r>
              <a:rPr lang="en-US" b="1">
                <a:ea typeface="+mn-lt"/>
                <a:cs typeface="+mn-lt"/>
              </a:rPr>
              <a:t> </a:t>
            </a:r>
            <a:r>
              <a:rPr lang="en-US" b="1" err="1">
                <a:ea typeface="+mn-lt"/>
                <a:cs typeface="+mn-lt"/>
              </a:rPr>
              <a:t>nākamajai</a:t>
            </a:r>
            <a:r>
              <a:rPr lang="en-US" b="1">
                <a:ea typeface="+mn-lt"/>
                <a:cs typeface="+mn-lt"/>
              </a:rPr>
              <a:t> </a:t>
            </a:r>
            <a:r>
              <a:rPr lang="en-US" b="1" err="1">
                <a:ea typeface="+mn-lt"/>
                <a:cs typeface="+mn-lt"/>
              </a:rPr>
              <a:t>rindai</a:t>
            </a:r>
            <a:r>
              <a:rPr lang="en-US" b="1">
                <a:ea typeface="+mn-lt"/>
                <a:cs typeface="+mn-lt"/>
              </a:rPr>
              <a:t> </a:t>
            </a:r>
            <a:r>
              <a:rPr lang="en-US" b="1" err="1">
                <a:ea typeface="+mn-lt"/>
                <a:cs typeface="+mn-lt"/>
              </a:rPr>
              <a:t>unikālu</a:t>
            </a:r>
            <a:r>
              <a:rPr lang="en-US" b="1">
                <a:ea typeface="+mn-lt"/>
                <a:cs typeface="+mn-lt"/>
              </a:rPr>
              <a:t>, par 1 </a:t>
            </a:r>
            <a:r>
              <a:rPr lang="en-US" b="1" err="1">
                <a:ea typeface="+mn-lt"/>
                <a:cs typeface="+mn-lt"/>
              </a:rPr>
              <a:t>lielāku</a:t>
            </a:r>
            <a:r>
              <a:rPr lang="en-US" b="1">
                <a:ea typeface="+mn-lt"/>
                <a:cs typeface="+mn-lt"/>
              </a:rPr>
              <a:t> ID. Jums par to </a:t>
            </a:r>
            <a:r>
              <a:rPr lang="en-US" b="1" err="1">
                <a:ea typeface="+mn-lt"/>
                <a:cs typeface="+mn-lt"/>
              </a:rPr>
              <a:t>nebūs</a:t>
            </a:r>
            <a:r>
              <a:rPr lang="en-US" b="1">
                <a:ea typeface="+mn-lt"/>
                <a:cs typeface="+mn-lt"/>
              </a:rPr>
              <a:t> </a:t>
            </a:r>
            <a:r>
              <a:rPr lang="en-US" b="1" err="1">
                <a:ea typeface="+mn-lt"/>
                <a:cs typeface="+mn-lt"/>
              </a:rPr>
              <a:t>jādomā</a:t>
            </a:r>
            <a:r>
              <a:rPr lang="en-US" b="1">
                <a:ea typeface="+mn-lt"/>
                <a:cs typeface="+mn-lt"/>
              </a:rPr>
              <a:t>, </a:t>
            </a:r>
            <a:r>
              <a:rPr lang="en-US" b="1" err="1">
                <a:ea typeface="+mn-lt"/>
                <a:cs typeface="+mn-lt"/>
              </a:rPr>
              <a:t>ievietojot</a:t>
            </a:r>
            <a:r>
              <a:rPr lang="en-US" b="1">
                <a:ea typeface="+mn-lt"/>
                <a:cs typeface="+mn-lt"/>
              </a:rPr>
              <a:t> datus. </a:t>
            </a:r>
            <a:r>
              <a:rPr lang="en-US" b="1" err="1">
                <a:ea typeface="+mn-lt"/>
                <a:cs typeface="+mn-lt"/>
              </a:rPr>
              <a:t>Ļoti</a:t>
            </a:r>
            <a:r>
              <a:rPr lang="en-US" b="1">
                <a:ea typeface="+mn-lt"/>
                <a:cs typeface="+mn-lt"/>
              </a:rPr>
              <a:t> </a:t>
            </a:r>
            <a:r>
              <a:rPr lang="en-US" b="1" err="1">
                <a:ea typeface="+mn-lt"/>
                <a:cs typeface="+mn-lt"/>
              </a:rPr>
              <a:t>ieteicams</a:t>
            </a:r>
            <a:r>
              <a:rPr lang="en-US" b="1">
                <a:ea typeface="+mn-lt"/>
                <a:cs typeface="+mn-lt"/>
              </a:rPr>
              <a:t> </a:t>
            </a:r>
            <a:r>
              <a:rPr lang="en-US" b="1" err="1">
                <a:ea typeface="+mn-lt"/>
                <a:cs typeface="+mn-lt"/>
              </a:rPr>
              <a:t>primārajām</a:t>
            </a:r>
            <a:r>
              <a:rPr lang="en-US" b="1">
                <a:ea typeface="+mn-lt"/>
                <a:cs typeface="+mn-lt"/>
              </a:rPr>
              <a:t> </a:t>
            </a:r>
            <a:r>
              <a:rPr lang="en-US" b="1" err="1">
                <a:ea typeface="+mn-lt"/>
                <a:cs typeface="+mn-lt"/>
              </a:rPr>
              <a:t>atslēgām</a:t>
            </a:r>
            <a:r>
              <a:rPr lang="en-US" b="1">
                <a:ea typeface="+mn-lt"/>
                <a:cs typeface="+mn-lt"/>
              </a:rPr>
              <a:t>.</a:t>
            </a:r>
            <a:endParaRPr lang="en-US"/>
          </a:p>
          <a:p>
            <a:pPr marL="971550" lvl="1" indent="-285750">
              <a:buFont typeface="Arial"/>
              <a:buChar char="•"/>
            </a:pPr>
            <a:r>
              <a:rPr lang="en-US" b="1">
                <a:ea typeface="+mn-lt"/>
                <a:cs typeface="+mn-lt"/>
              </a:rPr>
              <a:t>NOT NULL: </a:t>
            </a:r>
            <a:r>
              <a:rPr lang="en-US" b="1" err="1">
                <a:ea typeface="+mn-lt"/>
                <a:cs typeface="+mn-lt"/>
              </a:rPr>
              <a:t>Kolonnā</a:t>
            </a:r>
            <a:r>
              <a:rPr lang="en-US" b="1">
                <a:ea typeface="+mn-lt"/>
                <a:cs typeface="+mn-lt"/>
              </a:rPr>
              <a:t> </a:t>
            </a:r>
            <a:r>
              <a:rPr lang="en-US" b="1" err="1">
                <a:ea typeface="+mn-lt"/>
                <a:cs typeface="+mn-lt"/>
              </a:rPr>
              <a:t>obligāti</a:t>
            </a:r>
            <a:r>
              <a:rPr lang="en-US" b="1">
                <a:ea typeface="+mn-lt"/>
                <a:cs typeface="+mn-lt"/>
              </a:rPr>
              <a:t> </a:t>
            </a:r>
            <a:r>
              <a:rPr lang="en-US" b="1" err="1">
                <a:ea typeface="+mn-lt"/>
                <a:cs typeface="+mn-lt"/>
              </a:rPr>
              <a:t>jābūt</a:t>
            </a:r>
            <a:r>
              <a:rPr lang="en-US" b="1">
                <a:ea typeface="+mn-lt"/>
                <a:cs typeface="+mn-lt"/>
              </a:rPr>
              <a:t> </a:t>
            </a:r>
            <a:r>
              <a:rPr lang="en-US" b="1" err="1">
                <a:ea typeface="+mn-lt"/>
                <a:cs typeface="+mn-lt"/>
              </a:rPr>
              <a:t>vērtībai</a:t>
            </a:r>
            <a:r>
              <a:rPr lang="en-US" b="1">
                <a:ea typeface="+mn-lt"/>
                <a:cs typeface="+mn-lt"/>
              </a:rPr>
              <a:t>, to </a:t>
            </a:r>
            <a:r>
              <a:rPr lang="en-US" b="1" err="1">
                <a:ea typeface="+mn-lt"/>
                <a:cs typeface="+mn-lt"/>
              </a:rPr>
              <a:t>nevar</a:t>
            </a:r>
            <a:r>
              <a:rPr lang="en-US" b="1">
                <a:ea typeface="+mn-lt"/>
                <a:cs typeface="+mn-lt"/>
              </a:rPr>
              <a:t> </a:t>
            </a:r>
            <a:r>
              <a:rPr lang="en-US" b="1" err="1">
                <a:ea typeface="+mn-lt"/>
                <a:cs typeface="+mn-lt"/>
              </a:rPr>
              <a:t>atstāt</a:t>
            </a:r>
            <a:r>
              <a:rPr lang="en-US" b="1">
                <a:ea typeface="+mn-lt"/>
                <a:cs typeface="+mn-lt"/>
              </a:rPr>
              <a:t> </a:t>
            </a:r>
            <a:r>
              <a:rPr lang="en-US" b="1" err="1">
                <a:ea typeface="+mn-lt"/>
                <a:cs typeface="+mn-lt"/>
              </a:rPr>
              <a:t>tukšu</a:t>
            </a:r>
            <a:r>
              <a:rPr lang="en-US" b="1">
                <a:ea typeface="+mn-lt"/>
                <a:cs typeface="+mn-lt"/>
              </a:rPr>
              <a:t>.</a:t>
            </a:r>
            <a:endParaRPr lang="en-US"/>
          </a:p>
          <a:p>
            <a:pPr marL="971550" lvl="1" indent="-285750">
              <a:buFont typeface="Arial"/>
              <a:buChar char="•"/>
            </a:pPr>
            <a:r>
              <a:rPr lang="en-US" b="1">
                <a:ea typeface="+mn-lt"/>
                <a:cs typeface="+mn-lt"/>
              </a:rPr>
              <a:t>UNIQUE: </a:t>
            </a:r>
            <a:r>
              <a:rPr lang="en-US" b="1" err="1">
                <a:ea typeface="+mn-lt"/>
                <a:cs typeface="+mn-lt"/>
              </a:rPr>
              <a:t>Visām</a:t>
            </a:r>
            <a:r>
              <a:rPr lang="en-US" b="1">
                <a:ea typeface="+mn-lt"/>
                <a:cs typeface="+mn-lt"/>
              </a:rPr>
              <a:t> </a:t>
            </a:r>
            <a:r>
              <a:rPr lang="en-US" b="1" err="1">
                <a:ea typeface="+mn-lt"/>
                <a:cs typeface="+mn-lt"/>
              </a:rPr>
              <a:t>vērtībām</a:t>
            </a:r>
            <a:r>
              <a:rPr lang="en-US" b="1">
                <a:ea typeface="+mn-lt"/>
                <a:cs typeface="+mn-lt"/>
              </a:rPr>
              <a:t> </a:t>
            </a:r>
            <a:r>
              <a:rPr lang="en-US" b="1" err="1">
                <a:ea typeface="+mn-lt"/>
                <a:cs typeface="+mn-lt"/>
              </a:rPr>
              <a:t>šajā</a:t>
            </a:r>
            <a:r>
              <a:rPr lang="en-US" b="1">
                <a:ea typeface="+mn-lt"/>
                <a:cs typeface="+mn-lt"/>
              </a:rPr>
              <a:t> </a:t>
            </a:r>
            <a:r>
              <a:rPr lang="en-US" b="1" err="1">
                <a:ea typeface="+mn-lt"/>
                <a:cs typeface="+mn-lt"/>
              </a:rPr>
              <a:t>kolonnā</a:t>
            </a:r>
            <a:r>
              <a:rPr lang="en-US" b="1">
                <a:ea typeface="+mn-lt"/>
                <a:cs typeface="+mn-lt"/>
              </a:rPr>
              <a:t> </a:t>
            </a:r>
            <a:r>
              <a:rPr lang="en-US" b="1" err="1">
                <a:ea typeface="+mn-lt"/>
                <a:cs typeface="+mn-lt"/>
              </a:rPr>
              <a:t>jābūt</a:t>
            </a:r>
            <a:r>
              <a:rPr lang="en-US" b="1">
                <a:ea typeface="+mn-lt"/>
                <a:cs typeface="+mn-lt"/>
              </a:rPr>
              <a:t> </a:t>
            </a:r>
            <a:r>
              <a:rPr lang="en-US" b="1" err="1">
                <a:ea typeface="+mn-lt"/>
                <a:cs typeface="+mn-lt"/>
              </a:rPr>
              <a:t>atšķirīgām</a:t>
            </a:r>
            <a:r>
              <a:rPr lang="en-US" b="1">
                <a:ea typeface="+mn-lt"/>
                <a:cs typeface="+mn-lt"/>
              </a:rPr>
              <a:t> (bet </a:t>
            </a:r>
            <a:r>
              <a:rPr lang="en-US" b="1" err="1">
                <a:ea typeface="+mn-lt"/>
                <a:cs typeface="+mn-lt"/>
              </a:rPr>
              <a:t>tās</a:t>
            </a:r>
            <a:r>
              <a:rPr lang="en-US" b="1">
                <a:ea typeface="+mn-lt"/>
                <a:cs typeface="+mn-lt"/>
              </a:rPr>
              <a:t> var </a:t>
            </a:r>
            <a:r>
              <a:rPr lang="en-US" b="1" err="1">
                <a:ea typeface="+mn-lt"/>
                <a:cs typeface="+mn-lt"/>
              </a:rPr>
              <a:t>būt</a:t>
            </a:r>
            <a:r>
              <a:rPr lang="en-US" b="1">
                <a:ea typeface="+mn-lt"/>
                <a:cs typeface="+mn-lt"/>
              </a:rPr>
              <a:t> NULL).</a:t>
            </a:r>
            <a:endParaRPr lang="en-US"/>
          </a:p>
          <a:p>
            <a:pPr marL="971550" lvl="1" indent="-285750">
              <a:buFont typeface="Arial"/>
              <a:buChar char="•"/>
            </a:pPr>
            <a:r>
              <a:rPr lang="en-US" b="1">
                <a:ea typeface="+mn-lt"/>
                <a:cs typeface="+mn-lt"/>
              </a:rPr>
              <a:t>DEFAULT </a:t>
            </a:r>
            <a:r>
              <a:rPr lang="en-US" b="1" err="1">
                <a:ea typeface="+mn-lt"/>
                <a:cs typeface="+mn-lt"/>
              </a:rPr>
              <a:t>vertiba</a:t>
            </a:r>
            <a:r>
              <a:rPr lang="en-US" b="1">
                <a:ea typeface="+mn-lt"/>
                <a:cs typeface="+mn-lt"/>
              </a:rPr>
              <a:t>: Ja, </a:t>
            </a:r>
            <a:r>
              <a:rPr lang="en-US" b="1" err="1">
                <a:ea typeface="+mn-lt"/>
                <a:cs typeface="+mn-lt"/>
              </a:rPr>
              <a:t>ievietojot</a:t>
            </a:r>
            <a:r>
              <a:rPr lang="en-US" b="1">
                <a:ea typeface="+mn-lt"/>
                <a:cs typeface="+mn-lt"/>
              </a:rPr>
              <a:t> datus, </a:t>
            </a:r>
            <a:r>
              <a:rPr lang="en-US" b="1" err="1">
                <a:ea typeface="+mn-lt"/>
                <a:cs typeface="+mn-lt"/>
              </a:rPr>
              <a:t>šai</a:t>
            </a:r>
            <a:r>
              <a:rPr lang="en-US" b="1">
                <a:ea typeface="+mn-lt"/>
                <a:cs typeface="+mn-lt"/>
              </a:rPr>
              <a:t> </a:t>
            </a:r>
            <a:r>
              <a:rPr lang="en-US" b="1" err="1">
                <a:ea typeface="+mn-lt"/>
                <a:cs typeface="+mn-lt"/>
              </a:rPr>
              <a:t>kolonnai</a:t>
            </a:r>
            <a:r>
              <a:rPr lang="en-US" b="1">
                <a:ea typeface="+mn-lt"/>
                <a:cs typeface="+mn-lt"/>
              </a:rPr>
              <a:t> </a:t>
            </a:r>
            <a:r>
              <a:rPr lang="en-US" b="1" err="1">
                <a:ea typeface="+mn-lt"/>
                <a:cs typeface="+mn-lt"/>
              </a:rPr>
              <a:t>vērtība</a:t>
            </a:r>
            <a:r>
              <a:rPr lang="en-US" b="1">
                <a:ea typeface="+mn-lt"/>
                <a:cs typeface="+mn-lt"/>
              </a:rPr>
              <a:t> </a:t>
            </a:r>
            <a:r>
              <a:rPr lang="en-US" b="1" err="1">
                <a:ea typeface="+mn-lt"/>
                <a:cs typeface="+mn-lt"/>
              </a:rPr>
              <a:t>netiek</a:t>
            </a:r>
            <a:r>
              <a:rPr lang="en-US" b="1">
                <a:ea typeface="+mn-lt"/>
                <a:cs typeface="+mn-lt"/>
              </a:rPr>
              <a:t> </a:t>
            </a:r>
            <a:r>
              <a:rPr lang="en-US" b="1" err="1">
                <a:ea typeface="+mn-lt"/>
                <a:cs typeface="+mn-lt"/>
              </a:rPr>
              <a:t>norādīta</a:t>
            </a:r>
            <a:r>
              <a:rPr lang="en-US" b="1">
                <a:ea typeface="+mn-lt"/>
                <a:cs typeface="+mn-lt"/>
              </a:rPr>
              <a:t>, tai </a:t>
            </a:r>
            <a:r>
              <a:rPr lang="en-US" b="1" err="1">
                <a:ea typeface="+mn-lt"/>
                <a:cs typeface="+mn-lt"/>
              </a:rPr>
              <a:t>automātiski</a:t>
            </a:r>
            <a:r>
              <a:rPr lang="en-US" b="1">
                <a:ea typeface="+mn-lt"/>
                <a:cs typeface="+mn-lt"/>
              </a:rPr>
              <a:t> </a:t>
            </a:r>
            <a:r>
              <a:rPr lang="en-US" b="1" err="1">
                <a:ea typeface="+mn-lt"/>
                <a:cs typeface="+mn-lt"/>
              </a:rPr>
              <a:t>tiks</a:t>
            </a:r>
            <a:r>
              <a:rPr lang="en-US" b="1">
                <a:ea typeface="+mn-lt"/>
                <a:cs typeface="+mn-lt"/>
              </a:rPr>
              <a:t> </a:t>
            </a:r>
            <a:r>
              <a:rPr lang="en-US" b="1" err="1">
                <a:ea typeface="+mn-lt"/>
                <a:cs typeface="+mn-lt"/>
              </a:rPr>
              <a:t>piešķirta</a:t>
            </a:r>
            <a:r>
              <a:rPr lang="en-US" b="1">
                <a:ea typeface="+mn-lt"/>
                <a:cs typeface="+mn-lt"/>
              </a:rPr>
              <a:t> </a:t>
            </a:r>
            <a:r>
              <a:rPr lang="en-US" b="1" err="1">
                <a:ea typeface="+mn-lt"/>
                <a:cs typeface="+mn-lt"/>
              </a:rPr>
              <a:t>noklusējuma</a:t>
            </a:r>
            <a:r>
              <a:rPr lang="en-US" b="1">
                <a:ea typeface="+mn-lt"/>
                <a:cs typeface="+mn-lt"/>
              </a:rPr>
              <a:t> </a:t>
            </a:r>
            <a:r>
              <a:rPr lang="en-US" b="1" err="1">
                <a:ea typeface="+mn-lt"/>
                <a:cs typeface="+mn-lt"/>
              </a:rPr>
              <a:t>vertiba</a:t>
            </a:r>
            <a:r>
              <a:rPr lang="en-US" b="1">
                <a:ea typeface="+mn-lt"/>
                <a:cs typeface="+mn-lt"/>
              </a:rPr>
              <a:t>.</a:t>
            </a:r>
            <a:endParaRPr lang="en-US"/>
          </a:p>
          <a:p>
            <a:pPr marL="971550" lvl="1" indent="-285750">
              <a:buFont typeface="Arial"/>
              <a:buChar char="•"/>
            </a:pPr>
            <a:r>
              <a:rPr lang="en-US" b="1">
                <a:ea typeface="+mn-lt"/>
                <a:cs typeface="+mn-lt"/>
              </a:rPr>
              <a:t>FOREIGN KEY: </a:t>
            </a:r>
            <a:r>
              <a:rPr lang="en-US" b="1" err="1">
                <a:ea typeface="+mn-lt"/>
                <a:cs typeface="+mn-lt"/>
              </a:rPr>
              <a:t>Apskatīsim</a:t>
            </a:r>
            <a:r>
              <a:rPr lang="en-US" b="1">
                <a:ea typeface="+mn-lt"/>
                <a:cs typeface="+mn-lt"/>
              </a:rPr>
              <a:t> </a:t>
            </a:r>
            <a:r>
              <a:rPr lang="en-US" b="1" err="1">
                <a:ea typeface="+mn-lt"/>
                <a:cs typeface="+mn-lt"/>
              </a:rPr>
              <a:t>atsevišķi</a:t>
            </a:r>
            <a:r>
              <a:rPr lang="en-US" b="1">
                <a:ea typeface="+mn-lt"/>
                <a:cs typeface="+mn-lt"/>
              </a:rPr>
              <a:t> pie </a:t>
            </a:r>
            <a:r>
              <a:rPr lang="en-US" b="1" err="1">
                <a:ea typeface="+mn-lt"/>
                <a:cs typeface="+mn-lt"/>
              </a:rPr>
              <a:t>relācijām</a:t>
            </a:r>
            <a:r>
              <a:rPr lang="en-US" b="1">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19150737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6296-914B-1F7C-8D7E-F479DB1C42F9}"/>
              </a:ext>
            </a:extLst>
          </p:cNvPr>
          <p:cNvSpPr>
            <a:spLocks noGrp="1"/>
          </p:cNvSpPr>
          <p:nvPr>
            <p:ph type="title"/>
          </p:nvPr>
        </p:nvSpPr>
        <p:spPr>
          <a:xfrm>
            <a:off x="838200" y="365125"/>
            <a:ext cx="10515600" cy="665783"/>
          </a:xfrm>
        </p:spPr>
        <p:txBody>
          <a:bodyPr>
            <a:normAutofit fontScale="90000"/>
          </a:bodyPr>
          <a:lstStyle/>
          <a:p>
            <a:r>
              <a:rPr lang="en-US" err="1">
                <a:ea typeface="Calibri Light"/>
                <a:cs typeface="Calibri Light"/>
              </a:rPr>
              <a:t>Piemērs</a:t>
            </a:r>
            <a:r>
              <a:rPr lang="en-US">
                <a:ea typeface="Calibri Light"/>
                <a:cs typeface="Calibri Light"/>
              </a:rPr>
              <a:t>: </a:t>
            </a:r>
            <a:r>
              <a:rPr lang="en-US" err="1">
                <a:ea typeface="Calibri Light"/>
                <a:cs typeface="Calibri Light"/>
              </a:rPr>
              <a:t>gramatas</a:t>
            </a:r>
            <a:r>
              <a:rPr lang="en-US">
                <a:ea typeface="Calibri Light"/>
                <a:cs typeface="Calibri Light"/>
              </a:rPr>
              <a:t> </a:t>
            </a:r>
            <a:r>
              <a:rPr lang="en-US" err="1">
                <a:ea typeface="Calibri Light"/>
                <a:cs typeface="Calibri Light"/>
              </a:rPr>
              <a:t>tabulas</a:t>
            </a:r>
            <a:r>
              <a:rPr lang="en-US">
                <a:ea typeface="Calibri Light"/>
                <a:cs typeface="Calibri Light"/>
              </a:rPr>
              <a:t> </a:t>
            </a:r>
            <a:r>
              <a:rPr lang="en-US" err="1">
                <a:ea typeface="Calibri Light"/>
                <a:cs typeface="Calibri Light"/>
              </a:rPr>
              <a:t>izveide</a:t>
            </a:r>
            <a:endParaRPr lang="en-US" err="1"/>
          </a:p>
        </p:txBody>
      </p:sp>
      <p:pic>
        <p:nvPicPr>
          <p:cNvPr id="4" name="Content Placeholder 3" descr="A screen shot of a computer&#10;&#10;AI-generated content may be incorrect.">
            <a:extLst>
              <a:ext uri="{FF2B5EF4-FFF2-40B4-BE49-F238E27FC236}">
                <a16:creationId xmlns:a16="http://schemas.microsoft.com/office/drawing/2014/main" id="{20D034A3-C8CB-B21A-977B-63BD76980C17}"/>
              </a:ext>
            </a:extLst>
          </p:cNvPr>
          <p:cNvPicPr>
            <a:picLocks noGrp="1" noChangeAspect="1"/>
          </p:cNvPicPr>
          <p:nvPr>
            <p:ph idx="1"/>
          </p:nvPr>
        </p:nvPicPr>
        <p:blipFill>
          <a:blip r:embed="rId2"/>
          <a:stretch>
            <a:fillRect/>
          </a:stretch>
        </p:blipFill>
        <p:spPr>
          <a:xfrm>
            <a:off x="833554" y="2095713"/>
            <a:ext cx="10701453" cy="2658868"/>
          </a:xfrm>
        </p:spPr>
      </p:pic>
    </p:spTree>
    <p:extLst>
      <p:ext uri="{BB962C8B-B14F-4D97-AF65-F5344CB8AC3E}">
        <p14:creationId xmlns:p14="http://schemas.microsoft.com/office/powerpoint/2010/main" val="238348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D41B-F2A6-4CE7-914D-43019439FB0D}"/>
              </a:ext>
            </a:extLst>
          </p:cNvPr>
          <p:cNvSpPr>
            <a:spLocks noGrp="1"/>
          </p:cNvSpPr>
          <p:nvPr>
            <p:ph type="title"/>
          </p:nvPr>
        </p:nvSpPr>
        <p:spPr/>
        <p:txBody>
          <a:bodyPr/>
          <a:lstStyle/>
          <a:p>
            <a:r>
              <a:rPr lang="lv-LV"/>
              <a:t>Mantošana</a:t>
            </a:r>
          </a:p>
        </p:txBody>
      </p:sp>
      <p:sp>
        <p:nvSpPr>
          <p:cNvPr id="3" name="Content Placeholder 2">
            <a:extLst>
              <a:ext uri="{FF2B5EF4-FFF2-40B4-BE49-F238E27FC236}">
                <a16:creationId xmlns:a16="http://schemas.microsoft.com/office/drawing/2014/main" id="{43F54A18-3F72-441C-8614-ED7940273E13}"/>
              </a:ext>
            </a:extLst>
          </p:cNvPr>
          <p:cNvSpPr>
            <a:spLocks noGrp="1"/>
          </p:cNvSpPr>
          <p:nvPr>
            <p:ph idx="1"/>
          </p:nvPr>
        </p:nvSpPr>
        <p:spPr/>
        <p:txBody>
          <a:bodyPr/>
          <a:lstStyle/>
          <a:p>
            <a:pPr marL="0" indent="0">
              <a:buNone/>
            </a:pPr>
            <a:r>
              <a:rPr lang="lv-LV" b="0" i="0" err="1">
                <a:solidFill>
                  <a:srgbClr val="374151"/>
                </a:solidFill>
                <a:effectLst/>
                <a:latin typeface="Söhne"/>
              </a:rPr>
              <a:t>Python</a:t>
            </a:r>
            <a:r>
              <a:rPr lang="lv-LV" b="0" i="0">
                <a:solidFill>
                  <a:srgbClr val="374151"/>
                </a:solidFill>
                <a:effectLst/>
                <a:latin typeface="Söhne"/>
              </a:rPr>
              <a:t> ir iespējama mantošana uz vairākiem līmeņiem. Tas nozīmē, ka klase var mantojumu saņemt gan no bāzes klases, gan no atvasinātās klases. </a:t>
            </a:r>
            <a:r>
              <a:rPr lang="lv-LV" b="0" i="0" err="1">
                <a:solidFill>
                  <a:srgbClr val="374151"/>
                </a:solidFill>
                <a:effectLst/>
                <a:latin typeface="Söhne"/>
              </a:rPr>
              <a:t>Python</a:t>
            </a:r>
            <a:r>
              <a:rPr lang="lv-LV" b="0" i="0">
                <a:solidFill>
                  <a:srgbClr val="374151"/>
                </a:solidFill>
                <a:effectLst/>
                <a:latin typeface="Söhne"/>
              </a:rPr>
              <a:t> arī atbalsta vairākkārtēju mantojumu, kur viena klase var mantojumu saņemt no viena vai </a:t>
            </a:r>
            <a:r>
              <a:rPr lang="lv-LV" b="0" i="0" err="1">
                <a:solidFill>
                  <a:srgbClr val="374151"/>
                </a:solidFill>
                <a:effectLst/>
                <a:latin typeface="Söhne"/>
              </a:rPr>
              <a:t>vairāka</a:t>
            </a:r>
            <a:r>
              <a:rPr lang="lv-LV" b="0" i="0">
                <a:solidFill>
                  <a:srgbClr val="374151"/>
                </a:solidFill>
                <a:effectLst/>
                <a:latin typeface="Söhne"/>
              </a:rPr>
              <a:t> klašu skaita. Tas ļauj mums aprakstīt sarežģītas attiecības starp objektiem ar minimālu atkārtotu kodu.</a:t>
            </a:r>
            <a:endParaRPr lang="lv-LV"/>
          </a:p>
        </p:txBody>
      </p:sp>
    </p:spTree>
    <p:extLst>
      <p:ext uri="{BB962C8B-B14F-4D97-AF65-F5344CB8AC3E}">
        <p14:creationId xmlns:p14="http://schemas.microsoft.com/office/powerpoint/2010/main" val="3935088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5500-4B7D-4FD3-B9FD-2A5A37F6BCA8}"/>
              </a:ext>
            </a:extLst>
          </p:cNvPr>
          <p:cNvSpPr>
            <a:spLocks noGrp="1"/>
          </p:cNvSpPr>
          <p:nvPr>
            <p:ph type="title"/>
          </p:nvPr>
        </p:nvSpPr>
        <p:spPr/>
        <p:txBody>
          <a:bodyPr/>
          <a:lstStyle/>
          <a:p>
            <a:pPr algn="ctr"/>
            <a:r>
              <a:rPr lang="lv-LV"/>
              <a:t>Ievads OOP – Objekta reprezentācija</a:t>
            </a:r>
          </a:p>
        </p:txBody>
      </p:sp>
      <p:pic>
        <p:nvPicPr>
          <p:cNvPr id="5" name="Content Placeholder 4">
            <a:extLst>
              <a:ext uri="{FF2B5EF4-FFF2-40B4-BE49-F238E27FC236}">
                <a16:creationId xmlns:a16="http://schemas.microsoft.com/office/drawing/2014/main" id="{E67EA6E6-A0C1-4B13-A9F6-4091B4447D92}"/>
              </a:ext>
            </a:extLst>
          </p:cNvPr>
          <p:cNvPicPr>
            <a:picLocks noGrp="1" noChangeAspect="1"/>
          </p:cNvPicPr>
          <p:nvPr>
            <p:ph idx="1"/>
          </p:nvPr>
        </p:nvPicPr>
        <p:blipFill>
          <a:blip r:embed="rId2"/>
          <a:stretch>
            <a:fillRect/>
          </a:stretch>
        </p:blipFill>
        <p:spPr>
          <a:xfrm>
            <a:off x="1121455" y="1972733"/>
            <a:ext cx="9676144" cy="3509306"/>
          </a:xfrm>
        </p:spPr>
      </p:pic>
    </p:spTree>
    <p:extLst>
      <p:ext uri="{BB962C8B-B14F-4D97-AF65-F5344CB8AC3E}">
        <p14:creationId xmlns:p14="http://schemas.microsoft.com/office/powerpoint/2010/main" val="367269043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38AC9-988D-8A8F-A7D4-6C85F046AF0A}"/>
              </a:ext>
            </a:extLst>
          </p:cNvPr>
          <p:cNvSpPr>
            <a:spLocks noGrp="1"/>
          </p:cNvSpPr>
          <p:nvPr>
            <p:ph type="title"/>
          </p:nvPr>
        </p:nvSpPr>
        <p:spPr/>
        <p:txBody>
          <a:bodyPr/>
          <a:lstStyle/>
          <a:p>
            <a:r>
              <a:rPr lang="en-US" sz="4000">
                <a:ea typeface="Calibri Light"/>
                <a:cs typeface="Calibri Light"/>
              </a:rPr>
              <a:t>Datu </a:t>
            </a:r>
            <a:r>
              <a:rPr lang="en-US" sz="4000" err="1">
                <a:ea typeface="Calibri Light"/>
                <a:cs typeface="Calibri Light"/>
              </a:rPr>
              <a:t>ievietošana</a:t>
            </a:r>
            <a:r>
              <a:rPr lang="en-US" sz="4000">
                <a:ea typeface="Calibri Light"/>
                <a:cs typeface="Calibri Light"/>
              </a:rPr>
              <a:t> </a:t>
            </a:r>
            <a:r>
              <a:rPr lang="en-US" sz="4000" err="1">
                <a:ea typeface="Calibri Light"/>
                <a:cs typeface="Calibri Light"/>
              </a:rPr>
              <a:t>tabulā</a:t>
            </a:r>
            <a:endParaRPr lang="en-US" err="1"/>
          </a:p>
        </p:txBody>
      </p:sp>
      <p:pic>
        <p:nvPicPr>
          <p:cNvPr id="4" name="Content Placeholder 3" descr="A black background with white text&#10;&#10;AI-generated content may be incorrect.">
            <a:extLst>
              <a:ext uri="{FF2B5EF4-FFF2-40B4-BE49-F238E27FC236}">
                <a16:creationId xmlns:a16="http://schemas.microsoft.com/office/drawing/2014/main" id="{FA1E786F-B1AD-D99E-BE35-0B4F04CCD683}"/>
              </a:ext>
            </a:extLst>
          </p:cNvPr>
          <p:cNvPicPr>
            <a:picLocks noGrp="1" noChangeAspect="1"/>
          </p:cNvPicPr>
          <p:nvPr>
            <p:ph idx="1"/>
          </p:nvPr>
        </p:nvPicPr>
        <p:blipFill>
          <a:blip r:embed="rId2"/>
          <a:stretch>
            <a:fillRect/>
          </a:stretch>
        </p:blipFill>
        <p:spPr>
          <a:xfrm>
            <a:off x="831810" y="2392381"/>
            <a:ext cx="10528377" cy="1126970"/>
          </a:xfrm>
        </p:spPr>
      </p:pic>
    </p:spTree>
    <p:extLst>
      <p:ext uri="{BB962C8B-B14F-4D97-AF65-F5344CB8AC3E}">
        <p14:creationId xmlns:p14="http://schemas.microsoft.com/office/powerpoint/2010/main" val="179790799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4289-D4F1-B781-D452-DD3F239B3BF5}"/>
              </a:ext>
            </a:extLst>
          </p:cNvPr>
          <p:cNvSpPr>
            <a:spLocks noGrp="1"/>
          </p:cNvSpPr>
          <p:nvPr>
            <p:ph type="title"/>
          </p:nvPr>
        </p:nvSpPr>
        <p:spPr>
          <a:xfrm>
            <a:off x="838200" y="365125"/>
            <a:ext cx="10515600" cy="647198"/>
          </a:xfrm>
        </p:spPr>
        <p:txBody>
          <a:bodyPr>
            <a:normAutofit fontScale="90000"/>
          </a:bodyPr>
          <a:lstStyle/>
          <a:p>
            <a:r>
              <a:rPr lang="en-US">
                <a:ea typeface="Calibri Light"/>
                <a:cs typeface="Calibri Light"/>
              </a:rPr>
              <a:t>Datu </a:t>
            </a:r>
            <a:r>
              <a:rPr lang="en-US" err="1">
                <a:ea typeface="Calibri Light"/>
                <a:cs typeface="Calibri Light"/>
              </a:rPr>
              <a:t>ievietošana</a:t>
            </a:r>
            <a:r>
              <a:rPr lang="en-US">
                <a:ea typeface="Calibri Light"/>
                <a:cs typeface="Calibri Light"/>
              </a:rPr>
              <a:t> </a:t>
            </a:r>
            <a:r>
              <a:rPr lang="en-US" err="1">
                <a:ea typeface="Calibri Light"/>
                <a:cs typeface="Calibri Light"/>
              </a:rPr>
              <a:t>tabulā</a:t>
            </a:r>
            <a:endParaRPr lang="en-US" err="1"/>
          </a:p>
        </p:txBody>
      </p:sp>
      <p:sp>
        <p:nvSpPr>
          <p:cNvPr id="3" name="Content Placeholder 2">
            <a:extLst>
              <a:ext uri="{FF2B5EF4-FFF2-40B4-BE49-F238E27FC236}">
                <a16:creationId xmlns:a16="http://schemas.microsoft.com/office/drawing/2014/main" id="{D7868914-EF32-8726-7688-7145BB032B53}"/>
              </a:ext>
            </a:extLst>
          </p:cNvPr>
          <p:cNvSpPr>
            <a:spLocks noGrp="1"/>
          </p:cNvSpPr>
          <p:nvPr>
            <p:ph idx="1"/>
          </p:nvPr>
        </p:nvSpPr>
        <p:spPr>
          <a:xfrm>
            <a:off x="838200" y="1165845"/>
            <a:ext cx="10515600" cy="5011118"/>
          </a:xfrm>
        </p:spPr>
        <p:txBody>
          <a:bodyPr vert="horz" lIns="91440" tIns="45720" rIns="91440" bIns="45720" rtlCol="0" anchor="t">
            <a:normAutofit/>
          </a:bodyPr>
          <a:lstStyle/>
          <a:p>
            <a:pPr>
              <a:buNone/>
            </a:pPr>
            <a:r>
              <a:rPr lang="en-US" err="1">
                <a:ea typeface="+mn-lt"/>
                <a:cs typeface="+mn-lt"/>
              </a:rPr>
              <a:t>Svarīgas</a:t>
            </a:r>
            <a:r>
              <a:rPr lang="en-US">
                <a:ea typeface="+mn-lt"/>
                <a:cs typeface="+mn-lt"/>
              </a:rPr>
              <a:t> </a:t>
            </a:r>
            <a:r>
              <a:rPr lang="en-US" err="1">
                <a:ea typeface="+mn-lt"/>
                <a:cs typeface="+mn-lt"/>
              </a:rPr>
              <a:t>nianses</a:t>
            </a:r>
            <a:r>
              <a:rPr lang="en-US">
                <a:ea typeface="+mn-lt"/>
                <a:cs typeface="+mn-lt"/>
              </a:rPr>
              <a:t>:</a:t>
            </a:r>
            <a:endParaRPr lang="en-US"/>
          </a:p>
          <a:p>
            <a:pPr marL="0" indent="0">
              <a:buNone/>
            </a:pPr>
            <a:endParaRPr lang="en-US">
              <a:ea typeface="Calibri" panose="020F0502020204030204"/>
              <a:cs typeface="Calibri" panose="020F0502020204030204"/>
            </a:endParaRPr>
          </a:p>
          <a:p>
            <a:pPr>
              <a:buFont typeface="Arial"/>
              <a:buChar char="•"/>
            </a:pPr>
            <a:r>
              <a:rPr lang="en-US" b="1" err="1">
                <a:ea typeface="+mn-lt"/>
                <a:cs typeface="+mn-lt"/>
              </a:rPr>
              <a:t>Vērtību</a:t>
            </a:r>
            <a:r>
              <a:rPr lang="en-US" b="1">
                <a:ea typeface="+mn-lt"/>
                <a:cs typeface="+mn-lt"/>
              </a:rPr>
              <a:t> </a:t>
            </a:r>
            <a:r>
              <a:rPr lang="en-US" b="1" err="1">
                <a:ea typeface="+mn-lt"/>
                <a:cs typeface="+mn-lt"/>
              </a:rPr>
              <a:t>saraksts</a:t>
            </a:r>
            <a:r>
              <a:rPr lang="en-US" b="1">
                <a:ea typeface="+mn-lt"/>
                <a:cs typeface="+mn-lt"/>
              </a:rPr>
              <a:t>:</a:t>
            </a:r>
            <a:r>
              <a:rPr lang="en-US">
                <a:ea typeface="+mn-lt"/>
                <a:cs typeface="+mn-lt"/>
              </a:rPr>
              <a:t> </a:t>
            </a:r>
            <a:r>
              <a:rPr lang="en-US" err="1">
                <a:ea typeface="+mn-lt"/>
                <a:cs typeface="+mn-lt"/>
              </a:rPr>
              <a:t>Vērtību</a:t>
            </a:r>
            <a:r>
              <a:rPr lang="en-US">
                <a:ea typeface="+mn-lt"/>
                <a:cs typeface="+mn-lt"/>
              </a:rPr>
              <a:t> </a:t>
            </a:r>
            <a:r>
              <a:rPr lang="en-US" err="1">
                <a:ea typeface="+mn-lt"/>
                <a:cs typeface="+mn-lt"/>
              </a:rPr>
              <a:t>secībai</a:t>
            </a:r>
            <a:r>
              <a:rPr lang="en-US">
                <a:ea typeface="+mn-lt"/>
                <a:cs typeface="+mn-lt"/>
              </a:rPr>
              <a:t> VALUES (...) </a:t>
            </a:r>
            <a:r>
              <a:rPr lang="en-US" err="1">
                <a:ea typeface="+mn-lt"/>
                <a:cs typeface="+mn-lt"/>
              </a:rPr>
              <a:t>blokā</a:t>
            </a:r>
            <a:r>
              <a:rPr lang="en-US">
                <a:ea typeface="+mn-lt"/>
                <a:cs typeface="+mn-lt"/>
              </a:rPr>
              <a:t> </a:t>
            </a:r>
            <a:r>
              <a:rPr lang="en-US" err="1">
                <a:ea typeface="+mn-lt"/>
                <a:cs typeface="+mn-lt"/>
              </a:rPr>
              <a:t>precīzi</a:t>
            </a:r>
            <a:r>
              <a:rPr lang="en-US">
                <a:ea typeface="+mn-lt"/>
                <a:cs typeface="+mn-lt"/>
              </a:rPr>
              <a:t> </a:t>
            </a:r>
            <a:r>
              <a:rPr lang="en-US" err="1">
                <a:ea typeface="+mn-lt"/>
                <a:cs typeface="+mn-lt"/>
              </a:rPr>
              <a:t>jāatbilst</a:t>
            </a:r>
            <a:r>
              <a:rPr lang="en-US">
                <a:ea typeface="+mn-lt"/>
                <a:cs typeface="+mn-lt"/>
              </a:rPr>
              <a:t> </a:t>
            </a:r>
            <a:r>
              <a:rPr lang="en-US" err="1">
                <a:ea typeface="+mn-lt"/>
                <a:cs typeface="+mn-lt"/>
              </a:rPr>
              <a:t>kolonnu</a:t>
            </a:r>
            <a:r>
              <a:rPr lang="en-US">
                <a:ea typeface="+mn-lt"/>
                <a:cs typeface="+mn-lt"/>
              </a:rPr>
              <a:t> </a:t>
            </a:r>
            <a:r>
              <a:rPr lang="en-US" err="1">
                <a:ea typeface="+mn-lt"/>
                <a:cs typeface="+mn-lt"/>
              </a:rPr>
              <a:t>secībai</a:t>
            </a:r>
            <a:r>
              <a:rPr lang="en-US">
                <a:ea typeface="+mn-lt"/>
                <a:cs typeface="+mn-lt"/>
              </a:rPr>
              <a:t> (kolonna1, kolonna2, ...) </a:t>
            </a:r>
            <a:r>
              <a:rPr lang="en-US" err="1">
                <a:ea typeface="+mn-lt"/>
                <a:cs typeface="+mn-lt"/>
              </a:rPr>
              <a:t>blokā</a:t>
            </a:r>
            <a:r>
              <a:rPr lang="en-US">
                <a:ea typeface="+mn-lt"/>
                <a:cs typeface="+mn-lt"/>
              </a:rPr>
              <a:t>.</a:t>
            </a:r>
            <a:endParaRPr lang="en-US"/>
          </a:p>
          <a:p>
            <a:pPr>
              <a:buFont typeface="Arial"/>
              <a:buChar char="•"/>
            </a:pPr>
            <a:r>
              <a:rPr lang="en-US" b="1">
                <a:ea typeface="+mn-lt"/>
                <a:cs typeface="+mn-lt"/>
              </a:rPr>
              <a:t>Datu </a:t>
            </a:r>
            <a:r>
              <a:rPr lang="en-US" b="1" err="1">
                <a:ea typeface="+mn-lt"/>
                <a:cs typeface="+mn-lt"/>
              </a:rPr>
              <a:t>tipu</a:t>
            </a:r>
            <a:r>
              <a:rPr lang="en-US" b="1">
                <a:ea typeface="+mn-lt"/>
                <a:cs typeface="+mn-lt"/>
              </a:rPr>
              <a:t> </a:t>
            </a:r>
            <a:r>
              <a:rPr lang="en-US" b="1" err="1">
                <a:ea typeface="+mn-lt"/>
                <a:cs typeface="+mn-lt"/>
              </a:rPr>
              <a:t>atbilstība</a:t>
            </a:r>
            <a:r>
              <a:rPr lang="en-US" b="1">
                <a:ea typeface="+mn-lt"/>
                <a:cs typeface="+mn-lt"/>
              </a:rPr>
              <a:t>:</a:t>
            </a:r>
            <a:endParaRPr lang="en-US"/>
          </a:p>
          <a:p>
            <a:pPr marL="971550" lvl="1" indent="-285750">
              <a:buFont typeface="Arial"/>
              <a:buChar char="•"/>
            </a:pPr>
            <a:r>
              <a:rPr lang="en-US" err="1">
                <a:ea typeface="+mn-lt"/>
                <a:cs typeface="+mn-lt"/>
              </a:rPr>
              <a:t>Teksta</a:t>
            </a:r>
            <a:r>
              <a:rPr lang="en-US">
                <a:ea typeface="+mn-lt"/>
                <a:cs typeface="+mn-lt"/>
              </a:rPr>
              <a:t> </a:t>
            </a:r>
            <a:r>
              <a:rPr lang="en-US" err="1">
                <a:ea typeface="+mn-lt"/>
                <a:cs typeface="+mn-lt"/>
              </a:rPr>
              <a:t>vērtības</a:t>
            </a:r>
            <a:r>
              <a:rPr lang="en-US">
                <a:ea typeface="+mn-lt"/>
                <a:cs typeface="+mn-lt"/>
              </a:rPr>
              <a:t> (TEXT) </a:t>
            </a:r>
            <a:r>
              <a:rPr lang="en-US" err="1">
                <a:ea typeface="+mn-lt"/>
                <a:cs typeface="+mn-lt"/>
              </a:rPr>
              <a:t>vienmēr</a:t>
            </a:r>
            <a:r>
              <a:rPr lang="en-US">
                <a:ea typeface="+mn-lt"/>
                <a:cs typeface="+mn-lt"/>
              </a:rPr>
              <a:t> </a:t>
            </a:r>
            <a:r>
              <a:rPr lang="en-US" err="1">
                <a:ea typeface="+mn-lt"/>
                <a:cs typeface="+mn-lt"/>
              </a:rPr>
              <a:t>liekamas</a:t>
            </a:r>
            <a:r>
              <a:rPr lang="en-US">
                <a:ea typeface="+mn-lt"/>
                <a:cs typeface="+mn-lt"/>
              </a:rPr>
              <a:t> </a:t>
            </a:r>
            <a:r>
              <a:rPr lang="en-US" err="1">
                <a:ea typeface="+mn-lt"/>
                <a:cs typeface="+mn-lt"/>
              </a:rPr>
              <a:t>pēdiņās</a:t>
            </a:r>
            <a:r>
              <a:rPr lang="en-US">
                <a:ea typeface="+mn-lt"/>
                <a:cs typeface="+mn-lt"/>
              </a:rPr>
              <a:t> (</a:t>
            </a:r>
            <a:r>
              <a:rPr lang="en-US" err="1">
                <a:ea typeface="+mn-lt"/>
                <a:cs typeface="+mn-lt"/>
              </a:rPr>
              <a:t>parasti</a:t>
            </a:r>
            <a:r>
              <a:rPr lang="en-US">
                <a:ea typeface="+mn-lt"/>
                <a:cs typeface="+mn-lt"/>
              </a:rPr>
              <a:t> </a:t>
            </a:r>
            <a:r>
              <a:rPr lang="en-US" err="1">
                <a:ea typeface="+mn-lt"/>
                <a:cs typeface="+mn-lt"/>
              </a:rPr>
              <a:t>vienpēdiņās</a:t>
            </a:r>
            <a:r>
              <a:rPr lang="en-US">
                <a:ea typeface="+mn-lt"/>
                <a:cs typeface="+mn-lt"/>
              </a:rPr>
              <a:t>): '</a:t>
            </a:r>
            <a:r>
              <a:rPr lang="en-US" err="1">
                <a:ea typeface="+mn-lt"/>
                <a:cs typeface="+mn-lt"/>
              </a:rPr>
              <a:t>Mērnieku</a:t>
            </a:r>
            <a:r>
              <a:rPr lang="en-US">
                <a:ea typeface="+mn-lt"/>
                <a:cs typeface="+mn-lt"/>
              </a:rPr>
              <a:t> </a:t>
            </a:r>
            <a:r>
              <a:rPr lang="en-US" err="1">
                <a:ea typeface="+mn-lt"/>
                <a:cs typeface="+mn-lt"/>
              </a:rPr>
              <a:t>laiki</a:t>
            </a:r>
            <a:r>
              <a:rPr lang="en-US">
                <a:ea typeface="+mn-lt"/>
                <a:cs typeface="+mn-lt"/>
              </a:rPr>
              <a:t>'.</a:t>
            </a:r>
            <a:endParaRPr lang="en-US"/>
          </a:p>
          <a:p>
            <a:pPr marL="971550" lvl="1" indent="-285750">
              <a:buFont typeface="Arial"/>
              <a:buChar char="•"/>
            </a:pPr>
            <a:r>
              <a:rPr lang="en-US" err="1">
                <a:ea typeface="+mn-lt"/>
                <a:cs typeface="+mn-lt"/>
              </a:rPr>
              <a:t>Skaitliskās</a:t>
            </a:r>
            <a:r>
              <a:rPr lang="en-US">
                <a:ea typeface="+mn-lt"/>
                <a:cs typeface="+mn-lt"/>
              </a:rPr>
              <a:t> </a:t>
            </a:r>
            <a:r>
              <a:rPr lang="en-US" err="1">
                <a:ea typeface="+mn-lt"/>
                <a:cs typeface="+mn-lt"/>
              </a:rPr>
              <a:t>vērtības</a:t>
            </a:r>
            <a:r>
              <a:rPr lang="en-US">
                <a:ea typeface="+mn-lt"/>
                <a:cs typeface="+mn-lt"/>
              </a:rPr>
              <a:t> (INTEGER, REAL) </a:t>
            </a:r>
            <a:r>
              <a:rPr lang="en-US" err="1">
                <a:ea typeface="+mn-lt"/>
                <a:cs typeface="+mn-lt"/>
              </a:rPr>
              <a:t>raksta</a:t>
            </a:r>
            <a:r>
              <a:rPr lang="en-US">
                <a:ea typeface="+mn-lt"/>
                <a:cs typeface="+mn-lt"/>
              </a:rPr>
              <a:t> bez </a:t>
            </a:r>
            <a:r>
              <a:rPr lang="en-US" err="1">
                <a:ea typeface="+mn-lt"/>
                <a:cs typeface="+mn-lt"/>
              </a:rPr>
              <a:t>pēdiņām</a:t>
            </a:r>
            <a:r>
              <a:rPr lang="en-US">
                <a:ea typeface="+mn-lt"/>
                <a:cs typeface="+mn-lt"/>
              </a:rPr>
              <a:t>: 1879.</a:t>
            </a:r>
            <a:endParaRPr lang="en-US"/>
          </a:p>
          <a:p>
            <a:pPr>
              <a:buFont typeface="Arial"/>
              <a:buChar char="•"/>
            </a:pPr>
            <a:r>
              <a:rPr lang="en-US" b="1">
                <a:ea typeface="+mn-lt"/>
                <a:cs typeface="+mn-lt"/>
              </a:rPr>
              <a:t>AUTOINCREMENT </a:t>
            </a:r>
            <a:r>
              <a:rPr lang="en-US" b="1" err="1">
                <a:ea typeface="+mn-lt"/>
                <a:cs typeface="+mn-lt"/>
              </a:rPr>
              <a:t>lauks</a:t>
            </a:r>
            <a:r>
              <a:rPr lang="en-US" b="1">
                <a:ea typeface="+mn-lt"/>
                <a:cs typeface="+mn-lt"/>
              </a:rPr>
              <a:t>:</a:t>
            </a:r>
            <a:r>
              <a:rPr lang="en-US">
                <a:ea typeface="+mn-lt"/>
                <a:cs typeface="+mn-lt"/>
              </a:rPr>
              <a:t> </a:t>
            </a:r>
            <a:r>
              <a:rPr lang="en-US" err="1">
                <a:ea typeface="+mn-lt"/>
                <a:cs typeface="+mn-lt"/>
              </a:rPr>
              <a:t>Ievietojot</a:t>
            </a:r>
            <a:r>
              <a:rPr lang="en-US">
                <a:ea typeface="+mn-lt"/>
                <a:cs typeface="+mn-lt"/>
              </a:rPr>
              <a:t> datus, id </a:t>
            </a:r>
            <a:r>
              <a:rPr lang="en-US" err="1">
                <a:ea typeface="+mn-lt"/>
                <a:cs typeface="+mn-lt"/>
              </a:rPr>
              <a:t>kolonna</a:t>
            </a:r>
            <a:r>
              <a:rPr lang="en-US">
                <a:ea typeface="+mn-lt"/>
                <a:cs typeface="+mn-lt"/>
              </a:rPr>
              <a:t> (</a:t>
            </a:r>
            <a:r>
              <a:rPr lang="en-US" err="1">
                <a:ea typeface="+mn-lt"/>
                <a:cs typeface="+mn-lt"/>
              </a:rPr>
              <a:t>vai</a:t>
            </a:r>
            <a:r>
              <a:rPr lang="en-US">
                <a:ea typeface="+mn-lt"/>
                <a:cs typeface="+mn-lt"/>
              </a:rPr>
              <a:t> </a:t>
            </a:r>
            <a:r>
              <a:rPr lang="en-US" err="1">
                <a:ea typeface="+mn-lt"/>
                <a:cs typeface="+mn-lt"/>
              </a:rPr>
              <a:t>jebkura</a:t>
            </a:r>
            <a:r>
              <a:rPr lang="en-US">
                <a:ea typeface="+mn-lt"/>
                <a:cs typeface="+mn-lt"/>
              </a:rPr>
              <a:t> </a:t>
            </a:r>
            <a:r>
              <a:rPr lang="en-US" err="1">
                <a:ea typeface="+mn-lt"/>
                <a:cs typeface="+mn-lt"/>
              </a:rPr>
              <a:t>cita</a:t>
            </a:r>
            <a:r>
              <a:rPr lang="en-US">
                <a:ea typeface="+mn-lt"/>
                <a:cs typeface="+mn-lt"/>
              </a:rPr>
              <a:t> </a:t>
            </a:r>
            <a:r>
              <a:rPr lang="en-US" err="1">
                <a:ea typeface="+mn-lt"/>
                <a:cs typeface="+mn-lt"/>
              </a:rPr>
              <a:t>ar</a:t>
            </a:r>
            <a:r>
              <a:rPr lang="en-US">
                <a:ea typeface="+mn-lt"/>
                <a:cs typeface="+mn-lt"/>
              </a:rPr>
              <a:t> AUTOINCREMENT) </a:t>
            </a:r>
            <a:r>
              <a:rPr lang="en-US" b="1">
                <a:ea typeface="+mn-lt"/>
                <a:cs typeface="+mn-lt"/>
              </a:rPr>
              <a:t>nav </a:t>
            </a:r>
            <a:r>
              <a:rPr lang="en-US" b="1" err="1">
                <a:ea typeface="+mn-lt"/>
                <a:cs typeface="+mn-lt"/>
              </a:rPr>
              <a:t>jānorāda</a:t>
            </a:r>
            <a:r>
              <a:rPr lang="en-US">
                <a:ea typeface="+mn-lt"/>
                <a:cs typeface="+mn-lt"/>
              </a:rPr>
              <a:t>. SQLite to </a:t>
            </a:r>
            <a:r>
              <a:rPr lang="en-US" err="1">
                <a:ea typeface="+mn-lt"/>
                <a:cs typeface="+mn-lt"/>
              </a:rPr>
              <a:t>aizpildīs</a:t>
            </a:r>
            <a:r>
              <a:rPr lang="en-US">
                <a:ea typeface="+mn-lt"/>
                <a:cs typeface="+mn-lt"/>
              </a:rPr>
              <a:t> </a:t>
            </a:r>
            <a:r>
              <a:rPr lang="en-US" err="1">
                <a:ea typeface="+mn-lt"/>
                <a:cs typeface="+mn-lt"/>
              </a:rPr>
              <a:t>automātiski</a:t>
            </a:r>
            <a:r>
              <a:rPr lang="en-US">
                <a:ea typeface="+mn-lt"/>
                <a:cs typeface="+mn-lt"/>
              </a:rPr>
              <a:t>.</a:t>
            </a:r>
            <a:endParaRPr lang="en-US"/>
          </a:p>
          <a:p>
            <a:pPr indent="0">
              <a:buNone/>
            </a:pP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5949232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5456-D0F4-CBA2-9B55-4B3858BED609}"/>
              </a:ext>
            </a:extLst>
          </p:cNvPr>
          <p:cNvSpPr>
            <a:spLocks noGrp="1"/>
          </p:cNvSpPr>
          <p:nvPr>
            <p:ph type="title"/>
          </p:nvPr>
        </p:nvSpPr>
        <p:spPr>
          <a:xfrm>
            <a:off x="838200" y="123515"/>
            <a:ext cx="10515600" cy="907393"/>
          </a:xfrm>
        </p:spPr>
        <p:txBody>
          <a:bodyPr>
            <a:normAutofit fontScale="90000"/>
          </a:bodyPr>
          <a:lstStyle/>
          <a:p>
            <a:r>
              <a:rPr lang="en-US" err="1">
                <a:ea typeface="Calibri Light"/>
                <a:cs typeface="Calibri Light"/>
              </a:rPr>
              <a:t>Piemērs</a:t>
            </a:r>
            <a:r>
              <a:rPr lang="en-US">
                <a:ea typeface="Calibri Light"/>
                <a:cs typeface="Calibri Light"/>
              </a:rPr>
              <a:t>: Datu </a:t>
            </a:r>
            <a:r>
              <a:rPr lang="en-US" err="1">
                <a:ea typeface="Calibri Light"/>
                <a:cs typeface="Calibri Light"/>
              </a:rPr>
              <a:t>ievietošana</a:t>
            </a:r>
            <a:r>
              <a:rPr lang="en-US">
                <a:ea typeface="Calibri Light"/>
                <a:cs typeface="Calibri Light"/>
              </a:rPr>
              <a:t> </a:t>
            </a:r>
            <a:r>
              <a:rPr lang="en-US" err="1">
                <a:ea typeface="Calibri Light"/>
                <a:cs typeface="Calibri Light"/>
              </a:rPr>
              <a:t>gramatas</a:t>
            </a:r>
            <a:r>
              <a:rPr lang="en-US">
                <a:ea typeface="Calibri Light"/>
                <a:cs typeface="Calibri Light"/>
              </a:rPr>
              <a:t> un </a:t>
            </a:r>
            <a:r>
              <a:rPr lang="en-US" err="1">
                <a:ea typeface="Calibri Light"/>
                <a:cs typeface="Calibri Light"/>
              </a:rPr>
              <a:t>lasitaji</a:t>
            </a:r>
            <a:r>
              <a:rPr lang="en-US">
                <a:ea typeface="Calibri Light"/>
                <a:cs typeface="Calibri Light"/>
              </a:rPr>
              <a:t> </a:t>
            </a:r>
            <a:r>
              <a:rPr lang="en-US" err="1">
                <a:ea typeface="Calibri Light"/>
                <a:cs typeface="Calibri Light"/>
              </a:rPr>
              <a:t>tabulās</a:t>
            </a:r>
            <a:endParaRPr lang="en-US" err="1"/>
          </a:p>
        </p:txBody>
      </p:sp>
      <p:pic>
        <p:nvPicPr>
          <p:cNvPr id="4" name="Content Placeholder 3" descr="A screen shot of a computer program&#10;&#10;AI-generated content may be incorrect.">
            <a:extLst>
              <a:ext uri="{FF2B5EF4-FFF2-40B4-BE49-F238E27FC236}">
                <a16:creationId xmlns:a16="http://schemas.microsoft.com/office/drawing/2014/main" id="{40C4FA60-895B-3252-A9E0-7C7C04FD226B}"/>
              </a:ext>
            </a:extLst>
          </p:cNvPr>
          <p:cNvPicPr>
            <a:picLocks noGrp="1" noChangeAspect="1"/>
          </p:cNvPicPr>
          <p:nvPr>
            <p:ph idx="1"/>
          </p:nvPr>
        </p:nvPicPr>
        <p:blipFill>
          <a:blip r:embed="rId2"/>
          <a:stretch>
            <a:fillRect/>
          </a:stretch>
        </p:blipFill>
        <p:spPr>
          <a:xfrm>
            <a:off x="2300403" y="1338127"/>
            <a:ext cx="6234460" cy="5400675"/>
          </a:xfrm>
        </p:spPr>
      </p:pic>
    </p:spTree>
    <p:extLst>
      <p:ext uri="{BB962C8B-B14F-4D97-AF65-F5344CB8AC3E}">
        <p14:creationId xmlns:p14="http://schemas.microsoft.com/office/powerpoint/2010/main" val="130012323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AB32-E1F2-4E9D-2642-E364EBBFEAAA}"/>
              </a:ext>
            </a:extLst>
          </p:cNvPr>
          <p:cNvSpPr>
            <a:spLocks noGrp="1"/>
          </p:cNvSpPr>
          <p:nvPr>
            <p:ph type="title"/>
          </p:nvPr>
        </p:nvSpPr>
        <p:spPr>
          <a:xfrm>
            <a:off x="308518" y="123515"/>
            <a:ext cx="11045282" cy="963149"/>
          </a:xfrm>
        </p:spPr>
        <p:txBody>
          <a:bodyPr>
            <a:normAutofit fontScale="90000"/>
          </a:bodyPr>
          <a:lstStyle/>
          <a:p>
            <a:r>
              <a:rPr lang="en-US">
                <a:ea typeface="Calibri Light"/>
                <a:cs typeface="Calibri Light"/>
              </a:rPr>
              <a:t> </a:t>
            </a:r>
            <a:r>
              <a:rPr lang="en-US" err="1">
                <a:ea typeface="Calibri Light"/>
                <a:cs typeface="Calibri Light"/>
              </a:rPr>
              <a:t>Relāciju</a:t>
            </a:r>
            <a:r>
              <a:rPr lang="en-US">
                <a:ea typeface="Calibri Light"/>
                <a:cs typeface="Calibri Light"/>
              </a:rPr>
              <a:t> (</a:t>
            </a:r>
            <a:r>
              <a:rPr lang="en-US" err="1">
                <a:ea typeface="Calibri Light"/>
                <a:cs typeface="Calibri Light"/>
              </a:rPr>
              <a:t>Saišu</a:t>
            </a:r>
            <a:r>
              <a:rPr lang="en-US">
                <a:ea typeface="Calibri Light"/>
                <a:cs typeface="Calibri Light"/>
              </a:rPr>
              <a:t>) </a:t>
            </a:r>
            <a:r>
              <a:rPr lang="en-US" err="1">
                <a:ea typeface="Calibri Light"/>
                <a:cs typeface="Calibri Light"/>
              </a:rPr>
              <a:t>Praktiskā</a:t>
            </a:r>
            <a:r>
              <a:rPr lang="en-US">
                <a:ea typeface="Calibri Light"/>
                <a:cs typeface="Calibri Light"/>
              </a:rPr>
              <a:t> </a:t>
            </a:r>
            <a:r>
              <a:rPr lang="en-US" err="1">
                <a:ea typeface="Calibri Light"/>
                <a:cs typeface="Calibri Light"/>
              </a:rPr>
              <a:t>Pielietošana</a:t>
            </a:r>
            <a:r>
              <a:rPr lang="en-US">
                <a:ea typeface="Calibri Light"/>
                <a:cs typeface="Calibri Light"/>
              </a:rPr>
              <a:t> (FOREIGN KEY)</a:t>
            </a:r>
            <a:endParaRPr lang="en-US"/>
          </a:p>
        </p:txBody>
      </p:sp>
      <p:sp>
        <p:nvSpPr>
          <p:cNvPr id="3" name="Content Placeholder 2">
            <a:extLst>
              <a:ext uri="{FF2B5EF4-FFF2-40B4-BE49-F238E27FC236}">
                <a16:creationId xmlns:a16="http://schemas.microsoft.com/office/drawing/2014/main" id="{38AADE70-F397-00E8-30DD-273842832939}"/>
              </a:ext>
            </a:extLst>
          </p:cNvPr>
          <p:cNvSpPr>
            <a:spLocks noGrp="1"/>
          </p:cNvSpPr>
          <p:nvPr>
            <p:ph idx="1"/>
          </p:nvPr>
        </p:nvSpPr>
        <p:spPr>
          <a:xfrm>
            <a:off x="838200" y="1258772"/>
            <a:ext cx="10515600" cy="4918191"/>
          </a:xfrm>
        </p:spPr>
        <p:txBody>
          <a:bodyPr vert="horz" lIns="91440" tIns="45720" rIns="91440" bIns="45720" rtlCol="0" anchor="t">
            <a:normAutofit/>
          </a:bodyPr>
          <a:lstStyle/>
          <a:p>
            <a:pPr marL="0" indent="0">
              <a:buNone/>
            </a:pPr>
            <a:r>
              <a:rPr lang="en-US" err="1">
                <a:ea typeface="Calibri" panose="020F0502020204030204"/>
                <a:cs typeface="Calibri" panose="020F0502020204030204"/>
              </a:rPr>
              <a:t>Relācijas</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tas</a:t>
            </a:r>
            <a:r>
              <a:rPr lang="en-US">
                <a:ea typeface="Calibri" panose="020F0502020204030204"/>
                <a:cs typeface="Calibri" panose="020F0502020204030204"/>
              </a:rPr>
              <a:t>, kas padara datu bāzi par "relāciju datu bāzi". Tās savieno tabulas, novēršot datu dublēšanos un nodrošinot loģisku sasaisti.</a:t>
            </a:r>
            <a:endParaRPr lang="en-US"/>
          </a:p>
          <a:p>
            <a:pPr marL="0" indent="0">
              <a:buNone/>
            </a:pPr>
            <a:r>
              <a:rPr lang="en-US" err="1">
                <a:ea typeface="Calibri" panose="020F0502020204030204"/>
                <a:cs typeface="Calibri" panose="020F0502020204030204"/>
              </a:rPr>
              <a:t>Kāpēc</a:t>
            </a:r>
            <a:r>
              <a:rPr lang="en-US">
                <a:ea typeface="Calibri" panose="020F0502020204030204"/>
                <a:cs typeface="Calibri" panose="020F0502020204030204"/>
              </a:rPr>
              <a:t> </a:t>
            </a:r>
            <a:r>
              <a:rPr lang="en-US" err="1">
                <a:ea typeface="Calibri" panose="020F0502020204030204"/>
                <a:cs typeface="Calibri" panose="020F0502020204030204"/>
              </a:rPr>
              <a:t>relācijas</a:t>
            </a:r>
            <a:r>
              <a:rPr lang="en-US">
                <a:ea typeface="Calibri" panose="020F0502020204030204"/>
                <a:cs typeface="Calibri" panose="020F0502020204030204"/>
              </a:rPr>
              <a:t> </a:t>
            </a:r>
            <a:r>
              <a:rPr lang="en-US" err="1">
                <a:ea typeface="Calibri" panose="020F0502020204030204"/>
                <a:cs typeface="Calibri" panose="020F0502020204030204"/>
              </a:rPr>
              <a:t>ir</a:t>
            </a:r>
            <a:r>
              <a:rPr lang="en-US">
                <a:ea typeface="Calibri" panose="020F0502020204030204"/>
                <a:cs typeface="Calibri" panose="020F0502020204030204"/>
              </a:rPr>
              <a:t> </a:t>
            </a:r>
            <a:r>
              <a:rPr lang="en-US" err="1">
                <a:ea typeface="Calibri" panose="020F0502020204030204"/>
                <a:cs typeface="Calibri" panose="020F0502020204030204"/>
              </a:rPr>
              <a:t>svarīgas</a:t>
            </a:r>
            <a:r>
              <a:rPr lang="en-US">
                <a:ea typeface="Calibri" panose="020F0502020204030204"/>
                <a:cs typeface="Calibri" panose="020F0502020204030204"/>
              </a:rPr>
              <a:t>?</a:t>
            </a:r>
            <a:endParaRPr lang="en-US"/>
          </a:p>
          <a:p>
            <a:pPr marL="0" indent="0">
              <a:buNone/>
            </a:pPr>
            <a:r>
              <a:rPr lang="en-US" err="1">
                <a:ea typeface="Calibri" panose="020F0502020204030204"/>
                <a:cs typeface="Calibri" panose="020F0502020204030204"/>
              </a:rPr>
              <a:t>Iedomājieties</a:t>
            </a:r>
            <a:r>
              <a:rPr lang="en-US">
                <a:ea typeface="Calibri" panose="020F0502020204030204"/>
                <a:cs typeface="Calibri" panose="020F0502020204030204"/>
              </a:rPr>
              <a:t> </a:t>
            </a:r>
            <a:r>
              <a:rPr lang="en-US" err="1">
                <a:ea typeface="Calibri" panose="020F0502020204030204"/>
                <a:cs typeface="Calibri" panose="020F0502020204030204"/>
              </a:rPr>
              <a:t>izdevumi</a:t>
            </a:r>
            <a:r>
              <a:rPr lang="en-US">
                <a:ea typeface="Calibri" panose="020F0502020204030204"/>
                <a:cs typeface="Calibri" panose="020F0502020204030204"/>
              </a:rPr>
              <a:t> </a:t>
            </a:r>
            <a:r>
              <a:rPr lang="en-US" err="1">
                <a:ea typeface="Calibri" panose="020F0502020204030204"/>
                <a:cs typeface="Calibri" panose="020F0502020204030204"/>
              </a:rPr>
              <a:t>tabulu</a:t>
            </a:r>
            <a:r>
              <a:rPr lang="en-US">
                <a:ea typeface="Calibri" panose="020F0502020204030204"/>
                <a:cs typeface="Calibri" panose="020F0502020204030204"/>
              </a:rPr>
              <a:t>. </a:t>
            </a:r>
            <a:r>
              <a:rPr lang="en-US" err="1">
                <a:ea typeface="Calibri" panose="020F0502020204030204"/>
                <a:cs typeface="Calibri" panose="020F0502020204030204"/>
              </a:rPr>
              <a:t>Kā</a:t>
            </a:r>
            <a:r>
              <a:rPr lang="en-US">
                <a:ea typeface="Calibri" panose="020F0502020204030204"/>
                <a:cs typeface="Calibri" panose="020F0502020204030204"/>
              </a:rPr>
              <a:t> </a:t>
            </a:r>
            <a:r>
              <a:rPr lang="en-US" err="1">
                <a:ea typeface="Calibri" panose="020F0502020204030204"/>
                <a:cs typeface="Calibri" panose="020F0502020204030204"/>
              </a:rPr>
              <a:t>mēs</a:t>
            </a:r>
            <a:r>
              <a:rPr lang="en-US">
                <a:ea typeface="Calibri" panose="020F0502020204030204"/>
                <a:cs typeface="Calibri" panose="020F0502020204030204"/>
              </a:rPr>
              <a:t> </a:t>
            </a:r>
            <a:r>
              <a:rPr lang="en-US" err="1">
                <a:ea typeface="Calibri" panose="020F0502020204030204"/>
                <a:cs typeface="Calibri" panose="020F0502020204030204"/>
              </a:rPr>
              <a:t>varam</a:t>
            </a:r>
            <a:r>
              <a:rPr lang="en-US">
                <a:ea typeface="Calibri" panose="020F0502020204030204"/>
                <a:cs typeface="Calibri" panose="020F0502020204030204"/>
              </a:rPr>
              <a:t> </a:t>
            </a:r>
            <a:r>
              <a:rPr lang="en-US" err="1">
                <a:ea typeface="Calibri" panose="020F0502020204030204"/>
                <a:cs typeface="Calibri" panose="020F0502020204030204"/>
              </a:rPr>
              <a:t>ierakstīt</a:t>
            </a:r>
            <a:r>
              <a:rPr lang="en-US">
                <a:ea typeface="Calibri" panose="020F0502020204030204"/>
                <a:cs typeface="Calibri" panose="020F0502020204030204"/>
              </a:rPr>
              <a:t>, ka Anna </a:t>
            </a:r>
            <a:r>
              <a:rPr lang="en-US" err="1">
                <a:ea typeface="Calibri" panose="020F0502020204030204"/>
                <a:cs typeface="Calibri" panose="020F0502020204030204"/>
              </a:rPr>
              <a:t>Kalniņa</a:t>
            </a:r>
            <a:r>
              <a:rPr lang="en-US">
                <a:ea typeface="Calibri" panose="020F0502020204030204"/>
                <a:cs typeface="Calibri" panose="020F0502020204030204"/>
              </a:rPr>
              <a:t> </a:t>
            </a:r>
            <a:r>
              <a:rPr lang="en-US" err="1">
                <a:ea typeface="Calibri" panose="020F0502020204030204"/>
                <a:cs typeface="Calibri" panose="020F0502020204030204"/>
              </a:rPr>
              <a:t>paņēma</a:t>
            </a:r>
            <a:r>
              <a:rPr lang="en-US">
                <a:ea typeface="Calibri" panose="020F0502020204030204"/>
                <a:cs typeface="Calibri" panose="020F0502020204030204"/>
              </a:rPr>
              <a:t> </a:t>
            </a:r>
            <a:r>
              <a:rPr lang="en-US" err="1">
                <a:ea typeface="Calibri" panose="020F0502020204030204"/>
                <a:cs typeface="Calibri" panose="020F0502020204030204"/>
              </a:rPr>
              <a:t>grāmatu</a:t>
            </a:r>
            <a:r>
              <a:rPr lang="en-US">
                <a:ea typeface="Calibri" panose="020F0502020204030204"/>
                <a:cs typeface="Calibri" panose="020F0502020204030204"/>
              </a:rPr>
              <a:t> "</a:t>
            </a:r>
            <a:r>
              <a:rPr lang="en-US" err="1">
                <a:ea typeface="Calibri" panose="020F0502020204030204"/>
                <a:cs typeface="Calibri" panose="020F0502020204030204"/>
              </a:rPr>
              <a:t>Mērnieku</a:t>
            </a:r>
            <a:r>
              <a:rPr lang="en-US">
                <a:ea typeface="Calibri" panose="020F0502020204030204"/>
                <a:cs typeface="Calibri" panose="020F0502020204030204"/>
              </a:rPr>
              <a:t> </a:t>
            </a:r>
            <a:r>
              <a:rPr lang="en-US" err="1">
                <a:ea typeface="Calibri" panose="020F0502020204030204"/>
                <a:cs typeface="Calibri" panose="020F0502020204030204"/>
              </a:rPr>
              <a:t>laiki</a:t>
            </a:r>
            <a:r>
              <a:rPr lang="en-US">
                <a:ea typeface="Calibri" panose="020F0502020204030204"/>
                <a:cs typeface="Calibri" panose="020F0502020204030204"/>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005994814"/>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0895-F366-228E-619B-9B5BB10CB239}"/>
              </a:ext>
            </a:extLst>
          </p:cNvPr>
          <p:cNvSpPr>
            <a:spLocks noGrp="1"/>
          </p:cNvSpPr>
          <p:nvPr>
            <p:ph type="title"/>
          </p:nvPr>
        </p:nvSpPr>
        <p:spPr/>
        <p:txBody>
          <a:bodyPr/>
          <a:lstStyle/>
          <a:p>
            <a:r>
              <a:rPr lang="en-US" err="1">
                <a:ea typeface="Calibri Light"/>
                <a:cs typeface="Calibri Light"/>
              </a:rPr>
              <a:t>Slikts</a:t>
            </a:r>
            <a:r>
              <a:rPr lang="en-US">
                <a:ea typeface="Calibri Light"/>
                <a:cs typeface="Calibri Light"/>
              </a:rPr>
              <a:t> </a:t>
            </a:r>
            <a:r>
              <a:rPr lang="en-US" err="1">
                <a:ea typeface="Calibri Light"/>
                <a:cs typeface="Calibri Light"/>
              </a:rPr>
              <a:t>piemērs</a:t>
            </a:r>
            <a:r>
              <a:rPr lang="en-US">
                <a:ea typeface="Calibri Light"/>
                <a:cs typeface="Calibri Light"/>
              </a:rPr>
              <a:t> (Bez </a:t>
            </a:r>
            <a:r>
              <a:rPr lang="en-US" err="1">
                <a:ea typeface="Calibri Light"/>
                <a:cs typeface="Calibri Light"/>
              </a:rPr>
              <a:t>relācijam</a:t>
            </a:r>
            <a:r>
              <a:rPr lang="en-US">
                <a:ea typeface="Calibri Light"/>
                <a:cs typeface="Calibri Light"/>
              </a:rPr>
              <a:t>)</a:t>
            </a:r>
            <a:endParaRPr lang="en-US"/>
          </a:p>
        </p:txBody>
      </p:sp>
      <p:pic>
        <p:nvPicPr>
          <p:cNvPr id="4" name="Content Placeholder 3" descr="A black screen with white text&#10;&#10;AI-generated content may be incorrect.">
            <a:extLst>
              <a:ext uri="{FF2B5EF4-FFF2-40B4-BE49-F238E27FC236}">
                <a16:creationId xmlns:a16="http://schemas.microsoft.com/office/drawing/2014/main" id="{60584B24-5C50-736B-58CF-FEC69520DC3A}"/>
              </a:ext>
            </a:extLst>
          </p:cNvPr>
          <p:cNvPicPr>
            <a:picLocks noGrp="1" noChangeAspect="1"/>
          </p:cNvPicPr>
          <p:nvPr>
            <p:ph idx="1"/>
          </p:nvPr>
        </p:nvPicPr>
        <p:blipFill>
          <a:blip r:embed="rId2"/>
          <a:stretch>
            <a:fillRect/>
          </a:stretch>
        </p:blipFill>
        <p:spPr>
          <a:xfrm>
            <a:off x="555353" y="1896384"/>
            <a:ext cx="11090584" cy="2880964"/>
          </a:xfrm>
        </p:spPr>
      </p:pic>
    </p:spTree>
    <p:extLst>
      <p:ext uri="{BB962C8B-B14F-4D97-AF65-F5344CB8AC3E}">
        <p14:creationId xmlns:p14="http://schemas.microsoft.com/office/powerpoint/2010/main" val="125874267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4CE2BB-8A01-AA85-5862-E05A0DD0F8B9}"/>
              </a:ext>
            </a:extLst>
          </p:cNvPr>
          <p:cNvSpPr>
            <a:spLocks noGrp="1"/>
          </p:cNvSpPr>
          <p:nvPr>
            <p:ph idx="1"/>
          </p:nvPr>
        </p:nvSpPr>
        <p:spPr>
          <a:xfrm>
            <a:off x="838200" y="952113"/>
            <a:ext cx="10515600" cy="5224850"/>
          </a:xfrm>
        </p:spPr>
        <p:txBody>
          <a:bodyPr vert="horz" lIns="91440" tIns="45720" rIns="91440" bIns="45720" rtlCol="0" anchor="t">
            <a:normAutofit/>
          </a:bodyPr>
          <a:lstStyle/>
          <a:p>
            <a:pPr>
              <a:buNone/>
            </a:pPr>
            <a:r>
              <a:rPr lang="en-US" err="1">
                <a:ea typeface="+mn-lt"/>
                <a:cs typeface="+mn-lt"/>
              </a:rPr>
              <a:t>Problēmas</a:t>
            </a:r>
            <a:r>
              <a:rPr lang="en-US">
                <a:ea typeface="+mn-lt"/>
                <a:cs typeface="+mn-lt"/>
              </a:rPr>
              <a:t>:</a:t>
            </a:r>
            <a:endParaRPr lang="en-US"/>
          </a:p>
          <a:p>
            <a:pPr>
              <a:buFont typeface="Arial"/>
              <a:buChar char="•"/>
            </a:pPr>
            <a:r>
              <a:rPr lang="en-US" b="1">
                <a:ea typeface="+mn-lt"/>
                <a:cs typeface="+mn-lt"/>
              </a:rPr>
              <a:t>Datu </a:t>
            </a:r>
            <a:r>
              <a:rPr lang="en-US" b="1" err="1">
                <a:ea typeface="+mn-lt"/>
                <a:cs typeface="+mn-lt"/>
              </a:rPr>
              <a:t>dublēšanās</a:t>
            </a:r>
            <a:r>
              <a:rPr lang="en-US" b="1">
                <a:ea typeface="+mn-lt"/>
                <a:cs typeface="+mn-lt"/>
              </a:rPr>
              <a:t>:</a:t>
            </a:r>
            <a:r>
              <a:rPr lang="en-US">
                <a:ea typeface="+mn-lt"/>
                <a:cs typeface="+mn-lt"/>
              </a:rPr>
              <a:t> </a:t>
            </a:r>
            <a:r>
              <a:rPr lang="en-US" err="1">
                <a:ea typeface="+mn-lt"/>
                <a:cs typeface="+mn-lt"/>
              </a:rPr>
              <a:t>Grāmatas</a:t>
            </a:r>
            <a:r>
              <a:rPr lang="en-US">
                <a:ea typeface="+mn-lt"/>
                <a:cs typeface="+mn-lt"/>
              </a:rPr>
              <a:t> </a:t>
            </a:r>
            <a:r>
              <a:rPr lang="en-US" err="1">
                <a:ea typeface="+mn-lt"/>
                <a:cs typeface="+mn-lt"/>
              </a:rPr>
              <a:t>nosaukums</a:t>
            </a:r>
            <a:r>
              <a:rPr lang="en-US">
                <a:ea typeface="+mn-lt"/>
                <a:cs typeface="+mn-lt"/>
              </a:rPr>
              <a:t> un </a:t>
            </a:r>
            <a:r>
              <a:rPr lang="en-US" err="1">
                <a:ea typeface="+mn-lt"/>
                <a:cs typeface="+mn-lt"/>
              </a:rPr>
              <a:t>lasītāja</a:t>
            </a:r>
            <a:r>
              <a:rPr lang="en-US">
                <a:ea typeface="+mn-lt"/>
                <a:cs typeface="+mn-lt"/>
              </a:rPr>
              <a:t> </a:t>
            </a:r>
            <a:r>
              <a:rPr lang="en-US" err="1">
                <a:ea typeface="+mn-lt"/>
                <a:cs typeface="+mn-lt"/>
              </a:rPr>
              <a:t>vārds</a:t>
            </a:r>
            <a:r>
              <a:rPr lang="en-US">
                <a:ea typeface="+mn-lt"/>
                <a:cs typeface="+mn-lt"/>
              </a:rPr>
              <a:t> </a:t>
            </a:r>
            <a:r>
              <a:rPr lang="en-US" err="1">
                <a:ea typeface="+mn-lt"/>
                <a:cs typeface="+mn-lt"/>
              </a:rPr>
              <a:t>tiek</a:t>
            </a:r>
            <a:r>
              <a:rPr lang="en-US">
                <a:ea typeface="+mn-lt"/>
                <a:cs typeface="+mn-lt"/>
              </a:rPr>
              <a:t> </a:t>
            </a:r>
            <a:r>
              <a:rPr lang="en-US" err="1">
                <a:ea typeface="+mn-lt"/>
                <a:cs typeface="+mn-lt"/>
              </a:rPr>
              <a:t>rakstīts</a:t>
            </a:r>
            <a:r>
              <a:rPr lang="en-US">
                <a:ea typeface="+mn-lt"/>
                <a:cs typeface="+mn-lt"/>
              </a:rPr>
              <a:t> </a:t>
            </a:r>
            <a:r>
              <a:rPr lang="en-US" err="1">
                <a:ea typeface="+mn-lt"/>
                <a:cs typeface="+mn-lt"/>
              </a:rPr>
              <a:t>katru</a:t>
            </a:r>
            <a:r>
              <a:rPr lang="en-US">
                <a:ea typeface="+mn-lt"/>
                <a:cs typeface="+mn-lt"/>
              </a:rPr>
              <a:t> </a:t>
            </a:r>
            <a:r>
              <a:rPr lang="en-US" err="1">
                <a:ea typeface="+mn-lt"/>
                <a:cs typeface="+mn-lt"/>
              </a:rPr>
              <a:t>reizi</a:t>
            </a:r>
            <a:r>
              <a:rPr lang="en-US">
                <a:ea typeface="+mn-lt"/>
                <a:cs typeface="+mn-lt"/>
              </a:rPr>
              <a:t>.</a:t>
            </a:r>
            <a:endParaRPr lang="en-US"/>
          </a:p>
          <a:p>
            <a:pPr>
              <a:buFont typeface="Arial"/>
              <a:buChar char="•"/>
            </a:pPr>
            <a:r>
              <a:rPr lang="en-US" b="1" err="1">
                <a:ea typeface="+mn-lt"/>
                <a:cs typeface="+mn-lt"/>
              </a:rPr>
              <a:t>Kļūdu</a:t>
            </a:r>
            <a:r>
              <a:rPr lang="en-US" b="1">
                <a:ea typeface="+mn-lt"/>
                <a:cs typeface="+mn-lt"/>
              </a:rPr>
              <a:t> risks:</a:t>
            </a:r>
            <a:r>
              <a:rPr lang="en-US">
                <a:ea typeface="+mn-lt"/>
                <a:cs typeface="+mn-lt"/>
              </a:rPr>
              <a:t> Var </a:t>
            </a:r>
            <a:r>
              <a:rPr lang="en-US" err="1">
                <a:ea typeface="+mn-lt"/>
                <a:cs typeface="+mn-lt"/>
              </a:rPr>
              <a:t>viegli</a:t>
            </a:r>
            <a:r>
              <a:rPr lang="en-US">
                <a:ea typeface="+mn-lt"/>
                <a:cs typeface="+mn-lt"/>
              </a:rPr>
              <a:t> </a:t>
            </a:r>
            <a:r>
              <a:rPr lang="en-US" err="1">
                <a:ea typeface="+mn-lt"/>
                <a:cs typeface="+mn-lt"/>
              </a:rPr>
              <a:t>kļūdīties</a:t>
            </a:r>
            <a:r>
              <a:rPr lang="en-US">
                <a:ea typeface="+mn-lt"/>
                <a:cs typeface="+mn-lt"/>
              </a:rPr>
              <a:t> </a:t>
            </a:r>
            <a:r>
              <a:rPr lang="en-US" err="1">
                <a:ea typeface="+mn-lt"/>
                <a:cs typeface="+mn-lt"/>
              </a:rPr>
              <a:t>rakstībā</a:t>
            </a:r>
            <a:r>
              <a:rPr lang="en-US">
                <a:ea typeface="+mn-lt"/>
                <a:cs typeface="+mn-lt"/>
              </a:rPr>
              <a:t> ("</a:t>
            </a:r>
            <a:r>
              <a:rPr lang="en-US" err="1">
                <a:ea typeface="+mn-lt"/>
                <a:cs typeface="+mn-lt"/>
              </a:rPr>
              <a:t>Mērnieku</a:t>
            </a:r>
            <a:r>
              <a:rPr lang="en-US">
                <a:ea typeface="+mn-lt"/>
                <a:cs typeface="+mn-lt"/>
              </a:rPr>
              <a:t> </a:t>
            </a:r>
            <a:r>
              <a:rPr lang="en-US" err="1">
                <a:ea typeface="+mn-lt"/>
                <a:cs typeface="+mn-lt"/>
              </a:rPr>
              <a:t>laiki</a:t>
            </a:r>
            <a:r>
              <a:rPr lang="en-US">
                <a:ea typeface="+mn-lt"/>
                <a:cs typeface="+mn-lt"/>
              </a:rPr>
              <a:t>" vs "</a:t>
            </a:r>
            <a:r>
              <a:rPr lang="en-US" err="1">
                <a:ea typeface="+mn-lt"/>
                <a:cs typeface="+mn-lt"/>
              </a:rPr>
              <a:t>Mernieku</a:t>
            </a:r>
            <a:r>
              <a:rPr lang="en-US">
                <a:ea typeface="+mn-lt"/>
                <a:cs typeface="+mn-lt"/>
              </a:rPr>
              <a:t> </a:t>
            </a:r>
            <a:r>
              <a:rPr lang="en-US" err="1">
                <a:ea typeface="+mn-lt"/>
                <a:cs typeface="+mn-lt"/>
              </a:rPr>
              <a:t>laiki</a:t>
            </a:r>
            <a:r>
              <a:rPr lang="en-US">
                <a:ea typeface="+mn-lt"/>
                <a:cs typeface="+mn-lt"/>
              </a:rPr>
              <a:t>").</a:t>
            </a:r>
            <a:endParaRPr lang="en-US"/>
          </a:p>
          <a:p>
            <a:pPr>
              <a:buFont typeface="Arial"/>
              <a:buChar char="•"/>
            </a:pPr>
            <a:r>
              <a:rPr lang="en-US" b="1" err="1">
                <a:ea typeface="+mn-lt"/>
                <a:cs typeface="+mn-lt"/>
              </a:rPr>
              <a:t>Grūti</a:t>
            </a:r>
            <a:r>
              <a:rPr lang="en-US" b="1">
                <a:ea typeface="+mn-lt"/>
                <a:cs typeface="+mn-lt"/>
              </a:rPr>
              <a:t> </a:t>
            </a:r>
            <a:r>
              <a:rPr lang="en-US" b="1" err="1">
                <a:ea typeface="+mn-lt"/>
                <a:cs typeface="+mn-lt"/>
              </a:rPr>
              <a:t>atjaunināt</a:t>
            </a:r>
            <a:r>
              <a:rPr lang="en-US" b="1">
                <a:ea typeface="+mn-lt"/>
                <a:cs typeface="+mn-lt"/>
              </a:rPr>
              <a:t>:</a:t>
            </a:r>
            <a:r>
              <a:rPr lang="en-US">
                <a:ea typeface="+mn-lt"/>
                <a:cs typeface="+mn-lt"/>
              </a:rPr>
              <a:t> Ja Anna </a:t>
            </a:r>
            <a:r>
              <a:rPr lang="en-US" err="1">
                <a:ea typeface="+mn-lt"/>
                <a:cs typeface="+mn-lt"/>
              </a:rPr>
              <a:t>pāriet</a:t>
            </a:r>
            <a:r>
              <a:rPr lang="en-US">
                <a:ea typeface="+mn-lt"/>
                <a:cs typeface="+mn-lt"/>
              </a:rPr>
              <a:t> </a:t>
            </a:r>
            <a:r>
              <a:rPr lang="en-US" err="1">
                <a:ea typeface="+mn-lt"/>
                <a:cs typeface="+mn-lt"/>
              </a:rPr>
              <a:t>uz</a:t>
            </a:r>
            <a:r>
              <a:rPr lang="en-US">
                <a:ea typeface="+mn-lt"/>
                <a:cs typeface="+mn-lt"/>
              </a:rPr>
              <a:t> </a:t>
            </a:r>
            <a:r>
              <a:rPr lang="en-US" err="1">
                <a:ea typeface="+mn-lt"/>
                <a:cs typeface="+mn-lt"/>
              </a:rPr>
              <a:t>citu</a:t>
            </a:r>
            <a:r>
              <a:rPr lang="en-US">
                <a:ea typeface="+mn-lt"/>
                <a:cs typeface="+mn-lt"/>
              </a:rPr>
              <a:t> </a:t>
            </a:r>
            <a:r>
              <a:rPr lang="en-US" err="1">
                <a:ea typeface="+mn-lt"/>
                <a:cs typeface="+mn-lt"/>
              </a:rPr>
              <a:t>klasi</a:t>
            </a:r>
            <a:r>
              <a:rPr lang="en-US">
                <a:ea typeface="+mn-lt"/>
                <a:cs typeface="+mn-lt"/>
              </a:rPr>
              <a:t>, </a:t>
            </a:r>
            <a:r>
              <a:rPr lang="en-US" err="1">
                <a:ea typeface="+mn-lt"/>
                <a:cs typeface="+mn-lt"/>
              </a:rPr>
              <a:t>šī</a:t>
            </a:r>
            <a:r>
              <a:rPr lang="en-US">
                <a:ea typeface="+mn-lt"/>
                <a:cs typeface="+mn-lt"/>
              </a:rPr>
              <a:t> </a:t>
            </a:r>
            <a:r>
              <a:rPr lang="en-US" err="1">
                <a:ea typeface="+mn-lt"/>
                <a:cs typeface="+mn-lt"/>
              </a:rPr>
              <a:t>informācija</a:t>
            </a:r>
            <a:r>
              <a:rPr lang="en-US">
                <a:ea typeface="+mn-lt"/>
                <a:cs typeface="+mn-lt"/>
              </a:rPr>
              <a:t> </a:t>
            </a:r>
            <a:r>
              <a:rPr lang="en-US" err="1">
                <a:ea typeface="+mn-lt"/>
                <a:cs typeface="+mn-lt"/>
              </a:rPr>
              <a:t>jāmaina</a:t>
            </a:r>
            <a:r>
              <a:rPr lang="en-US">
                <a:ea typeface="+mn-lt"/>
                <a:cs typeface="+mn-lt"/>
              </a:rPr>
              <a:t> </a:t>
            </a:r>
            <a:r>
              <a:rPr lang="en-US" err="1">
                <a:ea typeface="+mn-lt"/>
                <a:cs typeface="+mn-lt"/>
              </a:rPr>
              <a:t>lasitaji</a:t>
            </a:r>
            <a:r>
              <a:rPr lang="en-US">
                <a:ea typeface="+mn-lt"/>
                <a:cs typeface="+mn-lt"/>
              </a:rPr>
              <a:t> </a:t>
            </a:r>
            <a:r>
              <a:rPr lang="en-US" err="1">
                <a:ea typeface="+mn-lt"/>
                <a:cs typeface="+mn-lt"/>
              </a:rPr>
              <a:t>tabulā</a:t>
            </a:r>
            <a:r>
              <a:rPr lang="en-US">
                <a:ea typeface="+mn-lt"/>
                <a:cs typeface="+mn-lt"/>
              </a:rPr>
              <a:t>. Ja </a:t>
            </a:r>
            <a:r>
              <a:rPr lang="en-US" err="1">
                <a:ea typeface="+mn-lt"/>
                <a:cs typeface="+mn-lt"/>
              </a:rPr>
              <a:t>viņa</a:t>
            </a:r>
            <a:r>
              <a:rPr lang="en-US">
                <a:ea typeface="+mn-lt"/>
                <a:cs typeface="+mn-lt"/>
              </a:rPr>
              <a:t> </a:t>
            </a:r>
            <a:r>
              <a:rPr lang="en-US" err="1">
                <a:ea typeface="+mn-lt"/>
                <a:cs typeface="+mn-lt"/>
              </a:rPr>
              <a:t>nomaina</a:t>
            </a:r>
            <a:r>
              <a:rPr lang="en-US">
                <a:ea typeface="+mn-lt"/>
                <a:cs typeface="+mn-lt"/>
              </a:rPr>
              <a:t> </a:t>
            </a:r>
            <a:r>
              <a:rPr lang="en-US" err="1">
                <a:ea typeface="+mn-lt"/>
                <a:cs typeface="+mn-lt"/>
              </a:rPr>
              <a:t>uzvārdu</a:t>
            </a:r>
            <a:r>
              <a:rPr lang="en-US">
                <a:ea typeface="+mn-lt"/>
                <a:cs typeface="+mn-lt"/>
              </a:rPr>
              <a:t>, </a:t>
            </a:r>
            <a:r>
              <a:rPr lang="en-US" err="1">
                <a:ea typeface="+mn-lt"/>
                <a:cs typeface="+mn-lt"/>
              </a:rPr>
              <a:t>tas</a:t>
            </a:r>
            <a:r>
              <a:rPr lang="en-US">
                <a:ea typeface="+mn-lt"/>
                <a:cs typeface="+mn-lt"/>
              </a:rPr>
              <a:t> </a:t>
            </a:r>
            <a:r>
              <a:rPr lang="en-US" err="1">
                <a:ea typeface="+mn-lt"/>
                <a:cs typeface="+mn-lt"/>
              </a:rPr>
              <a:t>būtu</a:t>
            </a:r>
            <a:r>
              <a:rPr lang="en-US">
                <a:ea typeface="+mn-lt"/>
                <a:cs typeface="+mn-lt"/>
              </a:rPr>
              <a:t> </a:t>
            </a:r>
            <a:r>
              <a:rPr lang="en-US" err="1">
                <a:ea typeface="+mn-lt"/>
                <a:cs typeface="+mn-lt"/>
              </a:rPr>
              <a:t>jāmaina</a:t>
            </a:r>
            <a:r>
              <a:rPr lang="en-US">
                <a:ea typeface="+mn-lt"/>
                <a:cs typeface="+mn-lt"/>
              </a:rPr>
              <a:t> </a:t>
            </a:r>
            <a:r>
              <a:rPr lang="en-US" err="1">
                <a:ea typeface="+mn-lt"/>
                <a:cs typeface="+mn-lt"/>
              </a:rPr>
              <a:t>visos</a:t>
            </a:r>
            <a:r>
              <a:rPr lang="en-US">
                <a:ea typeface="+mn-lt"/>
                <a:cs typeface="+mn-lt"/>
              </a:rPr>
              <a:t> </a:t>
            </a:r>
            <a:r>
              <a:rPr lang="en-US" err="1">
                <a:ea typeface="+mn-lt"/>
                <a:cs typeface="+mn-lt"/>
              </a:rPr>
              <a:t>izdevumi_slikti</a:t>
            </a:r>
            <a:r>
              <a:rPr lang="en-US">
                <a:ea typeface="+mn-lt"/>
                <a:cs typeface="+mn-lt"/>
              </a:rPr>
              <a:t> </a:t>
            </a:r>
            <a:r>
              <a:rPr lang="en-US" err="1">
                <a:ea typeface="+mn-lt"/>
                <a:cs typeface="+mn-lt"/>
              </a:rPr>
              <a:t>ierakstos</a:t>
            </a:r>
            <a:r>
              <a:rPr lang="en-US">
                <a:ea typeface="+mn-lt"/>
                <a:cs typeface="+mn-lt"/>
              </a:rPr>
              <a:t>.</a:t>
            </a:r>
            <a:endParaRPr lang="en-US"/>
          </a:p>
          <a:p>
            <a:pPr indent="0">
              <a:buNone/>
            </a:pP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10204194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BF26-5D80-3DCC-DF83-E6B273DE9EE3}"/>
              </a:ext>
            </a:extLst>
          </p:cNvPr>
          <p:cNvSpPr>
            <a:spLocks noGrp="1"/>
          </p:cNvSpPr>
          <p:nvPr>
            <p:ph type="title"/>
          </p:nvPr>
        </p:nvSpPr>
        <p:spPr>
          <a:xfrm>
            <a:off x="838200" y="207149"/>
            <a:ext cx="10515600" cy="582149"/>
          </a:xfrm>
        </p:spPr>
        <p:txBody>
          <a:bodyPr>
            <a:normAutofit fontScale="90000"/>
          </a:bodyPr>
          <a:lstStyle/>
          <a:p>
            <a:r>
              <a:rPr lang="en-US" err="1">
                <a:ea typeface="Calibri Light"/>
                <a:cs typeface="Calibri Light"/>
              </a:rPr>
              <a:t>Praiezs</a:t>
            </a:r>
            <a:r>
              <a:rPr lang="en-US">
                <a:ea typeface="Calibri Light"/>
                <a:cs typeface="Calibri Light"/>
              </a:rPr>
              <a:t> (labs) </a:t>
            </a:r>
            <a:r>
              <a:rPr lang="en-US" err="1">
                <a:ea typeface="Calibri Light"/>
                <a:cs typeface="Calibri Light"/>
              </a:rPr>
              <a:t>piemērs</a:t>
            </a:r>
            <a:endParaRPr lang="en-US" err="1"/>
          </a:p>
        </p:txBody>
      </p:sp>
      <p:sp>
        <p:nvSpPr>
          <p:cNvPr id="3" name="Content Placeholder 2">
            <a:extLst>
              <a:ext uri="{FF2B5EF4-FFF2-40B4-BE49-F238E27FC236}">
                <a16:creationId xmlns:a16="http://schemas.microsoft.com/office/drawing/2014/main" id="{0F209906-75D6-8178-6042-64E079801A40}"/>
              </a:ext>
            </a:extLst>
          </p:cNvPr>
          <p:cNvSpPr>
            <a:spLocks noGrp="1"/>
          </p:cNvSpPr>
          <p:nvPr>
            <p:ph idx="1"/>
          </p:nvPr>
        </p:nvSpPr>
        <p:spPr>
          <a:xfrm>
            <a:off x="838200" y="1137967"/>
            <a:ext cx="10515600" cy="5038996"/>
          </a:xfrm>
        </p:spPr>
        <p:txBody>
          <a:bodyPr vert="horz" lIns="91440" tIns="45720" rIns="91440" bIns="45720" rtlCol="0" anchor="t">
            <a:normAutofit/>
          </a:bodyPr>
          <a:lstStyle/>
          <a:p>
            <a:pPr>
              <a:buNone/>
            </a:pPr>
            <a:r>
              <a:rPr lang="en-US" err="1">
                <a:ea typeface="+mn-lt"/>
                <a:cs typeface="+mn-lt"/>
              </a:rPr>
              <a:t>Mēs</a:t>
            </a:r>
            <a:r>
              <a:rPr lang="en-US">
                <a:ea typeface="+mn-lt"/>
                <a:cs typeface="+mn-lt"/>
              </a:rPr>
              <a:t> </a:t>
            </a:r>
            <a:r>
              <a:rPr lang="en-US" err="1">
                <a:ea typeface="+mn-lt"/>
                <a:cs typeface="+mn-lt"/>
              </a:rPr>
              <a:t>izdevumi</a:t>
            </a:r>
            <a:r>
              <a:rPr lang="en-US">
                <a:ea typeface="+mn-lt"/>
                <a:cs typeface="+mn-lt"/>
              </a:rPr>
              <a:t> </a:t>
            </a:r>
            <a:r>
              <a:rPr lang="en-US" err="1">
                <a:ea typeface="+mn-lt"/>
                <a:cs typeface="+mn-lt"/>
              </a:rPr>
              <a:t>tabulā</a:t>
            </a:r>
            <a:r>
              <a:rPr lang="en-US">
                <a:ea typeface="+mn-lt"/>
                <a:cs typeface="+mn-lt"/>
              </a:rPr>
              <a:t> </a:t>
            </a:r>
            <a:r>
              <a:rPr lang="en-US" err="1">
                <a:ea typeface="+mn-lt"/>
                <a:cs typeface="+mn-lt"/>
              </a:rPr>
              <a:t>neglabājam</a:t>
            </a:r>
            <a:r>
              <a:rPr lang="en-US">
                <a:ea typeface="+mn-lt"/>
                <a:cs typeface="+mn-lt"/>
              </a:rPr>
              <a:t> </a:t>
            </a:r>
            <a:r>
              <a:rPr lang="en-US" err="1">
                <a:ea typeface="+mn-lt"/>
                <a:cs typeface="+mn-lt"/>
              </a:rPr>
              <a:t>nosaukumus</a:t>
            </a:r>
            <a:r>
              <a:rPr lang="en-US">
                <a:ea typeface="+mn-lt"/>
                <a:cs typeface="+mn-lt"/>
              </a:rPr>
              <a:t>, bet </a:t>
            </a:r>
            <a:r>
              <a:rPr lang="en-US" err="1">
                <a:ea typeface="+mn-lt"/>
                <a:cs typeface="+mn-lt"/>
              </a:rPr>
              <a:t>gan</a:t>
            </a:r>
            <a:r>
              <a:rPr lang="en-US">
                <a:ea typeface="+mn-lt"/>
                <a:cs typeface="+mn-lt"/>
              </a:rPr>
              <a:t> </a:t>
            </a:r>
            <a:r>
              <a:rPr lang="en-US" b="1" err="1">
                <a:ea typeface="+mn-lt"/>
                <a:cs typeface="+mn-lt"/>
              </a:rPr>
              <a:t>atsauces</a:t>
            </a:r>
            <a:r>
              <a:rPr lang="en-US" b="1">
                <a:ea typeface="+mn-lt"/>
                <a:cs typeface="+mn-lt"/>
              </a:rPr>
              <a:t> </a:t>
            </a:r>
            <a:r>
              <a:rPr lang="en-US" b="1" err="1">
                <a:ea typeface="+mn-lt"/>
                <a:cs typeface="+mn-lt"/>
              </a:rPr>
              <a:t>uz</a:t>
            </a:r>
            <a:r>
              <a:rPr lang="en-US" b="1">
                <a:ea typeface="+mn-lt"/>
                <a:cs typeface="+mn-lt"/>
              </a:rPr>
              <a:t> </a:t>
            </a:r>
            <a:r>
              <a:rPr lang="en-US" b="1" err="1">
                <a:ea typeface="+mn-lt"/>
                <a:cs typeface="+mn-lt"/>
              </a:rPr>
              <a:t>unikālajiem</a:t>
            </a:r>
            <a:r>
              <a:rPr lang="en-US" b="1">
                <a:ea typeface="+mn-lt"/>
                <a:cs typeface="+mn-lt"/>
              </a:rPr>
              <a:t> ID</a:t>
            </a:r>
            <a:r>
              <a:rPr lang="en-US">
                <a:ea typeface="+mn-lt"/>
                <a:cs typeface="+mn-lt"/>
              </a:rPr>
              <a:t> no </a:t>
            </a:r>
            <a:r>
              <a:rPr lang="en-US" err="1">
                <a:ea typeface="+mn-lt"/>
                <a:cs typeface="+mn-lt"/>
              </a:rPr>
              <a:t>gramatas</a:t>
            </a:r>
            <a:r>
              <a:rPr lang="en-US">
                <a:ea typeface="+mn-lt"/>
                <a:cs typeface="+mn-lt"/>
              </a:rPr>
              <a:t> un </a:t>
            </a:r>
            <a:r>
              <a:rPr lang="en-US" err="1">
                <a:ea typeface="+mn-lt"/>
                <a:cs typeface="+mn-lt"/>
              </a:rPr>
              <a:t>lasitaji</a:t>
            </a:r>
            <a:r>
              <a:rPr lang="en-US">
                <a:ea typeface="+mn-lt"/>
                <a:cs typeface="+mn-lt"/>
              </a:rPr>
              <a:t> </a:t>
            </a:r>
            <a:r>
              <a:rPr lang="en-US" err="1">
                <a:ea typeface="+mn-lt"/>
                <a:cs typeface="+mn-lt"/>
              </a:rPr>
              <a:t>tabulām</a:t>
            </a:r>
            <a:r>
              <a:rPr lang="en-US">
                <a:ea typeface="+mn-lt"/>
                <a:cs typeface="+mn-lt"/>
              </a:rPr>
              <a:t>.</a:t>
            </a:r>
            <a:endParaRPr lang="en-US"/>
          </a:p>
          <a:p>
            <a:pPr>
              <a:buNone/>
            </a:pPr>
            <a:r>
              <a:rPr lang="en-US" err="1">
                <a:ea typeface="+mn-lt"/>
                <a:cs typeface="+mn-lt"/>
              </a:rPr>
              <a:t>Kā</a:t>
            </a:r>
            <a:r>
              <a:rPr lang="en-US">
                <a:ea typeface="+mn-lt"/>
                <a:cs typeface="+mn-lt"/>
              </a:rPr>
              <a:t> </a:t>
            </a:r>
            <a:r>
              <a:rPr lang="en-US" err="1">
                <a:ea typeface="+mn-lt"/>
                <a:cs typeface="+mn-lt"/>
              </a:rPr>
              <a:t>realizēt</a:t>
            </a:r>
            <a:r>
              <a:rPr lang="en-US">
                <a:ea typeface="+mn-lt"/>
                <a:cs typeface="+mn-lt"/>
              </a:rPr>
              <a:t> </a:t>
            </a:r>
            <a:r>
              <a:rPr lang="en-US" err="1">
                <a:ea typeface="+mn-lt"/>
                <a:cs typeface="+mn-lt"/>
              </a:rPr>
              <a:t>relāciju</a:t>
            </a:r>
            <a:r>
              <a:rPr lang="en-US">
                <a:ea typeface="+mn-lt"/>
                <a:cs typeface="+mn-lt"/>
              </a:rPr>
              <a:t> ar FOREIGN KEY?</a:t>
            </a:r>
            <a:endParaRPr lang="en-US"/>
          </a:p>
          <a:p>
            <a:pPr>
              <a:buNone/>
            </a:pPr>
            <a:r>
              <a:rPr lang="en-US">
                <a:ea typeface="+mn-lt"/>
                <a:cs typeface="+mn-lt"/>
              </a:rPr>
              <a:t>FOREIGN KEY (</a:t>
            </a:r>
            <a:r>
              <a:rPr lang="en-US" err="1">
                <a:ea typeface="+mn-lt"/>
                <a:cs typeface="+mn-lt"/>
              </a:rPr>
              <a:t>ārējā</a:t>
            </a:r>
            <a:r>
              <a:rPr lang="en-US">
                <a:ea typeface="+mn-lt"/>
                <a:cs typeface="+mn-lt"/>
              </a:rPr>
              <a:t> atslēga) ir ierobežojums, kas nodrošina, ka vērtība vienas tabulas kolonnā atbilst vērtībai (parasti primārajai atslēgai) citā tabulā.</a:t>
            </a:r>
            <a:endParaRPr lang="en-US"/>
          </a:p>
          <a:p>
            <a:pPr>
              <a:buNone/>
            </a:pPr>
            <a:r>
              <a:rPr lang="en-US" err="1">
                <a:ea typeface="+mn-lt"/>
                <a:cs typeface="+mn-lt"/>
              </a:rPr>
              <a:t>Tā</a:t>
            </a:r>
            <a:r>
              <a:rPr lang="en-US">
                <a:ea typeface="+mn-lt"/>
                <a:cs typeface="+mn-lt"/>
              </a:rPr>
              <a:t> </a:t>
            </a:r>
            <a:r>
              <a:rPr lang="en-US" err="1">
                <a:ea typeface="+mn-lt"/>
                <a:cs typeface="+mn-lt"/>
              </a:rPr>
              <a:t>sintakse</a:t>
            </a:r>
            <a:r>
              <a:rPr lang="en-US">
                <a:ea typeface="+mn-lt"/>
                <a:cs typeface="+mn-lt"/>
              </a:rPr>
              <a:t> CREATE TABLE </a:t>
            </a:r>
            <a:r>
              <a:rPr lang="en-US" err="1">
                <a:ea typeface="+mn-lt"/>
                <a:cs typeface="+mn-lt"/>
              </a:rPr>
              <a:t>komandā</a:t>
            </a:r>
            <a:r>
              <a:rPr lang="en-US">
                <a:ea typeface="+mn-lt"/>
                <a:cs typeface="+mn-lt"/>
              </a:rPr>
              <a:t> </a:t>
            </a:r>
            <a:r>
              <a:rPr lang="en-US" err="1">
                <a:ea typeface="+mn-lt"/>
                <a:cs typeface="+mn-lt"/>
              </a:rPr>
              <a:t>ir</a:t>
            </a:r>
            <a:r>
              <a:rPr lang="en-US">
                <a:ea typeface="+mn-lt"/>
                <a:cs typeface="+mn-lt"/>
              </a:rPr>
              <a:t>:</a:t>
            </a:r>
            <a:br>
              <a:rPr lang="en-US">
                <a:ea typeface="+mn-lt"/>
                <a:cs typeface="+mn-lt"/>
              </a:rPr>
            </a:br>
            <a:r>
              <a:rPr lang="en-US">
                <a:ea typeface="+mn-lt"/>
                <a:cs typeface="+mn-lt"/>
              </a:rPr>
              <a:t> FOREIGN KEY (</a:t>
            </a:r>
            <a:r>
              <a:rPr lang="en-US" err="1">
                <a:ea typeface="+mn-lt"/>
                <a:cs typeface="+mn-lt"/>
              </a:rPr>
              <a:t>kolonna_šajā_tabulā</a:t>
            </a:r>
            <a:r>
              <a:rPr lang="en-US">
                <a:ea typeface="+mn-lt"/>
                <a:cs typeface="+mn-lt"/>
              </a:rPr>
              <a:t>) REFERENCES </a:t>
            </a:r>
            <a:r>
              <a:rPr lang="en-US" err="1">
                <a:ea typeface="+mn-lt"/>
                <a:cs typeface="+mn-lt"/>
              </a:rPr>
              <a:t>otra_tabula</a:t>
            </a:r>
            <a:r>
              <a:rPr lang="en-US">
                <a:ea typeface="+mn-lt"/>
                <a:cs typeface="+mn-lt"/>
              </a:rPr>
              <a:t>(</a:t>
            </a:r>
            <a:r>
              <a:rPr lang="en-US" err="1">
                <a:ea typeface="+mn-lt"/>
                <a:cs typeface="+mn-lt"/>
              </a:rPr>
              <a:t>kolonna_otrā_tabulā</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21066353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mputer screen shot of a code&#10;&#10;AI-generated content may be incorrect.">
            <a:extLst>
              <a:ext uri="{FF2B5EF4-FFF2-40B4-BE49-F238E27FC236}">
                <a16:creationId xmlns:a16="http://schemas.microsoft.com/office/drawing/2014/main" id="{1C8DFECD-DFA9-583F-F356-278F463A0191}"/>
              </a:ext>
            </a:extLst>
          </p:cNvPr>
          <p:cNvPicPr>
            <a:picLocks noGrp="1" noChangeAspect="1"/>
          </p:cNvPicPr>
          <p:nvPr>
            <p:ph idx="1"/>
          </p:nvPr>
        </p:nvPicPr>
        <p:blipFill>
          <a:blip r:embed="rId2"/>
          <a:stretch>
            <a:fillRect/>
          </a:stretch>
        </p:blipFill>
        <p:spPr>
          <a:xfrm>
            <a:off x="2080283" y="338583"/>
            <a:ext cx="8263751" cy="3933593"/>
          </a:xfrm>
        </p:spPr>
      </p:pic>
      <p:sp>
        <p:nvSpPr>
          <p:cNvPr id="7" name="TextBox 6">
            <a:extLst>
              <a:ext uri="{FF2B5EF4-FFF2-40B4-BE49-F238E27FC236}">
                <a16:creationId xmlns:a16="http://schemas.microsoft.com/office/drawing/2014/main" id="{56E6D741-8EFB-D409-1436-708E3A302C83}"/>
              </a:ext>
            </a:extLst>
          </p:cNvPr>
          <p:cNvSpPr txBox="1"/>
          <p:nvPr/>
        </p:nvSpPr>
        <p:spPr>
          <a:xfrm>
            <a:off x="741680" y="4409440"/>
            <a:ext cx="109423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Ko </a:t>
            </a:r>
            <a:r>
              <a:rPr lang="en-US" err="1">
                <a:ea typeface="+mn-lt"/>
                <a:cs typeface="+mn-lt"/>
              </a:rPr>
              <a:t>dara</a:t>
            </a:r>
            <a:r>
              <a:rPr lang="en-US">
                <a:ea typeface="+mn-lt"/>
                <a:cs typeface="+mn-lt"/>
              </a:rPr>
              <a:t> </a:t>
            </a:r>
            <a:r>
              <a:rPr lang="en-US" err="1">
                <a:ea typeface="+mn-lt"/>
                <a:cs typeface="+mn-lt"/>
              </a:rPr>
              <a:t>šie</a:t>
            </a:r>
            <a:r>
              <a:rPr lang="en-US">
                <a:ea typeface="+mn-lt"/>
                <a:cs typeface="+mn-lt"/>
              </a:rPr>
              <a:t> FOREIGN KEY?</a:t>
            </a:r>
            <a:endParaRPr lang="en-US"/>
          </a:p>
          <a:p>
            <a:pPr marL="285750" indent="-285750">
              <a:buFont typeface="Arial"/>
              <a:buChar char="•"/>
            </a:pPr>
            <a:r>
              <a:rPr lang="en-US">
                <a:ea typeface="+mn-lt"/>
                <a:cs typeface="+mn-lt"/>
              </a:rPr>
              <a:t>Tie </a:t>
            </a:r>
            <a:r>
              <a:rPr lang="en-US" err="1">
                <a:ea typeface="+mn-lt"/>
                <a:cs typeface="+mn-lt"/>
              </a:rPr>
              <a:t>neļaus</a:t>
            </a:r>
            <a:r>
              <a:rPr lang="en-US">
                <a:ea typeface="+mn-lt"/>
                <a:cs typeface="+mn-lt"/>
              </a:rPr>
              <a:t> </a:t>
            </a:r>
            <a:r>
              <a:rPr lang="en-US" err="1">
                <a:ea typeface="+mn-lt"/>
                <a:cs typeface="+mn-lt"/>
              </a:rPr>
              <a:t>izdevumi</a:t>
            </a:r>
            <a:r>
              <a:rPr lang="en-US">
                <a:ea typeface="+mn-lt"/>
                <a:cs typeface="+mn-lt"/>
              </a:rPr>
              <a:t> </a:t>
            </a:r>
            <a:r>
              <a:rPr lang="en-US" err="1">
                <a:ea typeface="+mn-lt"/>
                <a:cs typeface="+mn-lt"/>
              </a:rPr>
              <a:t>tabulā</a:t>
            </a:r>
            <a:r>
              <a:rPr lang="en-US">
                <a:ea typeface="+mn-lt"/>
                <a:cs typeface="+mn-lt"/>
              </a:rPr>
              <a:t> </a:t>
            </a:r>
            <a:r>
              <a:rPr lang="en-US" err="1">
                <a:ea typeface="+mn-lt"/>
                <a:cs typeface="+mn-lt"/>
              </a:rPr>
              <a:t>ievietot</a:t>
            </a:r>
            <a:r>
              <a:rPr lang="en-US">
                <a:ea typeface="+mn-lt"/>
                <a:cs typeface="+mn-lt"/>
              </a:rPr>
              <a:t> </a:t>
            </a:r>
            <a:r>
              <a:rPr lang="en-US" err="1">
                <a:ea typeface="+mn-lt"/>
                <a:cs typeface="+mn-lt"/>
              </a:rPr>
              <a:t>gramatas_id</a:t>
            </a:r>
            <a:r>
              <a:rPr lang="en-US">
                <a:ea typeface="+mn-lt"/>
                <a:cs typeface="+mn-lt"/>
              </a:rPr>
              <a:t>, kas </a:t>
            </a:r>
            <a:r>
              <a:rPr lang="en-US" err="1">
                <a:ea typeface="+mn-lt"/>
                <a:cs typeface="+mn-lt"/>
              </a:rPr>
              <a:t>neeksistē</a:t>
            </a:r>
            <a:r>
              <a:rPr lang="en-US">
                <a:ea typeface="+mn-lt"/>
                <a:cs typeface="+mn-lt"/>
              </a:rPr>
              <a:t> </a:t>
            </a:r>
            <a:r>
              <a:rPr lang="en-US" err="1">
                <a:ea typeface="+mn-lt"/>
                <a:cs typeface="+mn-lt"/>
              </a:rPr>
              <a:t>gramatas</a:t>
            </a:r>
            <a:r>
              <a:rPr lang="en-US">
                <a:ea typeface="+mn-lt"/>
                <a:cs typeface="+mn-lt"/>
              </a:rPr>
              <a:t> </a:t>
            </a:r>
            <a:r>
              <a:rPr lang="en-US" err="1">
                <a:ea typeface="+mn-lt"/>
                <a:cs typeface="+mn-lt"/>
              </a:rPr>
              <a:t>tabulā</a:t>
            </a:r>
            <a:r>
              <a:rPr lang="en-US">
                <a:ea typeface="+mn-lt"/>
                <a:cs typeface="+mn-lt"/>
              </a:rPr>
              <a:t>.</a:t>
            </a:r>
            <a:endParaRPr lang="en-US"/>
          </a:p>
          <a:p>
            <a:pPr marL="285750" indent="-285750">
              <a:buFont typeface="Arial"/>
              <a:buChar char="•"/>
            </a:pPr>
            <a:r>
              <a:rPr lang="en-US">
                <a:ea typeface="+mn-lt"/>
                <a:cs typeface="+mn-lt"/>
              </a:rPr>
              <a:t>Tie </a:t>
            </a:r>
            <a:r>
              <a:rPr lang="en-US" err="1">
                <a:ea typeface="+mn-lt"/>
                <a:cs typeface="+mn-lt"/>
              </a:rPr>
              <a:t>nodrošina</a:t>
            </a:r>
            <a:r>
              <a:rPr lang="en-US">
                <a:ea typeface="+mn-lt"/>
                <a:cs typeface="+mn-lt"/>
              </a:rPr>
              <a:t>, ka </a:t>
            </a:r>
            <a:r>
              <a:rPr lang="en-US" err="1">
                <a:ea typeface="+mn-lt"/>
                <a:cs typeface="+mn-lt"/>
              </a:rPr>
              <a:t>mēs</a:t>
            </a:r>
            <a:r>
              <a:rPr lang="en-US">
                <a:ea typeface="+mn-lt"/>
                <a:cs typeface="+mn-lt"/>
              </a:rPr>
              <a:t> </a:t>
            </a:r>
            <a:r>
              <a:rPr lang="en-US" err="1">
                <a:ea typeface="+mn-lt"/>
                <a:cs typeface="+mn-lt"/>
              </a:rPr>
              <a:t>nevaram</a:t>
            </a:r>
            <a:r>
              <a:rPr lang="en-US">
                <a:ea typeface="+mn-lt"/>
                <a:cs typeface="+mn-lt"/>
              </a:rPr>
              <a:t> </a:t>
            </a:r>
            <a:r>
              <a:rPr lang="en-US" err="1">
                <a:ea typeface="+mn-lt"/>
                <a:cs typeface="+mn-lt"/>
              </a:rPr>
              <a:t>izdzēst</a:t>
            </a:r>
            <a:r>
              <a:rPr lang="en-US">
                <a:ea typeface="+mn-lt"/>
                <a:cs typeface="+mn-lt"/>
              </a:rPr>
              <a:t> </a:t>
            </a:r>
            <a:r>
              <a:rPr lang="en-US" err="1">
                <a:ea typeface="+mn-lt"/>
                <a:cs typeface="+mn-lt"/>
              </a:rPr>
              <a:t>lasītāju</a:t>
            </a:r>
            <a:r>
              <a:rPr lang="en-US">
                <a:ea typeface="+mn-lt"/>
                <a:cs typeface="+mn-lt"/>
              </a:rPr>
              <a:t> no </a:t>
            </a:r>
            <a:r>
              <a:rPr lang="en-US" err="1">
                <a:ea typeface="+mn-lt"/>
                <a:cs typeface="+mn-lt"/>
              </a:rPr>
              <a:t>lasitaji</a:t>
            </a:r>
            <a:r>
              <a:rPr lang="en-US">
                <a:ea typeface="+mn-lt"/>
                <a:cs typeface="+mn-lt"/>
              </a:rPr>
              <a:t> </a:t>
            </a:r>
            <a:r>
              <a:rPr lang="en-US" err="1">
                <a:ea typeface="+mn-lt"/>
                <a:cs typeface="+mn-lt"/>
              </a:rPr>
              <a:t>tabulas</a:t>
            </a:r>
            <a:r>
              <a:rPr lang="en-US">
                <a:ea typeface="+mn-lt"/>
                <a:cs typeface="+mn-lt"/>
              </a:rPr>
              <a:t>, ja </a:t>
            </a:r>
            <a:r>
              <a:rPr lang="en-US" err="1">
                <a:ea typeface="+mn-lt"/>
                <a:cs typeface="+mn-lt"/>
              </a:rPr>
              <a:t>uz</a:t>
            </a:r>
            <a:r>
              <a:rPr lang="en-US">
                <a:ea typeface="+mn-lt"/>
                <a:cs typeface="+mn-lt"/>
              </a:rPr>
              <a:t> </a:t>
            </a:r>
            <a:r>
              <a:rPr lang="en-US" err="1">
                <a:ea typeface="+mn-lt"/>
                <a:cs typeface="+mn-lt"/>
              </a:rPr>
              <a:t>viņu</a:t>
            </a:r>
            <a:r>
              <a:rPr lang="en-US">
                <a:ea typeface="+mn-lt"/>
                <a:cs typeface="+mn-lt"/>
              </a:rPr>
              <a:t> </a:t>
            </a:r>
            <a:r>
              <a:rPr lang="en-US" err="1">
                <a:ea typeface="+mn-lt"/>
                <a:cs typeface="+mn-lt"/>
              </a:rPr>
              <a:t>ir</a:t>
            </a:r>
            <a:r>
              <a:rPr lang="en-US">
                <a:ea typeface="+mn-lt"/>
                <a:cs typeface="+mn-lt"/>
              </a:rPr>
              <a:t> </a:t>
            </a:r>
            <a:r>
              <a:rPr lang="en-US" err="1">
                <a:ea typeface="+mn-lt"/>
                <a:cs typeface="+mn-lt"/>
              </a:rPr>
              <a:t>aktīva</a:t>
            </a:r>
            <a:r>
              <a:rPr lang="en-US">
                <a:ea typeface="+mn-lt"/>
                <a:cs typeface="+mn-lt"/>
              </a:rPr>
              <a:t> </a:t>
            </a:r>
            <a:r>
              <a:rPr lang="en-US" err="1">
                <a:ea typeface="+mn-lt"/>
                <a:cs typeface="+mn-lt"/>
              </a:rPr>
              <a:t>atsauce</a:t>
            </a:r>
            <a:r>
              <a:rPr lang="en-US">
                <a:ea typeface="+mn-lt"/>
                <a:cs typeface="+mn-lt"/>
              </a:rPr>
              <a:t> </a:t>
            </a:r>
            <a:r>
              <a:rPr lang="en-US" err="1">
                <a:ea typeface="+mn-lt"/>
                <a:cs typeface="+mn-lt"/>
              </a:rPr>
              <a:t>izdevumi</a:t>
            </a:r>
            <a:r>
              <a:rPr lang="en-US">
                <a:ea typeface="+mn-lt"/>
                <a:cs typeface="+mn-lt"/>
              </a:rPr>
              <a:t> </a:t>
            </a:r>
            <a:r>
              <a:rPr lang="en-US" err="1">
                <a:ea typeface="+mn-lt"/>
                <a:cs typeface="+mn-lt"/>
              </a:rPr>
              <a:t>tabulā</a:t>
            </a:r>
            <a:r>
              <a:rPr lang="en-US">
                <a:ea typeface="+mn-lt"/>
                <a:cs typeface="+mn-lt"/>
              </a:rPr>
              <a:t> (ja </a:t>
            </a:r>
            <a:r>
              <a:rPr lang="en-US" err="1">
                <a:ea typeface="+mn-lt"/>
                <a:cs typeface="+mn-lt"/>
              </a:rPr>
              <a:t>vien</a:t>
            </a:r>
            <a:r>
              <a:rPr lang="en-US">
                <a:ea typeface="+mn-lt"/>
                <a:cs typeface="+mn-lt"/>
              </a:rPr>
              <a:t> nav </a:t>
            </a:r>
            <a:r>
              <a:rPr lang="en-US" err="1">
                <a:ea typeface="+mn-lt"/>
                <a:cs typeface="+mn-lt"/>
              </a:rPr>
              <a:t>norādīti</a:t>
            </a:r>
            <a:r>
              <a:rPr lang="en-US">
                <a:ea typeface="+mn-lt"/>
                <a:cs typeface="+mn-lt"/>
              </a:rPr>
              <a:t> </a:t>
            </a:r>
            <a:r>
              <a:rPr lang="en-US" err="1">
                <a:ea typeface="+mn-lt"/>
                <a:cs typeface="+mn-lt"/>
              </a:rPr>
              <a:t>papildu</a:t>
            </a:r>
            <a:r>
              <a:rPr lang="en-US">
                <a:ea typeface="+mn-lt"/>
                <a:cs typeface="+mn-lt"/>
              </a:rPr>
              <a:t> </a:t>
            </a:r>
            <a:r>
              <a:rPr lang="en-US" err="1">
                <a:ea typeface="+mn-lt"/>
                <a:cs typeface="+mn-lt"/>
              </a:rPr>
              <a:t>nosacījumi</a:t>
            </a:r>
            <a:r>
              <a:rPr lang="en-US">
                <a:ea typeface="+mn-lt"/>
                <a:cs typeface="+mn-lt"/>
              </a:rPr>
              <a:t>, </a:t>
            </a:r>
            <a:r>
              <a:rPr lang="en-US" err="1">
                <a:ea typeface="+mn-lt"/>
                <a:cs typeface="+mn-lt"/>
              </a:rPr>
              <a:t>piem</a:t>
            </a:r>
            <a:r>
              <a:rPr lang="en-US">
                <a:ea typeface="+mn-lt"/>
                <a:cs typeface="+mn-lt"/>
              </a:rPr>
              <a:t>., ON DELETE CASCADE).</a:t>
            </a:r>
            <a:endParaRPr lang="en-US"/>
          </a:p>
          <a:p>
            <a:pPr algn="l"/>
            <a:endParaRPr lang="en-US">
              <a:ea typeface="Calibri"/>
              <a:cs typeface="Calibri"/>
            </a:endParaRPr>
          </a:p>
        </p:txBody>
      </p:sp>
    </p:spTree>
    <p:extLst>
      <p:ext uri="{BB962C8B-B14F-4D97-AF65-F5344CB8AC3E}">
        <p14:creationId xmlns:p14="http://schemas.microsoft.com/office/powerpoint/2010/main" val="222695544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98CD44-F8F6-1289-F349-BE5C7C4CE867}"/>
              </a:ext>
            </a:extLst>
          </p:cNvPr>
          <p:cNvSpPr>
            <a:spLocks noGrp="1"/>
          </p:cNvSpPr>
          <p:nvPr>
            <p:ph idx="1"/>
          </p:nvPr>
        </p:nvSpPr>
        <p:spPr>
          <a:xfrm>
            <a:off x="838200" y="236577"/>
            <a:ext cx="10515600" cy="5940386"/>
          </a:xfrm>
        </p:spPr>
        <p:txBody>
          <a:bodyPr vert="horz" lIns="91440" tIns="45720" rIns="91440" bIns="45720" rtlCol="0" anchor="t">
            <a:normAutofit/>
          </a:bodyPr>
          <a:lstStyle/>
          <a:p>
            <a:pPr>
              <a:buNone/>
            </a:pPr>
            <a:r>
              <a:rPr lang="en-US">
                <a:ea typeface="+mn-lt"/>
                <a:cs typeface="+mn-lt"/>
              </a:rPr>
              <a:t>Datu </a:t>
            </a:r>
            <a:r>
              <a:rPr lang="en-US" err="1">
                <a:ea typeface="+mn-lt"/>
                <a:cs typeface="+mn-lt"/>
              </a:rPr>
              <a:t>ievietošana</a:t>
            </a:r>
            <a:r>
              <a:rPr lang="en-US">
                <a:ea typeface="+mn-lt"/>
                <a:cs typeface="+mn-lt"/>
              </a:rPr>
              <a:t> </a:t>
            </a:r>
            <a:r>
              <a:rPr lang="en-US" err="1">
                <a:ea typeface="+mn-lt"/>
                <a:cs typeface="+mn-lt"/>
              </a:rPr>
              <a:t>saistītajā</a:t>
            </a:r>
            <a:r>
              <a:rPr lang="en-US">
                <a:ea typeface="+mn-lt"/>
                <a:cs typeface="+mn-lt"/>
              </a:rPr>
              <a:t> tabulā</a:t>
            </a:r>
            <a:endParaRPr lang="en-US"/>
          </a:p>
          <a:p>
            <a:pPr>
              <a:buNone/>
            </a:pPr>
            <a:r>
              <a:rPr lang="en-US" err="1">
                <a:ea typeface="+mn-lt"/>
                <a:cs typeface="+mn-lt"/>
              </a:rPr>
              <a:t>Pieņemsim</a:t>
            </a:r>
            <a:r>
              <a:rPr lang="en-US">
                <a:ea typeface="+mn-lt"/>
                <a:cs typeface="+mn-lt"/>
              </a:rPr>
              <a:t>, ka </a:t>
            </a:r>
            <a:r>
              <a:rPr lang="en-US" err="1">
                <a:ea typeface="+mn-lt"/>
                <a:cs typeface="+mn-lt"/>
              </a:rPr>
              <a:t>gramatas</a:t>
            </a:r>
            <a:r>
              <a:rPr lang="en-US">
                <a:ea typeface="+mn-lt"/>
                <a:cs typeface="+mn-lt"/>
              </a:rPr>
              <a:t> </a:t>
            </a:r>
            <a:r>
              <a:rPr lang="en-US" err="1">
                <a:ea typeface="+mn-lt"/>
                <a:cs typeface="+mn-lt"/>
              </a:rPr>
              <a:t>tabulā</a:t>
            </a:r>
            <a:r>
              <a:rPr lang="en-US">
                <a:ea typeface="+mn-lt"/>
                <a:cs typeface="+mn-lt"/>
              </a:rPr>
              <a:t> </a:t>
            </a:r>
            <a:r>
              <a:rPr lang="en-US" err="1">
                <a:ea typeface="+mn-lt"/>
                <a:cs typeface="+mn-lt"/>
              </a:rPr>
              <a:t>grāmatai</a:t>
            </a:r>
            <a:r>
              <a:rPr lang="en-US">
                <a:ea typeface="+mn-lt"/>
                <a:cs typeface="+mn-lt"/>
              </a:rPr>
              <a:t> '</a:t>
            </a:r>
            <a:r>
              <a:rPr lang="en-US" err="1">
                <a:ea typeface="+mn-lt"/>
                <a:cs typeface="+mn-lt"/>
              </a:rPr>
              <a:t>Mērnieku</a:t>
            </a:r>
            <a:r>
              <a:rPr lang="en-US">
                <a:ea typeface="+mn-lt"/>
                <a:cs typeface="+mn-lt"/>
              </a:rPr>
              <a:t> </a:t>
            </a:r>
            <a:r>
              <a:rPr lang="en-US" err="1">
                <a:ea typeface="+mn-lt"/>
                <a:cs typeface="+mn-lt"/>
              </a:rPr>
              <a:t>laiki</a:t>
            </a:r>
            <a:r>
              <a:rPr lang="en-US">
                <a:ea typeface="+mn-lt"/>
                <a:cs typeface="+mn-lt"/>
              </a:rPr>
              <a:t>' </a:t>
            </a:r>
            <a:r>
              <a:rPr lang="en-US" err="1">
                <a:ea typeface="+mn-lt"/>
                <a:cs typeface="+mn-lt"/>
              </a:rPr>
              <a:t>ir</a:t>
            </a:r>
            <a:r>
              <a:rPr lang="en-US">
                <a:ea typeface="+mn-lt"/>
                <a:cs typeface="+mn-lt"/>
              </a:rPr>
              <a:t> id = 1, un </a:t>
            </a:r>
            <a:r>
              <a:rPr lang="en-US" err="1">
                <a:ea typeface="+mn-lt"/>
                <a:cs typeface="+mn-lt"/>
              </a:rPr>
              <a:t>lasitaji</a:t>
            </a:r>
            <a:r>
              <a:rPr lang="en-US">
                <a:ea typeface="+mn-lt"/>
                <a:cs typeface="+mn-lt"/>
              </a:rPr>
              <a:t> </a:t>
            </a:r>
            <a:r>
              <a:rPr lang="en-US" err="1">
                <a:ea typeface="+mn-lt"/>
                <a:cs typeface="+mn-lt"/>
              </a:rPr>
              <a:t>tabulā</a:t>
            </a:r>
            <a:r>
              <a:rPr lang="en-US">
                <a:ea typeface="+mn-lt"/>
                <a:cs typeface="+mn-lt"/>
              </a:rPr>
              <a:t> </a:t>
            </a:r>
            <a:r>
              <a:rPr lang="en-US" err="1">
                <a:ea typeface="+mn-lt"/>
                <a:cs typeface="+mn-lt"/>
              </a:rPr>
              <a:t>lasītājai</a:t>
            </a:r>
            <a:r>
              <a:rPr lang="en-US">
                <a:ea typeface="+mn-lt"/>
                <a:cs typeface="+mn-lt"/>
              </a:rPr>
              <a:t> 'Anna </a:t>
            </a:r>
            <a:r>
              <a:rPr lang="en-US" err="1">
                <a:ea typeface="+mn-lt"/>
                <a:cs typeface="+mn-lt"/>
              </a:rPr>
              <a:t>Kalniņa</a:t>
            </a:r>
            <a:r>
              <a:rPr lang="en-US">
                <a:ea typeface="+mn-lt"/>
                <a:cs typeface="+mn-lt"/>
              </a:rPr>
              <a:t>' </a:t>
            </a:r>
            <a:r>
              <a:rPr lang="en-US" err="1">
                <a:ea typeface="+mn-lt"/>
                <a:cs typeface="+mn-lt"/>
              </a:rPr>
              <a:t>ir</a:t>
            </a:r>
            <a:r>
              <a:rPr lang="en-US">
                <a:ea typeface="+mn-lt"/>
                <a:cs typeface="+mn-lt"/>
              </a:rPr>
              <a:t> id = 1.</a:t>
            </a:r>
            <a:endParaRPr lang="en-US"/>
          </a:p>
          <a:p>
            <a:pPr marL="0" indent="0">
              <a:buNone/>
            </a:pPr>
            <a:endParaRPr lang="en-US">
              <a:ea typeface="Calibri" panose="020F0502020204030204"/>
              <a:cs typeface="Calibri" panose="020F0502020204030204"/>
            </a:endParaRPr>
          </a:p>
        </p:txBody>
      </p:sp>
      <p:pic>
        <p:nvPicPr>
          <p:cNvPr id="4" name="Picture 3" descr="A computer screen shot of white text&#10;&#10;AI-generated content may be incorrect.">
            <a:extLst>
              <a:ext uri="{FF2B5EF4-FFF2-40B4-BE49-F238E27FC236}">
                <a16:creationId xmlns:a16="http://schemas.microsoft.com/office/drawing/2014/main" id="{859B440C-8B9E-86E7-2C42-11308EFD6F1F}"/>
              </a:ext>
            </a:extLst>
          </p:cNvPr>
          <p:cNvPicPr>
            <a:picLocks noChangeAspect="1"/>
          </p:cNvPicPr>
          <p:nvPr/>
        </p:nvPicPr>
        <p:blipFill>
          <a:blip r:embed="rId2"/>
          <a:stretch>
            <a:fillRect/>
          </a:stretch>
        </p:blipFill>
        <p:spPr>
          <a:xfrm>
            <a:off x="2274500" y="1850290"/>
            <a:ext cx="7642999" cy="2711372"/>
          </a:xfrm>
          <a:prstGeom prst="rect">
            <a:avLst/>
          </a:prstGeom>
        </p:spPr>
      </p:pic>
      <p:sp>
        <p:nvSpPr>
          <p:cNvPr id="5" name="TextBox 4">
            <a:extLst>
              <a:ext uri="{FF2B5EF4-FFF2-40B4-BE49-F238E27FC236}">
                <a16:creationId xmlns:a16="http://schemas.microsoft.com/office/drawing/2014/main" id="{F697A4CC-BB7D-A18A-C0A9-678603E10FC6}"/>
              </a:ext>
            </a:extLst>
          </p:cNvPr>
          <p:cNvSpPr txBox="1"/>
          <p:nvPr/>
        </p:nvSpPr>
        <p:spPr>
          <a:xfrm>
            <a:off x="975360" y="5100320"/>
            <a:ext cx="105562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Šis</a:t>
            </a:r>
            <a:r>
              <a:rPr lang="en-US">
                <a:ea typeface="+mn-lt"/>
                <a:cs typeface="+mn-lt"/>
              </a:rPr>
              <a:t> </a:t>
            </a:r>
            <a:r>
              <a:rPr lang="en-US" err="1">
                <a:ea typeface="+mn-lt"/>
                <a:cs typeface="+mn-lt"/>
              </a:rPr>
              <a:t>mehānisms</a:t>
            </a:r>
            <a:r>
              <a:rPr lang="en-US">
                <a:ea typeface="+mn-lt"/>
                <a:cs typeface="+mn-lt"/>
              </a:rPr>
              <a:t> </a:t>
            </a:r>
            <a:r>
              <a:rPr lang="en-US" err="1">
                <a:ea typeface="+mn-lt"/>
                <a:cs typeface="+mn-lt"/>
              </a:rPr>
              <a:t>nodrošina</a:t>
            </a:r>
            <a:r>
              <a:rPr lang="en-US">
                <a:ea typeface="+mn-lt"/>
                <a:cs typeface="+mn-lt"/>
              </a:rPr>
              <a:t> </a:t>
            </a:r>
            <a:r>
              <a:rPr lang="en-US" b="1" err="1">
                <a:ea typeface="+mn-lt"/>
                <a:cs typeface="+mn-lt"/>
              </a:rPr>
              <a:t>referenciālo</a:t>
            </a:r>
            <a:r>
              <a:rPr lang="en-US" b="1">
                <a:ea typeface="+mn-lt"/>
                <a:cs typeface="+mn-lt"/>
              </a:rPr>
              <a:t> </a:t>
            </a:r>
            <a:r>
              <a:rPr lang="en-US" b="1" err="1">
                <a:ea typeface="+mn-lt"/>
                <a:cs typeface="+mn-lt"/>
              </a:rPr>
              <a:t>integritāti</a:t>
            </a:r>
            <a:r>
              <a:rPr lang="en-US">
                <a:ea typeface="+mn-lt"/>
                <a:cs typeface="+mn-lt"/>
              </a:rPr>
              <a:t> – datu </a:t>
            </a:r>
            <a:r>
              <a:rPr lang="en-US" err="1">
                <a:ea typeface="+mn-lt"/>
                <a:cs typeface="+mn-lt"/>
              </a:rPr>
              <a:t>bāzē</a:t>
            </a:r>
            <a:r>
              <a:rPr lang="en-US">
                <a:ea typeface="+mn-lt"/>
                <a:cs typeface="+mn-lt"/>
              </a:rPr>
              <a:t> </a:t>
            </a:r>
            <a:r>
              <a:rPr lang="en-US" err="1">
                <a:ea typeface="+mn-lt"/>
                <a:cs typeface="+mn-lt"/>
              </a:rPr>
              <a:t>nevar</a:t>
            </a:r>
            <a:r>
              <a:rPr lang="en-US">
                <a:ea typeface="+mn-lt"/>
                <a:cs typeface="+mn-lt"/>
              </a:rPr>
              <a:t> </a:t>
            </a:r>
            <a:r>
              <a:rPr lang="en-US" err="1">
                <a:ea typeface="+mn-lt"/>
                <a:cs typeface="+mn-lt"/>
              </a:rPr>
              <a:t>rasties</a:t>
            </a:r>
            <a:r>
              <a:rPr lang="en-US">
                <a:ea typeface="+mn-lt"/>
                <a:cs typeface="+mn-lt"/>
              </a:rPr>
              <a:t> "</a:t>
            </a:r>
            <a:r>
              <a:rPr lang="en-US" err="1">
                <a:ea typeface="+mn-lt"/>
                <a:cs typeface="+mn-lt"/>
              </a:rPr>
              <a:t>bāreņu</a:t>
            </a:r>
            <a:r>
              <a:rPr lang="en-US">
                <a:ea typeface="+mn-lt"/>
                <a:cs typeface="+mn-lt"/>
              </a:rPr>
              <a:t>" </a:t>
            </a:r>
            <a:r>
              <a:rPr lang="en-US" err="1">
                <a:ea typeface="+mn-lt"/>
                <a:cs typeface="+mn-lt"/>
              </a:rPr>
              <a:t>ieraksti</a:t>
            </a:r>
            <a:r>
              <a:rPr lang="en-US">
                <a:ea typeface="+mn-lt"/>
                <a:cs typeface="+mn-lt"/>
              </a:rPr>
              <a:t>, kas </a:t>
            </a:r>
            <a:r>
              <a:rPr lang="en-US" err="1">
                <a:ea typeface="+mn-lt"/>
                <a:cs typeface="+mn-lt"/>
              </a:rPr>
              <a:t>atsaucas</a:t>
            </a:r>
            <a:r>
              <a:rPr lang="en-US">
                <a:ea typeface="+mn-lt"/>
                <a:cs typeface="+mn-lt"/>
              </a:rPr>
              <a:t> </a:t>
            </a:r>
            <a:r>
              <a:rPr lang="en-US" err="1">
                <a:ea typeface="+mn-lt"/>
                <a:cs typeface="+mn-lt"/>
              </a:rPr>
              <a:t>uz</a:t>
            </a:r>
            <a:r>
              <a:rPr lang="en-US">
                <a:ea typeface="+mn-lt"/>
                <a:cs typeface="+mn-lt"/>
              </a:rPr>
              <a:t> </a:t>
            </a:r>
            <a:r>
              <a:rPr lang="en-US" err="1">
                <a:ea typeface="+mn-lt"/>
                <a:cs typeface="+mn-lt"/>
              </a:rPr>
              <a:t>neeksistējošiem</a:t>
            </a:r>
            <a:r>
              <a:rPr lang="en-US">
                <a:ea typeface="+mn-lt"/>
                <a:cs typeface="+mn-lt"/>
              </a:rPr>
              <a:t> </a:t>
            </a:r>
            <a:r>
              <a:rPr lang="en-US" err="1">
                <a:ea typeface="+mn-lt"/>
                <a:cs typeface="+mn-lt"/>
              </a:rPr>
              <a:t>datiem</a:t>
            </a:r>
            <a:r>
              <a:rPr lang="en-US">
                <a:ea typeface="+mn-lt"/>
                <a:cs typeface="+mn-lt"/>
              </a:rPr>
              <a:t>.</a:t>
            </a:r>
          </a:p>
          <a:p>
            <a:pPr algn="l"/>
            <a:endParaRPr lang="en-US">
              <a:ea typeface="Calibri"/>
              <a:cs typeface="Calibri"/>
            </a:endParaRPr>
          </a:p>
        </p:txBody>
      </p:sp>
    </p:spTree>
    <p:extLst>
      <p:ext uri="{BB962C8B-B14F-4D97-AF65-F5344CB8AC3E}">
        <p14:creationId xmlns:p14="http://schemas.microsoft.com/office/powerpoint/2010/main" val="381956384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89F90-DAA3-42C9-9686-F08F9C1D2F52}"/>
              </a:ext>
            </a:extLst>
          </p:cNvPr>
          <p:cNvSpPr>
            <a:spLocks noGrp="1"/>
          </p:cNvSpPr>
          <p:nvPr>
            <p:ph type="title"/>
          </p:nvPr>
        </p:nvSpPr>
        <p:spPr/>
        <p:txBody>
          <a:bodyPr/>
          <a:lstStyle/>
          <a:p>
            <a:r>
              <a:rPr lang="en-US" err="1">
                <a:ea typeface="Calibri Light"/>
                <a:cs typeface="Calibri Light"/>
              </a:rPr>
              <a:t>Kāda</a:t>
            </a:r>
            <a:r>
              <a:rPr lang="en-US">
                <a:ea typeface="Calibri Light"/>
                <a:cs typeface="Calibri Light"/>
              </a:rPr>
              <a:t> </a:t>
            </a:r>
            <a:r>
              <a:rPr lang="en-US" err="1">
                <a:ea typeface="Calibri Light"/>
                <a:cs typeface="Calibri Light"/>
              </a:rPr>
              <a:t>šajā</a:t>
            </a:r>
            <a:r>
              <a:rPr lang="en-US">
                <a:ea typeface="Calibri Light"/>
                <a:cs typeface="Calibri Light"/>
              </a:rPr>
              <a:t> </a:t>
            </a:r>
            <a:r>
              <a:rPr lang="en-US" err="1">
                <a:ea typeface="Calibri Light"/>
                <a:cs typeface="Calibri Light"/>
              </a:rPr>
              <a:t>situācijā</a:t>
            </a:r>
            <a:r>
              <a:rPr lang="en-US">
                <a:ea typeface="Calibri Light"/>
                <a:cs typeface="Calibri Light"/>
              </a:rPr>
              <a:t> </a:t>
            </a:r>
            <a:r>
              <a:rPr lang="en-US" err="1">
                <a:ea typeface="Calibri Light"/>
                <a:cs typeface="Calibri Light"/>
              </a:rPr>
              <a:t>būs</a:t>
            </a:r>
            <a:r>
              <a:rPr lang="en-US">
                <a:ea typeface="Calibri Light"/>
                <a:cs typeface="Calibri Light"/>
              </a:rPr>
              <a:t> </a:t>
            </a:r>
            <a:r>
              <a:rPr lang="en-US" err="1">
                <a:ea typeface="Calibri Light"/>
                <a:cs typeface="Calibri Light"/>
              </a:rPr>
              <a:t>relācija</a:t>
            </a:r>
            <a:r>
              <a:rPr lang="en-US">
                <a:ea typeface="Calibri Light"/>
                <a:cs typeface="Calibri Light"/>
              </a:rPr>
              <a:t>?</a:t>
            </a:r>
            <a:endParaRPr lang="en-US"/>
          </a:p>
        </p:txBody>
      </p:sp>
      <p:pic>
        <p:nvPicPr>
          <p:cNvPr id="4" name="Content Placeholder 3" descr="A computer screen shot of white text&#10;&#10;AI-generated content may be incorrect.">
            <a:extLst>
              <a:ext uri="{FF2B5EF4-FFF2-40B4-BE49-F238E27FC236}">
                <a16:creationId xmlns:a16="http://schemas.microsoft.com/office/drawing/2014/main" id="{A7BE624C-BA72-8BCE-7DCC-DDF60FB31A45}"/>
              </a:ext>
            </a:extLst>
          </p:cNvPr>
          <p:cNvPicPr>
            <a:picLocks noGrp="1" noChangeAspect="1"/>
          </p:cNvPicPr>
          <p:nvPr>
            <p:ph idx="1"/>
          </p:nvPr>
        </p:nvPicPr>
        <p:blipFill>
          <a:blip r:embed="rId2"/>
          <a:stretch>
            <a:fillRect/>
          </a:stretch>
        </p:blipFill>
        <p:spPr>
          <a:xfrm>
            <a:off x="691608" y="1855265"/>
            <a:ext cx="10799491" cy="3474301"/>
          </a:xfrm>
        </p:spPr>
      </p:pic>
    </p:spTree>
    <p:extLst>
      <p:ext uri="{BB962C8B-B14F-4D97-AF65-F5344CB8AC3E}">
        <p14:creationId xmlns:p14="http://schemas.microsoft.com/office/powerpoint/2010/main" val="942276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FEBC68-8449-4583-AAC2-3761532792BA}"/>
              </a:ext>
            </a:extLst>
          </p:cNvPr>
          <p:cNvPicPr>
            <a:picLocks noGrp="1" noChangeAspect="1"/>
          </p:cNvPicPr>
          <p:nvPr>
            <p:ph idx="1"/>
          </p:nvPr>
        </p:nvPicPr>
        <p:blipFill>
          <a:blip r:embed="rId2"/>
          <a:stretch>
            <a:fillRect/>
          </a:stretch>
        </p:blipFill>
        <p:spPr>
          <a:xfrm>
            <a:off x="1350509" y="1202720"/>
            <a:ext cx="9490982" cy="4452560"/>
          </a:xfrm>
        </p:spPr>
      </p:pic>
    </p:spTree>
    <p:extLst>
      <p:ext uri="{BB962C8B-B14F-4D97-AF65-F5344CB8AC3E}">
        <p14:creationId xmlns:p14="http://schemas.microsoft.com/office/powerpoint/2010/main" val="226084581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88E5E-C1A5-8ED9-8C73-82F3A4360FB0}"/>
              </a:ext>
            </a:extLst>
          </p:cNvPr>
          <p:cNvSpPr>
            <a:spLocks noGrp="1"/>
          </p:cNvSpPr>
          <p:nvPr>
            <p:ph idx="1"/>
          </p:nvPr>
        </p:nvSpPr>
        <p:spPr>
          <a:xfrm>
            <a:off x="838200" y="199406"/>
            <a:ext cx="10515600" cy="5977557"/>
          </a:xfrm>
        </p:spPr>
        <p:txBody>
          <a:bodyPr vert="horz" lIns="91440" tIns="45720" rIns="91440" bIns="45720" rtlCol="0" anchor="t">
            <a:normAutofit/>
          </a:bodyPr>
          <a:lstStyle/>
          <a:p>
            <a:pPr>
              <a:buNone/>
            </a:pPr>
            <a:r>
              <a:rPr lang="en-US">
                <a:ea typeface="+mn-lt"/>
                <a:cs typeface="+mn-lt"/>
              </a:rPr>
              <a:t>SELECT </a:t>
            </a:r>
            <a:r>
              <a:rPr lang="en-US" err="1">
                <a:ea typeface="+mn-lt"/>
                <a:cs typeface="+mn-lt"/>
              </a:rPr>
              <a:t>vaicājuma</a:t>
            </a:r>
            <a:r>
              <a:rPr lang="en-US">
                <a:ea typeface="+mn-lt"/>
                <a:cs typeface="+mn-lt"/>
              </a:rPr>
              <a:t> </a:t>
            </a:r>
            <a:r>
              <a:rPr lang="en-US" err="1">
                <a:ea typeface="+mn-lt"/>
                <a:cs typeface="+mn-lt"/>
              </a:rPr>
              <a:t>anatomija</a:t>
            </a:r>
            <a:endParaRPr lang="en-US" err="1"/>
          </a:p>
          <a:p>
            <a:pPr>
              <a:buNone/>
            </a:pPr>
            <a:r>
              <a:rPr lang="en-US" err="1">
                <a:ea typeface="+mn-lt"/>
                <a:cs typeface="+mn-lt"/>
              </a:rPr>
              <a:t>Pilns</a:t>
            </a:r>
            <a:r>
              <a:rPr lang="en-US">
                <a:ea typeface="+mn-lt"/>
                <a:cs typeface="+mn-lt"/>
              </a:rPr>
              <a:t> SELECT </a:t>
            </a:r>
            <a:r>
              <a:rPr lang="en-US" err="1">
                <a:ea typeface="+mn-lt"/>
                <a:cs typeface="+mn-lt"/>
              </a:rPr>
              <a:t>vaicājums</a:t>
            </a:r>
            <a:r>
              <a:rPr lang="en-US">
                <a:ea typeface="+mn-lt"/>
                <a:cs typeface="+mn-lt"/>
              </a:rPr>
              <a:t> var </a:t>
            </a:r>
            <a:r>
              <a:rPr lang="en-US" err="1">
                <a:ea typeface="+mn-lt"/>
                <a:cs typeface="+mn-lt"/>
              </a:rPr>
              <a:t>sastāvēt</a:t>
            </a:r>
            <a:r>
              <a:rPr lang="en-US">
                <a:ea typeface="+mn-lt"/>
                <a:cs typeface="+mn-lt"/>
              </a:rPr>
              <a:t> no </a:t>
            </a:r>
            <a:r>
              <a:rPr lang="en-US" err="1">
                <a:ea typeface="+mn-lt"/>
                <a:cs typeface="+mn-lt"/>
              </a:rPr>
              <a:t>vairākām</a:t>
            </a:r>
            <a:r>
              <a:rPr lang="en-US">
                <a:ea typeface="+mn-lt"/>
                <a:cs typeface="+mn-lt"/>
              </a:rPr>
              <a:t> </a:t>
            </a:r>
            <a:r>
              <a:rPr lang="en-US" err="1">
                <a:ea typeface="+mn-lt"/>
                <a:cs typeface="+mn-lt"/>
              </a:rPr>
              <a:t>daļām</a:t>
            </a:r>
            <a:r>
              <a:rPr lang="en-US">
                <a:ea typeface="+mn-lt"/>
                <a:cs typeface="+mn-lt"/>
              </a:rPr>
              <a:t> (</a:t>
            </a:r>
            <a:r>
              <a:rPr lang="en-US" err="1">
                <a:ea typeface="+mn-lt"/>
                <a:cs typeface="+mn-lt"/>
              </a:rPr>
              <a:t>klauzulām</a:t>
            </a:r>
            <a:r>
              <a:rPr lang="en-US">
                <a:ea typeface="+mn-lt"/>
                <a:cs typeface="+mn-lt"/>
              </a:rPr>
              <a:t>). </a:t>
            </a:r>
            <a:r>
              <a:rPr lang="en-US" err="1">
                <a:ea typeface="+mn-lt"/>
                <a:cs typeface="+mn-lt"/>
              </a:rPr>
              <a:t>Apskatīsim</a:t>
            </a:r>
            <a:r>
              <a:rPr lang="en-US">
                <a:ea typeface="+mn-lt"/>
                <a:cs typeface="+mn-lt"/>
              </a:rPr>
              <a:t> </a:t>
            </a:r>
            <a:r>
              <a:rPr lang="en-US" err="1">
                <a:ea typeface="+mn-lt"/>
                <a:cs typeface="+mn-lt"/>
              </a:rPr>
              <a:t>tās</a:t>
            </a:r>
            <a:r>
              <a:rPr lang="en-US">
                <a:ea typeface="+mn-lt"/>
                <a:cs typeface="+mn-lt"/>
              </a:rPr>
              <a:t> </a:t>
            </a:r>
            <a:r>
              <a:rPr lang="en-US" err="1">
                <a:ea typeface="+mn-lt"/>
                <a:cs typeface="+mn-lt"/>
              </a:rPr>
              <a:t>tādā</a:t>
            </a:r>
            <a:r>
              <a:rPr lang="en-US">
                <a:ea typeface="+mn-lt"/>
                <a:cs typeface="+mn-lt"/>
              </a:rPr>
              <a:t> </a:t>
            </a:r>
            <a:r>
              <a:rPr lang="en-US" err="1">
                <a:ea typeface="+mn-lt"/>
                <a:cs typeface="+mn-lt"/>
              </a:rPr>
              <a:t>secībā</a:t>
            </a:r>
            <a:r>
              <a:rPr lang="en-US">
                <a:ea typeface="+mn-lt"/>
                <a:cs typeface="+mn-lt"/>
              </a:rPr>
              <a:t>, </a:t>
            </a:r>
            <a:r>
              <a:rPr lang="en-US" err="1">
                <a:ea typeface="+mn-lt"/>
                <a:cs typeface="+mn-lt"/>
              </a:rPr>
              <a:t>kādā</a:t>
            </a:r>
            <a:r>
              <a:rPr lang="en-US">
                <a:ea typeface="+mn-lt"/>
                <a:cs typeface="+mn-lt"/>
              </a:rPr>
              <a:t> </a:t>
            </a:r>
            <a:r>
              <a:rPr lang="en-US" err="1">
                <a:ea typeface="+mn-lt"/>
                <a:cs typeface="+mn-lt"/>
              </a:rPr>
              <a:t>tās</a:t>
            </a:r>
            <a:r>
              <a:rPr lang="en-US">
                <a:ea typeface="+mn-lt"/>
                <a:cs typeface="+mn-lt"/>
              </a:rPr>
              <a:t> </a:t>
            </a:r>
            <a:r>
              <a:rPr lang="en-US" err="1">
                <a:ea typeface="+mn-lt"/>
                <a:cs typeface="+mn-lt"/>
              </a:rPr>
              <a:t>parasti</a:t>
            </a:r>
            <a:r>
              <a:rPr lang="en-US">
                <a:ea typeface="+mn-lt"/>
                <a:cs typeface="+mn-lt"/>
              </a:rPr>
              <a:t> </a:t>
            </a:r>
            <a:r>
              <a:rPr lang="en-US" err="1">
                <a:ea typeface="+mn-lt"/>
                <a:cs typeface="+mn-lt"/>
              </a:rPr>
              <a:t>raksta</a:t>
            </a:r>
            <a:r>
              <a:rPr lang="en-US">
                <a:ea typeface="+mn-lt"/>
                <a:cs typeface="+mn-lt"/>
              </a:rPr>
              <a:t>:</a:t>
            </a:r>
            <a:endParaRPr lang="en-US"/>
          </a:p>
          <a:p>
            <a:pPr marL="0" indent="0">
              <a:buNone/>
            </a:pPr>
            <a:endParaRPr lang="en-US">
              <a:ea typeface="Calibri" panose="020F0502020204030204"/>
              <a:cs typeface="Calibri" panose="020F0502020204030204"/>
            </a:endParaRPr>
          </a:p>
        </p:txBody>
      </p:sp>
      <p:pic>
        <p:nvPicPr>
          <p:cNvPr id="4" name="Picture 3" descr="A screenshot of a computer screen&#10;&#10;AI-generated content may be incorrect.">
            <a:extLst>
              <a:ext uri="{FF2B5EF4-FFF2-40B4-BE49-F238E27FC236}">
                <a16:creationId xmlns:a16="http://schemas.microsoft.com/office/drawing/2014/main" id="{3ABF0C1C-D15C-4F38-06A2-0F6947A0381D}"/>
              </a:ext>
            </a:extLst>
          </p:cNvPr>
          <p:cNvPicPr>
            <a:picLocks noChangeAspect="1"/>
          </p:cNvPicPr>
          <p:nvPr/>
        </p:nvPicPr>
        <p:blipFill>
          <a:blip r:embed="rId2"/>
          <a:stretch>
            <a:fillRect/>
          </a:stretch>
        </p:blipFill>
        <p:spPr>
          <a:xfrm>
            <a:off x="1545257" y="2118732"/>
            <a:ext cx="7345168" cy="3484756"/>
          </a:xfrm>
          <a:prstGeom prst="rect">
            <a:avLst/>
          </a:prstGeom>
        </p:spPr>
      </p:pic>
    </p:spTree>
    <p:extLst>
      <p:ext uri="{BB962C8B-B14F-4D97-AF65-F5344CB8AC3E}">
        <p14:creationId xmlns:p14="http://schemas.microsoft.com/office/powerpoint/2010/main" val="379547437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D3E1D-6CB0-432A-DB71-5918BE996946}"/>
              </a:ext>
            </a:extLst>
          </p:cNvPr>
          <p:cNvSpPr>
            <a:spLocks noGrp="1"/>
          </p:cNvSpPr>
          <p:nvPr>
            <p:ph idx="1"/>
          </p:nvPr>
        </p:nvSpPr>
        <p:spPr>
          <a:xfrm>
            <a:off x="838200" y="162235"/>
            <a:ext cx="10515600" cy="6014728"/>
          </a:xfrm>
        </p:spPr>
        <p:txBody>
          <a:bodyPr vert="horz" lIns="91440" tIns="45720" rIns="91440" bIns="45720" rtlCol="0" anchor="t">
            <a:normAutofit/>
          </a:bodyPr>
          <a:lstStyle/>
          <a:p>
            <a:pPr>
              <a:buNone/>
            </a:pPr>
            <a:r>
              <a:rPr lang="en-US" sz="2000">
                <a:ea typeface="+mn-lt"/>
                <a:cs typeface="+mn-lt"/>
              </a:rPr>
              <a:t>SELECT un FROM — </a:t>
            </a:r>
            <a:r>
              <a:rPr lang="en-US" sz="2000" err="1">
                <a:ea typeface="+mn-lt"/>
                <a:cs typeface="+mn-lt"/>
              </a:rPr>
              <a:t>pamatu</a:t>
            </a:r>
            <a:r>
              <a:rPr lang="en-US" sz="2000">
                <a:ea typeface="+mn-lt"/>
                <a:cs typeface="+mn-lt"/>
              </a:rPr>
              <a:t> </a:t>
            </a:r>
            <a:r>
              <a:rPr lang="en-US" sz="2000" err="1">
                <a:ea typeface="+mn-lt"/>
                <a:cs typeface="+mn-lt"/>
              </a:rPr>
              <a:t>pamats</a:t>
            </a:r>
            <a:endParaRPr lang="en-US" sz="2000" err="1">
              <a:ea typeface="Calibri"/>
              <a:cs typeface="Calibri"/>
            </a:endParaRPr>
          </a:p>
          <a:p>
            <a:pPr>
              <a:buNone/>
            </a:pPr>
            <a:r>
              <a:rPr lang="en-US" sz="2000" err="1">
                <a:ea typeface="+mn-lt"/>
                <a:cs typeface="+mn-lt"/>
              </a:rPr>
              <a:t>Šīs</a:t>
            </a:r>
            <a:r>
              <a:rPr lang="en-US" sz="2000">
                <a:ea typeface="+mn-lt"/>
                <a:cs typeface="+mn-lt"/>
              </a:rPr>
              <a:t> </a:t>
            </a:r>
            <a:r>
              <a:rPr lang="en-US" sz="2000" err="1">
                <a:ea typeface="+mn-lt"/>
                <a:cs typeface="+mn-lt"/>
              </a:rPr>
              <a:t>ir</a:t>
            </a:r>
            <a:r>
              <a:rPr lang="en-US" sz="2000">
                <a:ea typeface="+mn-lt"/>
                <a:cs typeface="+mn-lt"/>
              </a:rPr>
              <a:t> </a:t>
            </a:r>
            <a:r>
              <a:rPr lang="en-US" sz="2000" err="1">
                <a:ea typeface="+mn-lt"/>
                <a:cs typeface="+mn-lt"/>
              </a:rPr>
              <a:t>vienīgās</a:t>
            </a:r>
            <a:r>
              <a:rPr lang="en-US" sz="2000">
                <a:ea typeface="+mn-lt"/>
                <a:cs typeface="+mn-lt"/>
              </a:rPr>
              <a:t> </a:t>
            </a:r>
            <a:r>
              <a:rPr lang="en-US" sz="2000" err="1">
                <a:ea typeface="+mn-lt"/>
                <a:cs typeface="+mn-lt"/>
              </a:rPr>
              <a:t>obligātās</a:t>
            </a:r>
            <a:r>
              <a:rPr lang="en-US" sz="2000">
                <a:ea typeface="+mn-lt"/>
                <a:cs typeface="+mn-lt"/>
              </a:rPr>
              <a:t> SELECT </a:t>
            </a:r>
            <a:r>
              <a:rPr lang="en-US" sz="2000" err="1">
                <a:ea typeface="+mn-lt"/>
                <a:cs typeface="+mn-lt"/>
              </a:rPr>
              <a:t>vaicājuma</a:t>
            </a:r>
            <a:r>
              <a:rPr lang="en-US" sz="2000">
                <a:ea typeface="+mn-lt"/>
                <a:cs typeface="+mn-lt"/>
              </a:rPr>
              <a:t> </a:t>
            </a:r>
            <a:r>
              <a:rPr lang="en-US" sz="2000" err="1">
                <a:ea typeface="+mn-lt"/>
                <a:cs typeface="+mn-lt"/>
              </a:rPr>
              <a:t>daļas</a:t>
            </a:r>
            <a:r>
              <a:rPr lang="en-US" sz="2000">
                <a:ea typeface="+mn-lt"/>
                <a:cs typeface="+mn-lt"/>
              </a:rPr>
              <a:t>.</a:t>
            </a:r>
            <a:endParaRPr lang="en-US" sz="2000">
              <a:ea typeface="Calibri"/>
              <a:cs typeface="Calibri"/>
            </a:endParaRPr>
          </a:p>
          <a:p>
            <a:pPr>
              <a:buFont typeface="Arial"/>
              <a:buChar char="•"/>
            </a:pPr>
            <a:r>
              <a:rPr lang="en-US" sz="2000">
                <a:ea typeface="+mn-lt"/>
                <a:cs typeface="+mn-lt"/>
              </a:rPr>
              <a:t>FROM </a:t>
            </a:r>
            <a:r>
              <a:rPr lang="en-US" sz="2000" err="1">
                <a:ea typeface="+mn-lt"/>
                <a:cs typeface="+mn-lt"/>
              </a:rPr>
              <a:t>norāda</a:t>
            </a:r>
            <a:r>
              <a:rPr lang="en-US" sz="2000">
                <a:ea typeface="+mn-lt"/>
                <a:cs typeface="+mn-lt"/>
              </a:rPr>
              <a:t> </a:t>
            </a:r>
            <a:r>
              <a:rPr lang="en-US" sz="2000" err="1">
                <a:ea typeface="+mn-lt"/>
                <a:cs typeface="+mn-lt"/>
              </a:rPr>
              <a:t>tabulu</a:t>
            </a:r>
            <a:r>
              <a:rPr lang="en-US" sz="2000">
                <a:ea typeface="+mn-lt"/>
                <a:cs typeface="+mn-lt"/>
              </a:rPr>
              <a:t>, no </a:t>
            </a:r>
            <a:r>
              <a:rPr lang="en-US" sz="2000" err="1">
                <a:ea typeface="+mn-lt"/>
                <a:cs typeface="+mn-lt"/>
              </a:rPr>
              <a:t>kuras</a:t>
            </a:r>
            <a:r>
              <a:rPr lang="en-US" sz="2000">
                <a:ea typeface="+mn-lt"/>
                <a:cs typeface="+mn-lt"/>
              </a:rPr>
              <a:t> </a:t>
            </a:r>
            <a:r>
              <a:rPr lang="en-US" sz="2000" err="1">
                <a:ea typeface="+mn-lt"/>
                <a:cs typeface="+mn-lt"/>
              </a:rPr>
              <a:t>ņemsim</a:t>
            </a:r>
            <a:r>
              <a:rPr lang="en-US" sz="2000">
                <a:ea typeface="+mn-lt"/>
                <a:cs typeface="+mn-lt"/>
              </a:rPr>
              <a:t> datus.</a:t>
            </a:r>
            <a:endParaRPr lang="en-US" sz="2000">
              <a:ea typeface="Calibri"/>
              <a:cs typeface="Calibri"/>
            </a:endParaRPr>
          </a:p>
          <a:p>
            <a:pPr>
              <a:buFont typeface="Arial"/>
              <a:buChar char="•"/>
            </a:pPr>
            <a:r>
              <a:rPr lang="en-US" sz="2000">
                <a:ea typeface="+mn-lt"/>
                <a:cs typeface="+mn-lt"/>
              </a:rPr>
              <a:t>SELECT </a:t>
            </a:r>
            <a:r>
              <a:rPr lang="en-US" sz="2000" err="1">
                <a:ea typeface="+mn-lt"/>
                <a:cs typeface="+mn-lt"/>
              </a:rPr>
              <a:t>norāda</a:t>
            </a:r>
            <a:r>
              <a:rPr lang="en-US" sz="2000">
                <a:ea typeface="+mn-lt"/>
                <a:cs typeface="+mn-lt"/>
              </a:rPr>
              <a:t>, </a:t>
            </a:r>
            <a:r>
              <a:rPr lang="en-US" sz="2000" err="1">
                <a:ea typeface="+mn-lt"/>
                <a:cs typeface="+mn-lt"/>
              </a:rPr>
              <a:t>kuras</a:t>
            </a:r>
            <a:r>
              <a:rPr lang="en-US" sz="2000">
                <a:ea typeface="+mn-lt"/>
                <a:cs typeface="+mn-lt"/>
              </a:rPr>
              <a:t> </a:t>
            </a:r>
            <a:r>
              <a:rPr lang="en-US" sz="2000" err="1">
                <a:ea typeface="+mn-lt"/>
                <a:cs typeface="+mn-lt"/>
              </a:rPr>
              <a:t>kolonnas</a:t>
            </a:r>
            <a:r>
              <a:rPr lang="en-US" sz="2000">
                <a:ea typeface="+mn-lt"/>
                <a:cs typeface="+mn-lt"/>
              </a:rPr>
              <a:t> no </a:t>
            </a:r>
            <a:r>
              <a:rPr lang="en-US" sz="2000" err="1">
                <a:ea typeface="+mn-lt"/>
                <a:cs typeface="+mn-lt"/>
              </a:rPr>
              <a:t>šīs</a:t>
            </a:r>
            <a:r>
              <a:rPr lang="en-US" sz="2000">
                <a:ea typeface="+mn-lt"/>
                <a:cs typeface="+mn-lt"/>
              </a:rPr>
              <a:t> </a:t>
            </a:r>
            <a:r>
              <a:rPr lang="en-US" sz="2000" err="1">
                <a:ea typeface="+mn-lt"/>
                <a:cs typeface="+mn-lt"/>
              </a:rPr>
              <a:t>tabulas</a:t>
            </a:r>
            <a:r>
              <a:rPr lang="en-US" sz="2000">
                <a:ea typeface="+mn-lt"/>
                <a:cs typeface="+mn-lt"/>
              </a:rPr>
              <a:t> </a:t>
            </a:r>
            <a:r>
              <a:rPr lang="en-US" sz="2000" err="1">
                <a:ea typeface="+mn-lt"/>
                <a:cs typeface="+mn-lt"/>
              </a:rPr>
              <a:t>rādīt</a:t>
            </a:r>
            <a:r>
              <a:rPr lang="en-US" sz="2000">
                <a:ea typeface="+mn-lt"/>
                <a:cs typeface="+mn-lt"/>
              </a:rPr>
              <a:t>.</a:t>
            </a:r>
            <a:endParaRPr lang="en-US" sz="2000">
              <a:ea typeface="Calibri" panose="020F0502020204030204"/>
              <a:cs typeface="Calibri" panose="020F0502020204030204"/>
            </a:endParaRPr>
          </a:p>
          <a:p>
            <a:pPr>
              <a:buFont typeface="Arial"/>
              <a:buChar char="•"/>
            </a:pPr>
            <a:endParaRPr lang="en-US" sz="2000">
              <a:ea typeface="+mn-lt"/>
              <a:cs typeface="+mn-lt"/>
            </a:endParaRPr>
          </a:p>
          <a:p>
            <a:pPr>
              <a:buFont typeface="Arial"/>
              <a:buChar char="•"/>
            </a:pPr>
            <a:endParaRPr lang="en-US" sz="2000">
              <a:ea typeface="+mn-lt"/>
              <a:cs typeface="+mn-lt"/>
            </a:endParaRPr>
          </a:p>
          <a:p>
            <a:pPr>
              <a:buFont typeface="Arial"/>
              <a:buChar char="•"/>
            </a:pPr>
            <a:endParaRPr lang="en-US" sz="2000">
              <a:ea typeface="+mn-lt"/>
              <a:cs typeface="+mn-lt"/>
            </a:endParaRPr>
          </a:p>
          <a:p>
            <a:pPr>
              <a:buFont typeface="Arial"/>
              <a:buChar char="•"/>
            </a:pPr>
            <a:endParaRPr lang="en-US" sz="2000">
              <a:ea typeface="+mn-lt"/>
              <a:cs typeface="+mn-lt"/>
            </a:endParaRPr>
          </a:p>
          <a:p>
            <a:pPr>
              <a:buFont typeface="Arial"/>
              <a:buChar char="•"/>
            </a:pPr>
            <a:endParaRPr lang="en-US" sz="2000">
              <a:ea typeface="+mn-lt"/>
              <a:cs typeface="+mn-lt"/>
            </a:endParaRPr>
          </a:p>
          <a:p>
            <a:pPr>
              <a:buNone/>
            </a:pPr>
            <a:r>
              <a:rPr lang="en-US" sz="2000" b="1">
                <a:ea typeface="+mn-lt"/>
                <a:cs typeface="+mn-lt"/>
              </a:rPr>
              <a:t>Aliasi (</a:t>
            </a:r>
            <a:r>
              <a:rPr lang="en-US" sz="2000" b="1" err="1">
                <a:ea typeface="+mn-lt"/>
                <a:cs typeface="+mn-lt"/>
              </a:rPr>
              <a:t>saīsinājumi</a:t>
            </a:r>
            <a:r>
              <a:rPr lang="en-US" sz="2000" b="1">
                <a:ea typeface="+mn-lt"/>
                <a:cs typeface="+mn-lt"/>
              </a:rPr>
              <a:t>):</a:t>
            </a:r>
            <a:r>
              <a:rPr lang="en-US" sz="2000">
                <a:ea typeface="+mn-lt"/>
                <a:cs typeface="+mn-lt"/>
              </a:rPr>
              <a:t> Lai </a:t>
            </a:r>
            <a:r>
              <a:rPr lang="en-US" sz="2000" err="1">
                <a:ea typeface="+mn-lt"/>
                <a:cs typeface="+mn-lt"/>
              </a:rPr>
              <a:t>vaicājumi</a:t>
            </a:r>
            <a:r>
              <a:rPr lang="en-US" sz="2000">
                <a:ea typeface="+mn-lt"/>
                <a:cs typeface="+mn-lt"/>
              </a:rPr>
              <a:t> </a:t>
            </a:r>
            <a:r>
              <a:rPr lang="en-US" sz="2000" err="1">
                <a:ea typeface="+mn-lt"/>
                <a:cs typeface="+mn-lt"/>
              </a:rPr>
              <a:t>būtu</a:t>
            </a:r>
            <a:r>
              <a:rPr lang="en-US" sz="2000">
                <a:ea typeface="+mn-lt"/>
                <a:cs typeface="+mn-lt"/>
              </a:rPr>
              <a:t> </a:t>
            </a:r>
            <a:r>
              <a:rPr lang="en-US" sz="2000" err="1">
                <a:ea typeface="+mn-lt"/>
                <a:cs typeface="+mn-lt"/>
              </a:rPr>
              <a:t>īsāki</a:t>
            </a:r>
            <a:r>
              <a:rPr lang="en-US" sz="2000">
                <a:ea typeface="+mn-lt"/>
                <a:cs typeface="+mn-lt"/>
              </a:rPr>
              <a:t> un </a:t>
            </a:r>
            <a:r>
              <a:rPr lang="en-US" sz="2000" err="1">
                <a:ea typeface="+mn-lt"/>
                <a:cs typeface="+mn-lt"/>
              </a:rPr>
              <a:t>lasāmāki</a:t>
            </a:r>
            <a:r>
              <a:rPr lang="en-US" sz="2000">
                <a:ea typeface="+mn-lt"/>
                <a:cs typeface="+mn-lt"/>
              </a:rPr>
              <a:t>, </a:t>
            </a:r>
            <a:r>
              <a:rPr lang="en-US" sz="2000" err="1">
                <a:ea typeface="+mn-lt"/>
                <a:cs typeface="+mn-lt"/>
              </a:rPr>
              <a:t>tabulām</a:t>
            </a:r>
            <a:r>
              <a:rPr lang="en-US" sz="2000">
                <a:ea typeface="+mn-lt"/>
                <a:cs typeface="+mn-lt"/>
              </a:rPr>
              <a:t> un </a:t>
            </a:r>
            <a:r>
              <a:rPr lang="en-US" sz="2000" err="1">
                <a:ea typeface="+mn-lt"/>
                <a:cs typeface="+mn-lt"/>
              </a:rPr>
              <a:t>kolonnām</a:t>
            </a:r>
            <a:r>
              <a:rPr lang="en-US" sz="2000">
                <a:ea typeface="+mn-lt"/>
                <a:cs typeface="+mn-lt"/>
              </a:rPr>
              <a:t> var </a:t>
            </a:r>
            <a:r>
              <a:rPr lang="en-US" sz="2000" err="1">
                <a:ea typeface="+mn-lt"/>
                <a:cs typeface="+mn-lt"/>
              </a:rPr>
              <a:t>piešķirt</a:t>
            </a:r>
            <a:r>
              <a:rPr lang="en-US" sz="2000">
                <a:ea typeface="+mn-lt"/>
                <a:cs typeface="+mn-lt"/>
              </a:rPr>
              <a:t> </a:t>
            </a:r>
            <a:r>
              <a:rPr lang="en-US" sz="2000" err="1">
                <a:ea typeface="+mn-lt"/>
                <a:cs typeface="+mn-lt"/>
              </a:rPr>
              <a:t>saīsinājumus</a:t>
            </a:r>
            <a:r>
              <a:rPr lang="en-US" sz="2000">
                <a:ea typeface="+mn-lt"/>
                <a:cs typeface="+mn-lt"/>
              </a:rPr>
              <a:t> (</a:t>
            </a:r>
            <a:r>
              <a:rPr lang="en-US" sz="2000" err="1">
                <a:ea typeface="+mn-lt"/>
                <a:cs typeface="+mn-lt"/>
              </a:rPr>
              <a:t>aliasus</a:t>
            </a:r>
            <a:r>
              <a:rPr lang="en-US" sz="2000">
                <a:ea typeface="+mn-lt"/>
                <a:cs typeface="+mn-lt"/>
              </a:rPr>
              <a:t>) </a:t>
            </a:r>
            <a:r>
              <a:rPr lang="en-US" sz="2000" err="1">
                <a:ea typeface="+mn-lt"/>
                <a:cs typeface="+mn-lt"/>
              </a:rPr>
              <a:t>ar</a:t>
            </a:r>
            <a:r>
              <a:rPr lang="en-US" sz="2000">
                <a:ea typeface="+mn-lt"/>
                <a:cs typeface="+mn-lt"/>
              </a:rPr>
              <a:t> </a:t>
            </a:r>
            <a:r>
              <a:rPr lang="en-US" sz="2000" err="1">
                <a:ea typeface="+mn-lt"/>
                <a:cs typeface="+mn-lt"/>
              </a:rPr>
              <a:t>vārdu</a:t>
            </a:r>
            <a:r>
              <a:rPr lang="en-US" sz="2000">
                <a:ea typeface="+mn-lt"/>
                <a:cs typeface="+mn-lt"/>
              </a:rPr>
              <a:t> AS</a:t>
            </a:r>
            <a:endParaRPr lang="en-US" sz="2000"/>
          </a:p>
          <a:p>
            <a:pPr marL="0" indent="0">
              <a:buNone/>
            </a:pPr>
            <a:endParaRPr lang="en-US">
              <a:ea typeface="Calibri" panose="020F0502020204030204"/>
              <a:cs typeface="Calibri" panose="020F0502020204030204"/>
            </a:endParaRPr>
          </a:p>
        </p:txBody>
      </p:sp>
      <p:pic>
        <p:nvPicPr>
          <p:cNvPr id="4" name="Picture 3" descr="A black screen with white text&#10;&#10;AI-generated content may be incorrect.">
            <a:extLst>
              <a:ext uri="{FF2B5EF4-FFF2-40B4-BE49-F238E27FC236}">
                <a16:creationId xmlns:a16="http://schemas.microsoft.com/office/drawing/2014/main" id="{BF3062F3-D783-A3C6-EF54-39C14866CB97}"/>
              </a:ext>
            </a:extLst>
          </p:cNvPr>
          <p:cNvPicPr>
            <a:picLocks noChangeAspect="1"/>
          </p:cNvPicPr>
          <p:nvPr/>
        </p:nvPicPr>
        <p:blipFill>
          <a:blip r:embed="rId2"/>
          <a:stretch>
            <a:fillRect/>
          </a:stretch>
        </p:blipFill>
        <p:spPr>
          <a:xfrm>
            <a:off x="1011161" y="1817417"/>
            <a:ext cx="7623484" cy="1903606"/>
          </a:xfrm>
          <a:prstGeom prst="rect">
            <a:avLst/>
          </a:prstGeom>
        </p:spPr>
      </p:pic>
      <p:pic>
        <p:nvPicPr>
          <p:cNvPr id="5" name="Picture 4" descr="A black screen with white text&#10;&#10;AI-generated content may be incorrect.">
            <a:extLst>
              <a:ext uri="{FF2B5EF4-FFF2-40B4-BE49-F238E27FC236}">
                <a16:creationId xmlns:a16="http://schemas.microsoft.com/office/drawing/2014/main" id="{387E36AC-ACAA-0CD8-58B2-C89B58EB5134}"/>
              </a:ext>
            </a:extLst>
          </p:cNvPr>
          <p:cNvPicPr>
            <a:picLocks noChangeAspect="1"/>
          </p:cNvPicPr>
          <p:nvPr/>
        </p:nvPicPr>
        <p:blipFill>
          <a:blip r:embed="rId3"/>
          <a:stretch>
            <a:fillRect/>
          </a:stretch>
        </p:blipFill>
        <p:spPr>
          <a:xfrm>
            <a:off x="840872" y="4468271"/>
            <a:ext cx="10640354" cy="1396922"/>
          </a:xfrm>
          <a:prstGeom prst="rect">
            <a:avLst/>
          </a:prstGeom>
        </p:spPr>
      </p:pic>
    </p:spTree>
    <p:extLst>
      <p:ext uri="{BB962C8B-B14F-4D97-AF65-F5344CB8AC3E}">
        <p14:creationId xmlns:p14="http://schemas.microsoft.com/office/powerpoint/2010/main" val="382859204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CC33E-E234-77F5-09D9-0B6565323B84}"/>
              </a:ext>
            </a:extLst>
          </p:cNvPr>
          <p:cNvSpPr>
            <a:spLocks noGrp="1"/>
          </p:cNvSpPr>
          <p:nvPr>
            <p:ph idx="1"/>
          </p:nvPr>
        </p:nvSpPr>
        <p:spPr>
          <a:xfrm>
            <a:off x="838200" y="87894"/>
            <a:ext cx="10515600" cy="6089069"/>
          </a:xfrm>
        </p:spPr>
        <p:txBody>
          <a:bodyPr vert="horz" lIns="91440" tIns="45720" rIns="91440" bIns="45720" rtlCol="0" anchor="t">
            <a:normAutofit/>
          </a:bodyPr>
          <a:lstStyle/>
          <a:p>
            <a:pPr>
              <a:buNone/>
            </a:pPr>
            <a:r>
              <a:rPr lang="en-US">
                <a:ea typeface="+mn-lt"/>
                <a:cs typeface="+mn-lt"/>
              </a:rPr>
              <a:t>WHERE — datu </a:t>
            </a:r>
            <a:r>
              <a:rPr lang="en-US" err="1">
                <a:ea typeface="+mn-lt"/>
                <a:cs typeface="+mn-lt"/>
              </a:rPr>
              <a:t>filtrēšana</a:t>
            </a:r>
            <a:endParaRPr lang="en-US" err="1"/>
          </a:p>
          <a:p>
            <a:pPr>
              <a:buNone/>
            </a:pPr>
            <a:r>
              <a:rPr lang="en-US">
                <a:ea typeface="+mn-lt"/>
                <a:cs typeface="+mn-lt"/>
              </a:rPr>
              <a:t>WHERE </a:t>
            </a:r>
            <a:r>
              <a:rPr lang="en-US" err="1">
                <a:ea typeface="+mn-lt"/>
                <a:cs typeface="+mn-lt"/>
              </a:rPr>
              <a:t>klauzula</a:t>
            </a:r>
            <a:r>
              <a:rPr lang="en-US">
                <a:ea typeface="+mn-lt"/>
                <a:cs typeface="+mn-lt"/>
              </a:rPr>
              <a:t> </a:t>
            </a:r>
            <a:r>
              <a:rPr lang="en-US" err="1">
                <a:ea typeface="+mn-lt"/>
                <a:cs typeface="+mn-lt"/>
              </a:rPr>
              <a:t>ir</a:t>
            </a:r>
            <a:r>
              <a:rPr lang="en-US">
                <a:ea typeface="+mn-lt"/>
                <a:cs typeface="+mn-lt"/>
              </a:rPr>
              <a:t> </a:t>
            </a:r>
            <a:r>
              <a:rPr lang="en-US" err="1">
                <a:ea typeface="+mn-lt"/>
                <a:cs typeface="+mn-lt"/>
              </a:rPr>
              <a:t>kā</a:t>
            </a:r>
            <a:r>
              <a:rPr lang="en-US">
                <a:ea typeface="+mn-lt"/>
                <a:cs typeface="+mn-lt"/>
              </a:rPr>
              <a:t> </a:t>
            </a:r>
            <a:r>
              <a:rPr lang="en-US" err="1">
                <a:ea typeface="+mn-lt"/>
                <a:cs typeface="+mn-lt"/>
              </a:rPr>
              <a:t>siets</a:t>
            </a:r>
            <a:r>
              <a:rPr lang="en-US">
                <a:ea typeface="+mn-lt"/>
                <a:cs typeface="+mn-lt"/>
              </a:rPr>
              <a:t>, kas </a:t>
            </a:r>
            <a:r>
              <a:rPr lang="en-US" err="1">
                <a:ea typeface="+mn-lt"/>
                <a:cs typeface="+mn-lt"/>
              </a:rPr>
              <a:t>atlaiž</a:t>
            </a:r>
            <a:r>
              <a:rPr lang="en-US">
                <a:ea typeface="+mn-lt"/>
                <a:cs typeface="+mn-lt"/>
              </a:rPr>
              <a:t> cauri </a:t>
            </a:r>
            <a:r>
              <a:rPr lang="en-US" err="1">
                <a:ea typeface="+mn-lt"/>
                <a:cs typeface="+mn-lt"/>
              </a:rPr>
              <a:t>tikai</a:t>
            </a:r>
            <a:r>
              <a:rPr lang="en-US">
                <a:ea typeface="+mn-lt"/>
                <a:cs typeface="+mn-lt"/>
              </a:rPr>
              <a:t> </a:t>
            </a:r>
            <a:r>
              <a:rPr lang="en-US" err="1">
                <a:ea typeface="+mn-lt"/>
                <a:cs typeface="+mn-lt"/>
              </a:rPr>
              <a:t>tās</a:t>
            </a:r>
            <a:r>
              <a:rPr lang="en-US">
                <a:ea typeface="+mn-lt"/>
                <a:cs typeface="+mn-lt"/>
              </a:rPr>
              <a:t> </a:t>
            </a:r>
            <a:r>
              <a:rPr lang="en-US" err="1">
                <a:ea typeface="+mn-lt"/>
                <a:cs typeface="+mn-lt"/>
              </a:rPr>
              <a:t>rindas</a:t>
            </a:r>
            <a:r>
              <a:rPr lang="en-US">
                <a:ea typeface="+mn-lt"/>
                <a:cs typeface="+mn-lt"/>
              </a:rPr>
              <a:t>, kas </a:t>
            </a:r>
            <a:r>
              <a:rPr lang="en-US" err="1">
                <a:ea typeface="+mn-lt"/>
                <a:cs typeface="+mn-lt"/>
              </a:rPr>
              <a:t>atbilst</a:t>
            </a:r>
            <a:r>
              <a:rPr lang="en-US">
                <a:ea typeface="+mn-lt"/>
                <a:cs typeface="+mn-lt"/>
              </a:rPr>
              <a:t> </a:t>
            </a:r>
            <a:r>
              <a:rPr lang="en-US" err="1">
                <a:ea typeface="+mn-lt"/>
                <a:cs typeface="+mn-lt"/>
              </a:rPr>
              <a:t>noteiktam</a:t>
            </a:r>
            <a:r>
              <a:rPr lang="en-US">
                <a:ea typeface="+mn-lt"/>
                <a:cs typeface="+mn-lt"/>
              </a:rPr>
              <a:t> </a:t>
            </a:r>
            <a:r>
              <a:rPr lang="en-US" err="1">
                <a:ea typeface="+mn-lt"/>
                <a:cs typeface="+mn-lt"/>
              </a:rPr>
              <a:t>nosacījumam</a:t>
            </a:r>
            <a:r>
              <a:rPr lang="en-US">
                <a:ea typeface="+mn-lt"/>
                <a:cs typeface="+mn-lt"/>
              </a:rPr>
              <a:t>.</a:t>
            </a:r>
            <a:endParaRPr lang="en-US"/>
          </a:p>
          <a:p>
            <a:pPr>
              <a:buNone/>
            </a:pPr>
            <a:r>
              <a:rPr lang="en-US" b="1" err="1">
                <a:ea typeface="+mn-lt"/>
                <a:cs typeface="+mn-lt"/>
              </a:rPr>
              <a:t>Salīdzināšanas</a:t>
            </a:r>
            <a:r>
              <a:rPr lang="en-US" b="1">
                <a:ea typeface="+mn-lt"/>
                <a:cs typeface="+mn-lt"/>
              </a:rPr>
              <a:t> </a:t>
            </a:r>
            <a:r>
              <a:rPr lang="en-US" b="1" err="1">
                <a:ea typeface="+mn-lt"/>
                <a:cs typeface="+mn-lt"/>
              </a:rPr>
              <a:t>operatori</a:t>
            </a:r>
            <a:r>
              <a:rPr lang="en-US" b="1">
                <a:ea typeface="+mn-lt"/>
                <a:cs typeface="+mn-lt"/>
              </a:rPr>
              <a:t>:</a:t>
            </a:r>
            <a:endParaRPr lang="en-US"/>
          </a:p>
          <a:p>
            <a:pPr>
              <a:buFont typeface="Arial"/>
              <a:buChar char="•"/>
            </a:pPr>
            <a:r>
              <a:rPr lang="en-US" err="1">
                <a:ea typeface="+mn-lt"/>
                <a:cs typeface="+mn-lt"/>
              </a:rPr>
              <a:t>Vienāds</a:t>
            </a:r>
            <a:r>
              <a:rPr lang="en-US">
                <a:ea typeface="+mn-lt"/>
                <a:cs typeface="+mn-lt"/>
              </a:rPr>
              <a:t>: =</a:t>
            </a:r>
            <a:endParaRPr lang="en-US"/>
          </a:p>
          <a:p>
            <a:pPr>
              <a:buFont typeface="Arial"/>
              <a:buChar char="•"/>
            </a:pPr>
            <a:r>
              <a:rPr lang="en-US">
                <a:ea typeface="+mn-lt"/>
                <a:cs typeface="+mn-lt"/>
              </a:rPr>
              <a:t>Nav </a:t>
            </a:r>
            <a:r>
              <a:rPr lang="en-US" err="1">
                <a:ea typeface="+mn-lt"/>
                <a:cs typeface="+mn-lt"/>
              </a:rPr>
              <a:t>vienāds</a:t>
            </a:r>
            <a:r>
              <a:rPr lang="en-US">
                <a:ea typeface="+mn-lt"/>
                <a:cs typeface="+mn-lt"/>
              </a:rPr>
              <a:t>: != </a:t>
            </a:r>
            <a:r>
              <a:rPr lang="en-US" err="1">
                <a:ea typeface="+mn-lt"/>
                <a:cs typeface="+mn-lt"/>
              </a:rPr>
              <a:t>vai</a:t>
            </a:r>
            <a:r>
              <a:rPr lang="en-US">
                <a:ea typeface="+mn-lt"/>
                <a:cs typeface="+mn-lt"/>
              </a:rPr>
              <a:t> &lt;&gt;</a:t>
            </a:r>
            <a:endParaRPr lang="en-US"/>
          </a:p>
          <a:p>
            <a:pPr>
              <a:buFont typeface="Arial"/>
              <a:buChar char="•"/>
            </a:pPr>
            <a:r>
              <a:rPr lang="en-US" err="1">
                <a:ea typeface="+mn-lt"/>
                <a:cs typeface="+mn-lt"/>
              </a:rPr>
              <a:t>Lielāks</a:t>
            </a:r>
            <a:r>
              <a:rPr lang="en-US">
                <a:ea typeface="+mn-lt"/>
                <a:cs typeface="+mn-lt"/>
              </a:rPr>
              <a:t>/</a:t>
            </a:r>
            <a:r>
              <a:rPr lang="en-US" err="1">
                <a:ea typeface="+mn-lt"/>
                <a:cs typeface="+mn-lt"/>
              </a:rPr>
              <a:t>mazāks</a:t>
            </a:r>
            <a:r>
              <a:rPr lang="en-US">
                <a:ea typeface="+mn-lt"/>
                <a:cs typeface="+mn-lt"/>
              </a:rPr>
              <a:t>: &gt;, &lt;, &gt;=, &lt;=</a:t>
            </a:r>
            <a:endParaRPr lang="en-US"/>
          </a:p>
          <a:p>
            <a:pPr marL="0" indent="0">
              <a:buNone/>
            </a:pPr>
            <a:endParaRPr lang="en-US">
              <a:ea typeface="Calibri" panose="020F0502020204030204"/>
              <a:cs typeface="Calibri" panose="020F0502020204030204"/>
            </a:endParaRPr>
          </a:p>
        </p:txBody>
      </p:sp>
      <p:pic>
        <p:nvPicPr>
          <p:cNvPr id="4" name="Picture 3" descr="A black background with white text&#10;&#10;AI-generated content may be incorrect.">
            <a:extLst>
              <a:ext uri="{FF2B5EF4-FFF2-40B4-BE49-F238E27FC236}">
                <a16:creationId xmlns:a16="http://schemas.microsoft.com/office/drawing/2014/main" id="{F31AC017-AEE6-5329-632A-5CB7CA129E58}"/>
              </a:ext>
            </a:extLst>
          </p:cNvPr>
          <p:cNvPicPr>
            <a:picLocks noChangeAspect="1"/>
          </p:cNvPicPr>
          <p:nvPr/>
        </p:nvPicPr>
        <p:blipFill>
          <a:blip r:embed="rId2"/>
          <a:stretch>
            <a:fillRect/>
          </a:stretch>
        </p:blipFill>
        <p:spPr>
          <a:xfrm>
            <a:off x="841801" y="3680484"/>
            <a:ext cx="8315325" cy="2433521"/>
          </a:xfrm>
          <a:prstGeom prst="rect">
            <a:avLst/>
          </a:prstGeom>
        </p:spPr>
      </p:pic>
    </p:spTree>
    <p:extLst>
      <p:ext uri="{BB962C8B-B14F-4D97-AF65-F5344CB8AC3E}">
        <p14:creationId xmlns:p14="http://schemas.microsoft.com/office/powerpoint/2010/main" val="124206443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84C7BB-AFF3-D4CE-207E-4D773335F29D}"/>
              </a:ext>
            </a:extLst>
          </p:cNvPr>
          <p:cNvSpPr>
            <a:spLocks noGrp="1"/>
          </p:cNvSpPr>
          <p:nvPr>
            <p:ph idx="1"/>
          </p:nvPr>
        </p:nvSpPr>
        <p:spPr>
          <a:xfrm>
            <a:off x="838200" y="264455"/>
            <a:ext cx="10515600" cy="5912508"/>
          </a:xfrm>
        </p:spPr>
        <p:txBody>
          <a:bodyPr vert="horz" lIns="91440" tIns="45720" rIns="91440" bIns="45720" rtlCol="0" anchor="t">
            <a:normAutofit/>
          </a:bodyPr>
          <a:lstStyle/>
          <a:p>
            <a:pPr>
              <a:buNone/>
            </a:pPr>
            <a:r>
              <a:rPr lang="en-US" b="1" err="1">
                <a:ea typeface="+mn-lt"/>
                <a:cs typeface="+mn-lt"/>
              </a:rPr>
              <a:t>Loģiskie</a:t>
            </a:r>
            <a:r>
              <a:rPr lang="en-US" b="1">
                <a:ea typeface="+mn-lt"/>
                <a:cs typeface="+mn-lt"/>
              </a:rPr>
              <a:t> </a:t>
            </a:r>
            <a:r>
              <a:rPr lang="en-US" b="1" err="1">
                <a:ea typeface="+mn-lt"/>
                <a:cs typeface="+mn-lt"/>
              </a:rPr>
              <a:t>operatori</a:t>
            </a:r>
            <a:r>
              <a:rPr lang="en-US" b="1">
                <a:ea typeface="+mn-lt"/>
                <a:cs typeface="+mn-lt"/>
              </a:rPr>
              <a:t> AND un OR:</a:t>
            </a:r>
            <a:endParaRPr lang="en-US"/>
          </a:p>
          <a:p>
            <a:pPr>
              <a:buFont typeface="Arial"/>
              <a:buChar char="•"/>
            </a:pPr>
            <a:r>
              <a:rPr lang="en-US">
                <a:ea typeface="+mn-lt"/>
                <a:cs typeface="+mn-lt"/>
              </a:rPr>
              <a:t>AND: </a:t>
            </a:r>
            <a:r>
              <a:rPr lang="en-US" err="1">
                <a:ea typeface="+mn-lt"/>
                <a:cs typeface="+mn-lt"/>
              </a:rPr>
              <a:t>visiem</a:t>
            </a:r>
            <a:r>
              <a:rPr lang="en-US">
                <a:ea typeface="+mn-lt"/>
                <a:cs typeface="+mn-lt"/>
              </a:rPr>
              <a:t> </a:t>
            </a:r>
            <a:r>
              <a:rPr lang="en-US" err="1">
                <a:ea typeface="+mn-lt"/>
                <a:cs typeface="+mn-lt"/>
              </a:rPr>
              <a:t>nosacījumiem</a:t>
            </a:r>
            <a:r>
              <a:rPr lang="en-US">
                <a:ea typeface="+mn-lt"/>
                <a:cs typeface="+mn-lt"/>
              </a:rPr>
              <a:t> </a:t>
            </a:r>
            <a:r>
              <a:rPr lang="en-US" err="1">
                <a:ea typeface="+mn-lt"/>
                <a:cs typeface="+mn-lt"/>
              </a:rPr>
              <a:t>jābūt</a:t>
            </a:r>
            <a:r>
              <a:rPr lang="en-US">
                <a:ea typeface="+mn-lt"/>
                <a:cs typeface="+mn-lt"/>
              </a:rPr>
              <a:t> </a:t>
            </a:r>
            <a:r>
              <a:rPr lang="en-US" err="1">
                <a:ea typeface="+mn-lt"/>
                <a:cs typeface="+mn-lt"/>
              </a:rPr>
              <a:t>patiesiem</a:t>
            </a:r>
            <a:r>
              <a:rPr lang="en-US">
                <a:ea typeface="+mn-lt"/>
                <a:cs typeface="+mn-lt"/>
              </a:rPr>
              <a:t>.</a:t>
            </a:r>
            <a:endParaRPr lang="en-US"/>
          </a:p>
          <a:p>
            <a:pPr>
              <a:buFont typeface="Arial"/>
              <a:buChar char="•"/>
            </a:pPr>
            <a:r>
              <a:rPr lang="en-US">
                <a:ea typeface="+mn-lt"/>
                <a:cs typeface="+mn-lt"/>
              </a:rPr>
              <a:t>OR: </a:t>
            </a:r>
            <a:r>
              <a:rPr lang="en-US" err="1">
                <a:ea typeface="+mn-lt"/>
                <a:cs typeface="+mn-lt"/>
              </a:rPr>
              <a:t>pietiek</a:t>
            </a:r>
            <a:r>
              <a:rPr lang="en-US">
                <a:ea typeface="+mn-lt"/>
                <a:cs typeface="+mn-lt"/>
              </a:rPr>
              <a:t> </a:t>
            </a:r>
            <a:r>
              <a:rPr lang="en-US" err="1">
                <a:ea typeface="+mn-lt"/>
                <a:cs typeface="+mn-lt"/>
              </a:rPr>
              <a:t>ar</a:t>
            </a:r>
            <a:r>
              <a:rPr lang="en-US">
                <a:ea typeface="+mn-lt"/>
                <a:cs typeface="+mn-lt"/>
              </a:rPr>
              <a:t> </a:t>
            </a:r>
            <a:r>
              <a:rPr lang="en-US" err="1">
                <a:ea typeface="+mn-lt"/>
                <a:cs typeface="+mn-lt"/>
              </a:rPr>
              <a:t>vienu</a:t>
            </a:r>
            <a:r>
              <a:rPr lang="en-US">
                <a:ea typeface="+mn-lt"/>
                <a:cs typeface="+mn-lt"/>
              </a:rPr>
              <a:t> </a:t>
            </a:r>
            <a:r>
              <a:rPr lang="en-US" err="1">
                <a:ea typeface="+mn-lt"/>
                <a:cs typeface="+mn-lt"/>
              </a:rPr>
              <a:t>patiesu</a:t>
            </a:r>
            <a:r>
              <a:rPr lang="en-US">
                <a:ea typeface="+mn-lt"/>
                <a:cs typeface="+mn-lt"/>
              </a:rPr>
              <a:t> </a:t>
            </a:r>
            <a:r>
              <a:rPr lang="en-US" err="1">
                <a:ea typeface="+mn-lt"/>
                <a:cs typeface="+mn-lt"/>
              </a:rPr>
              <a:t>nosacījumu</a:t>
            </a:r>
            <a:r>
              <a:rPr lang="en-US">
                <a:ea typeface="+mn-lt"/>
                <a:cs typeface="+mn-lt"/>
              </a:rPr>
              <a:t>.</a:t>
            </a:r>
            <a:endParaRPr lang="en-US"/>
          </a:p>
          <a:p>
            <a:pPr marL="0" indent="0">
              <a:buNone/>
            </a:pPr>
            <a:endParaRPr lang="en-US">
              <a:ea typeface="Calibri" panose="020F0502020204030204"/>
              <a:cs typeface="Calibri" panose="020F0502020204030204"/>
            </a:endParaRPr>
          </a:p>
        </p:txBody>
      </p:sp>
      <p:pic>
        <p:nvPicPr>
          <p:cNvPr id="4" name="Picture 3">
            <a:extLst>
              <a:ext uri="{FF2B5EF4-FFF2-40B4-BE49-F238E27FC236}">
                <a16:creationId xmlns:a16="http://schemas.microsoft.com/office/drawing/2014/main" id="{53C763D9-D3BC-28F5-6F79-67BB0B10154E}"/>
              </a:ext>
            </a:extLst>
          </p:cNvPr>
          <p:cNvPicPr>
            <a:picLocks noChangeAspect="1"/>
          </p:cNvPicPr>
          <p:nvPr/>
        </p:nvPicPr>
        <p:blipFill>
          <a:blip r:embed="rId2"/>
          <a:stretch>
            <a:fillRect/>
          </a:stretch>
        </p:blipFill>
        <p:spPr>
          <a:xfrm>
            <a:off x="840988" y="1820321"/>
            <a:ext cx="10630829" cy="968529"/>
          </a:xfrm>
          <a:prstGeom prst="rect">
            <a:avLst/>
          </a:prstGeom>
        </p:spPr>
      </p:pic>
      <p:sp>
        <p:nvSpPr>
          <p:cNvPr id="5" name="TextBox 4">
            <a:extLst>
              <a:ext uri="{FF2B5EF4-FFF2-40B4-BE49-F238E27FC236}">
                <a16:creationId xmlns:a16="http://schemas.microsoft.com/office/drawing/2014/main" id="{A06E3B3D-D1EA-D9FC-8992-ED54276659FE}"/>
              </a:ext>
            </a:extLst>
          </p:cNvPr>
          <p:cNvSpPr txBox="1"/>
          <p:nvPr/>
        </p:nvSpPr>
        <p:spPr>
          <a:xfrm>
            <a:off x="863600" y="3190240"/>
            <a:ext cx="10728960"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ea typeface="+mn-lt"/>
                <a:cs typeface="+mn-lt"/>
              </a:rPr>
              <a:t>Citi </a:t>
            </a:r>
            <a:r>
              <a:rPr lang="en-US" sz="2800" b="1" err="1">
                <a:ea typeface="+mn-lt"/>
                <a:cs typeface="+mn-lt"/>
              </a:rPr>
              <a:t>noderīgi</a:t>
            </a:r>
            <a:r>
              <a:rPr lang="en-US" sz="2800" b="1">
                <a:ea typeface="+mn-lt"/>
                <a:cs typeface="+mn-lt"/>
              </a:rPr>
              <a:t> WHERE </a:t>
            </a:r>
            <a:r>
              <a:rPr lang="en-US" sz="2800" b="1" err="1">
                <a:ea typeface="+mn-lt"/>
                <a:cs typeface="+mn-lt"/>
              </a:rPr>
              <a:t>operatori</a:t>
            </a:r>
            <a:r>
              <a:rPr lang="en-US" sz="2800" b="1">
                <a:ea typeface="+mn-lt"/>
                <a:cs typeface="+mn-lt"/>
              </a:rPr>
              <a:t>:</a:t>
            </a:r>
            <a:endParaRPr lang="en-US" sz="2800">
              <a:ea typeface="Calibri"/>
              <a:cs typeface="Calibri"/>
            </a:endParaRPr>
          </a:p>
          <a:p>
            <a:pPr marL="285750" indent="-285750">
              <a:buFont typeface="Arial"/>
              <a:buChar char="•"/>
            </a:pPr>
            <a:r>
              <a:rPr lang="en-US" sz="2800">
                <a:ea typeface="+mn-lt"/>
                <a:cs typeface="+mn-lt"/>
              </a:rPr>
              <a:t>LIKE: </a:t>
            </a:r>
            <a:r>
              <a:rPr lang="en-US" sz="2800" err="1">
                <a:ea typeface="+mn-lt"/>
                <a:cs typeface="+mn-lt"/>
              </a:rPr>
              <a:t>meklēšanai</a:t>
            </a:r>
            <a:r>
              <a:rPr lang="en-US" sz="2800">
                <a:ea typeface="+mn-lt"/>
                <a:cs typeface="+mn-lt"/>
              </a:rPr>
              <a:t> </a:t>
            </a:r>
            <a:r>
              <a:rPr lang="en-US" sz="2800" err="1">
                <a:ea typeface="+mn-lt"/>
                <a:cs typeface="+mn-lt"/>
              </a:rPr>
              <a:t>pēc</a:t>
            </a:r>
            <a:r>
              <a:rPr lang="en-US" sz="2800">
                <a:ea typeface="+mn-lt"/>
                <a:cs typeface="+mn-lt"/>
              </a:rPr>
              <a:t> </a:t>
            </a:r>
            <a:r>
              <a:rPr lang="en-US" sz="2800" err="1">
                <a:ea typeface="+mn-lt"/>
                <a:cs typeface="+mn-lt"/>
              </a:rPr>
              <a:t>parauga</a:t>
            </a:r>
            <a:r>
              <a:rPr lang="en-US" sz="2800">
                <a:ea typeface="+mn-lt"/>
                <a:cs typeface="+mn-lt"/>
              </a:rPr>
              <a:t> (</a:t>
            </a:r>
            <a:r>
              <a:rPr lang="en-US" sz="2800" err="1">
                <a:ea typeface="+mn-lt"/>
                <a:cs typeface="+mn-lt"/>
              </a:rPr>
              <a:t>simbols</a:t>
            </a:r>
            <a:r>
              <a:rPr lang="en-US" sz="2800">
                <a:ea typeface="+mn-lt"/>
                <a:cs typeface="+mn-lt"/>
              </a:rPr>
              <a:t> % </a:t>
            </a:r>
            <a:r>
              <a:rPr lang="en-US" sz="2800" err="1">
                <a:ea typeface="+mn-lt"/>
                <a:cs typeface="+mn-lt"/>
              </a:rPr>
              <a:t>nozīmē</a:t>
            </a:r>
            <a:r>
              <a:rPr lang="en-US" sz="2800">
                <a:ea typeface="+mn-lt"/>
                <a:cs typeface="+mn-lt"/>
              </a:rPr>
              <a:t> </a:t>
            </a:r>
            <a:r>
              <a:rPr lang="en-US" sz="2800" err="1">
                <a:ea typeface="+mn-lt"/>
                <a:cs typeface="+mn-lt"/>
              </a:rPr>
              <a:t>jebkādu</a:t>
            </a:r>
            <a:r>
              <a:rPr lang="en-US" sz="2800">
                <a:ea typeface="+mn-lt"/>
                <a:cs typeface="+mn-lt"/>
              </a:rPr>
              <a:t> </a:t>
            </a:r>
            <a:r>
              <a:rPr lang="en-US" sz="2800" err="1">
                <a:ea typeface="+mn-lt"/>
                <a:cs typeface="+mn-lt"/>
              </a:rPr>
              <a:t>simbolu</a:t>
            </a:r>
            <a:r>
              <a:rPr lang="en-US" sz="2800">
                <a:ea typeface="+mn-lt"/>
                <a:cs typeface="+mn-lt"/>
              </a:rPr>
              <a:t> </a:t>
            </a:r>
            <a:r>
              <a:rPr lang="en-US" sz="2800" err="1">
                <a:ea typeface="+mn-lt"/>
                <a:cs typeface="+mn-lt"/>
              </a:rPr>
              <a:t>virkni</a:t>
            </a:r>
            <a:r>
              <a:rPr lang="en-US" sz="2800">
                <a:ea typeface="+mn-lt"/>
                <a:cs typeface="+mn-lt"/>
              </a:rPr>
              <a:t>).</a:t>
            </a:r>
            <a:br>
              <a:rPr lang="en-US" sz="2800">
                <a:ea typeface="+mn-lt"/>
                <a:cs typeface="+mn-lt"/>
              </a:rPr>
            </a:br>
            <a:r>
              <a:rPr lang="en-US" sz="2800">
                <a:ea typeface="+mn-lt"/>
                <a:cs typeface="+mn-lt"/>
              </a:rPr>
              <a:t> WHERE </a:t>
            </a:r>
            <a:r>
              <a:rPr lang="en-US" sz="2800" err="1">
                <a:ea typeface="+mn-lt"/>
                <a:cs typeface="+mn-lt"/>
              </a:rPr>
              <a:t>nosaukums</a:t>
            </a:r>
            <a:r>
              <a:rPr lang="en-US" sz="2800">
                <a:ea typeface="+mn-lt"/>
                <a:cs typeface="+mn-lt"/>
              </a:rPr>
              <a:t> LIKE 'Zelta%'; -- </a:t>
            </a:r>
            <a:r>
              <a:rPr lang="en-US" sz="2800" err="1">
                <a:ea typeface="+mn-lt"/>
                <a:cs typeface="+mn-lt"/>
              </a:rPr>
              <a:t>atradīs</a:t>
            </a:r>
            <a:r>
              <a:rPr lang="en-US" sz="2800">
                <a:ea typeface="+mn-lt"/>
                <a:cs typeface="+mn-lt"/>
              </a:rPr>
              <a:t> "Zelta </a:t>
            </a:r>
            <a:r>
              <a:rPr lang="en-US" sz="2800" err="1">
                <a:ea typeface="+mn-lt"/>
                <a:cs typeface="+mn-lt"/>
              </a:rPr>
              <a:t>zirgs</a:t>
            </a:r>
            <a:r>
              <a:rPr lang="en-US" sz="2800">
                <a:ea typeface="+mn-lt"/>
                <a:cs typeface="+mn-lt"/>
              </a:rPr>
              <a:t>", "Zelta </a:t>
            </a:r>
            <a:r>
              <a:rPr lang="en-US" sz="2800" err="1">
                <a:ea typeface="+mn-lt"/>
                <a:cs typeface="+mn-lt"/>
              </a:rPr>
              <a:t>atslēdziņa</a:t>
            </a:r>
            <a:r>
              <a:rPr lang="en-US" sz="2800">
                <a:ea typeface="+mn-lt"/>
                <a:cs typeface="+mn-lt"/>
              </a:rPr>
              <a:t>" </a:t>
            </a:r>
            <a:r>
              <a:rPr lang="en-US" sz="2800" err="1">
                <a:ea typeface="+mn-lt"/>
                <a:cs typeface="+mn-lt"/>
              </a:rPr>
              <a:t>utt</a:t>
            </a:r>
            <a:r>
              <a:rPr lang="en-US" sz="2800">
                <a:ea typeface="+mn-lt"/>
                <a:cs typeface="+mn-lt"/>
              </a:rPr>
              <a:t>.</a:t>
            </a:r>
            <a:endParaRPr lang="en-US" sz="2800">
              <a:ea typeface="Calibri"/>
              <a:cs typeface="Calibri"/>
            </a:endParaRPr>
          </a:p>
          <a:p>
            <a:pPr marL="285750" indent="-285750">
              <a:buFont typeface="Arial"/>
              <a:buChar char="•"/>
            </a:pPr>
            <a:r>
              <a:rPr lang="en-US" sz="2800">
                <a:ea typeface="+mn-lt"/>
                <a:cs typeface="+mn-lt"/>
              </a:rPr>
              <a:t>IN: </a:t>
            </a:r>
            <a:r>
              <a:rPr lang="en-US" sz="2800" err="1">
                <a:ea typeface="+mn-lt"/>
                <a:cs typeface="+mn-lt"/>
              </a:rPr>
              <a:t>pārbaudei</a:t>
            </a:r>
            <a:r>
              <a:rPr lang="en-US" sz="2800">
                <a:ea typeface="+mn-lt"/>
                <a:cs typeface="+mn-lt"/>
              </a:rPr>
              <a:t>, </a:t>
            </a:r>
            <a:r>
              <a:rPr lang="en-US" sz="2800" err="1">
                <a:ea typeface="+mn-lt"/>
                <a:cs typeface="+mn-lt"/>
              </a:rPr>
              <a:t>vai</a:t>
            </a:r>
            <a:r>
              <a:rPr lang="en-US" sz="2800">
                <a:ea typeface="+mn-lt"/>
                <a:cs typeface="+mn-lt"/>
              </a:rPr>
              <a:t> </a:t>
            </a:r>
            <a:r>
              <a:rPr lang="en-US" sz="2800" err="1">
                <a:ea typeface="+mn-lt"/>
                <a:cs typeface="+mn-lt"/>
              </a:rPr>
              <a:t>vērtība</a:t>
            </a:r>
            <a:r>
              <a:rPr lang="en-US" sz="2800">
                <a:ea typeface="+mn-lt"/>
                <a:cs typeface="+mn-lt"/>
              </a:rPr>
              <a:t> </a:t>
            </a:r>
            <a:r>
              <a:rPr lang="en-US" sz="2800" err="1">
                <a:ea typeface="+mn-lt"/>
                <a:cs typeface="+mn-lt"/>
              </a:rPr>
              <a:t>ir</a:t>
            </a:r>
            <a:r>
              <a:rPr lang="en-US" sz="2800">
                <a:ea typeface="+mn-lt"/>
                <a:cs typeface="+mn-lt"/>
              </a:rPr>
              <a:t> </a:t>
            </a:r>
            <a:r>
              <a:rPr lang="en-US" sz="2800" err="1">
                <a:ea typeface="+mn-lt"/>
                <a:cs typeface="+mn-lt"/>
              </a:rPr>
              <a:t>sarakstā</a:t>
            </a:r>
            <a:r>
              <a:rPr lang="en-US" sz="2800">
                <a:ea typeface="+mn-lt"/>
                <a:cs typeface="+mn-lt"/>
              </a:rPr>
              <a:t>.</a:t>
            </a:r>
            <a:br>
              <a:rPr lang="en-US" sz="2800">
                <a:ea typeface="+mn-lt"/>
                <a:cs typeface="+mn-lt"/>
              </a:rPr>
            </a:br>
            <a:r>
              <a:rPr lang="en-US" sz="2800">
                <a:ea typeface="+mn-lt"/>
                <a:cs typeface="+mn-lt"/>
              </a:rPr>
              <a:t> WHERE </a:t>
            </a:r>
            <a:r>
              <a:rPr lang="en-US" sz="2800" err="1">
                <a:ea typeface="+mn-lt"/>
                <a:cs typeface="+mn-lt"/>
              </a:rPr>
              <a:t>klase</a:t>
            </a:r>
            <a:r>
              <a:rPr lang="en-US" sz="2800">
                <a:ea typeface="+mn-lt"/>
                <a:cs typeface="+mn-lt"/>
              </a:rPr>
              <a:t> IN ('10.a', '11.b'); -- </a:t>
            </a:r>
            <a:r>
              <a:rPr lang="en-US" sz="2800" err="1">
                <a:ea typeface="+mn-lt"/>
                <a:cs typeface="+mn-lt"/>
              </a:rPr>
              <a:t>efektīvāks</a:t>
            </a:r>
            <a:r>
              <a:rPr lang="en-US" sz="2800">
                <a:ea typeface="+mn-lt"/>
                <a:cs typeface="+mn-lt"/>
              </a:rPr>
              <a:t> </a:t>
            </a:r>
            <a:r>
              <a:rPr lang="en-US" sz="2800" err="1">
                <a:ea typeface="+mn-lt"/>
                <a:cs typeface="+mn-lt"/>
              </a:rPr>
              <a:t>nekā</a:t>
            </a:r>
            <a:r>
              <a:rPr lang="en-US" sz="2800">
                <a:ea typeface="+mn-lt"/>
                <a:cs typeface="+mn-lt"/>
              </a:rPr>
              <a:t> </a:t>
            </a:r>
            <a:r>
              <a:rPr lang="en-US" sz="2800" err="1">
                <a:ea typeface="+mn-lt"/>
                <a:cs typeface="+mn-lt"/>
              </a:rPr>
              <a:t>klase</a:t>
            </a:r>
            <a:r>
              <a:rPr lang="en-US" sz="2800">
                <a:ea typeface="+mn-lt"/>
                <a:cs typeface="+mn-lt"/>
              </a:rPr>
              <a:t> = '10.a' OR </a:t>
            </a:r>
            <a:r>
              <a:rPr lang="en-US" sz="2800" err="1">
                <a:ea typeface="+mn-lt"/>
                <a:cs typeface="+mn-lt"/>
              </a:rPr>
              <a:t>klase</a:t>
            </a:r>
            <a:r>
              <a:rPr lang="en-US" sz="2800">
                <a:ea typeface="+mn-lt"/>
                <a:cs typeface="+mn-lt"/>
              </a:rPr>
              <a:t> = '11.b'</a:t>
            </a:r>
            <a:endParaRPr lang="en-US" sz="2800"/>
          </a:p>
          <a:p>
            <a:pPr algn="l"/>
            <a:endParaRPr lang="en-US">
              <a:ea typeface="Calibri"/>
              <a:cs typeface="Calibri"/>
            </a:endParaRPr>
          </a:p>
        </p:txBody>
      </p:sp>
    </p:spTree>
    <p:extLst>
      <p:ext uri="{BB962C8B-B14F-4D97-AF65-F5344CB8AC3E}">
        <p14:creationId xmlns:p14="http://schemas.microsoft.com/office/powerpoint/2010/main" val="5599197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C8D823-2743-2243-5DCC-AA13636033DF}"/>
              </a:ext>
            </a:extLst>
          </p:cNvPr>
          <p:cNvSpPr>
            <a:spLocks noGrp="1"/>
          </p:cNvSpPr>
          <p:nvPr>
            <p:ph idx="1"/>
          </p:nvPr>
        </p:nvSpPr>
        <p:spPr>
          <a:xfrm>
            <a:off x="838200" y="171528"/>
            <a:ext cx="10515600" cy="6377142"/>
          </a:xfrm>
        </p:spPr>
        <p:txBody>
          <a:bodyPr vert="horz" lIns="91440" tIns="45720" rIns="91440" bIns="45720" rtlCol="0" anchor="t">
            <a:normAutofit/>
          </a:bodyPr>
          <a:lstStyle/>
          <a:p>
            <a:pPr>
              <a:buNone/>
            </a:pPr>
            <a:r>
              <a:rPr lang="en-US" sz="1600">
                <a:ea typeface="+mn-lt"/>
                <a:cs typeface="+mn-lt"/>
              </a:rPr>
              <a:t>JOIN — </a:t>
            </a:r>
            <a:r>
              <a:rPr lang="en-US" sz="1600" err="1">
                <a:ea typeface="+mn-lt"/>
                <a:cs typeface="+mn-lt"/>
              </a:rPr>
              <a:t>tabulu</a:t>
            </a:r>
            <a:r>
              <a:rPr lang="en-US" sz="1600">
                <a:ea typeface="+mn-lt"/>
                <a:cs typeface="+mn-lt"/>
              </a:rPr>
              <a:t> </a:t>
            </a:r>
            <a:r>
              <a:rPr lang="en-US" sz="1600" err="1">
                <a:ea typeface="+mn-lt"/>
                <a:cs typeface="+mn-lt"/>
              </a:rPr>
              <a:t>apvienošana</a:t>
            </a:r>
            <a:endParaRPr lang="en-US" sz="1600">
              <a:ea typeface="Calibri"/>
              <a:cs typeface="Calibri"/>
            </a:endParaRPr>
          </a:p>
          <a:p>
            <a:pPr>
              <a:buNone/>
            </a:pPr>
            <a:r>
              <a:rPr lang="en-US" sz="1600" err="1">
                <a:ea typeface="+mn-lt"/>
                <a:cs typeface="+mn-lt"/>
              </a:rPr>
              <a:t>Šī</a:t>
            </a:r>
            <a:r>
              <a:rPr lang="en-US" sz="1600">
                <a:ea typeface="+mn-lt"/>
                <a:cs typeface="+mn-lt"/>
              </a:rPr>
              <a:t> </a:t>
            </a:r>
            <a:r>
              <a:rPr lang="en-US" sz="1600" err="1">
                <a:ea typeface="+mn-lt"/>
                <a:cs typeface="+mn-lt"/>
              </a:rPr>
              <a:t>ir</a:t>
            </a:r>
            <a:r>
              <a:rPr lang="en-US" sz="1600">
                <a:ea typeface="+mn-lt"/>
                <a:cs typeface="+mn-lt"/>
              </a:rPr>
              <a:t> </a:t>
            </a:r>
            <a:r>
              <a:rPr lang="en-US" sz="1600" err="1">
                <a:ea typeface="+mn-lt"/>
                <a:cs typeface="+mn-lt"/>
              </a:rPr>
              <a:t>relāciju</a:t>
            </a:r>
            <a:r>
              <a:rPr lang="en-US" sz="1600">
                <a:ea typeface="+mn-lt"/>
                <a:cs typeface="+mn-lt"/>
              </a:rPr>
              <a:t> datu </a:t>
            </a:r>
            <a:r>
              <a:rPr lang="en-US" sz="1600" err="1">
                <a:ea typeface="+mn-lt"/>
                <a:cs typeface="+mn-lt"/>
              </a:rPr>
              <a:t>bāzu</a:t>
            </a:r>
            <a:r>
              <a:rPr lang="en-US" sz="1600">
                <a:ea typeface="+mn-lt"/>
                <a:cs typeface="+mn-lt"/>
              </a:rPr>
              <a:t> "</a:t>
            </a:r>
            <a:r>
              <a:rPr lang="en-US" sz="1600" err="1">
                <a:ea typeface="+mn-lt"/>
                <a:cs typeface="+mn-lt"/>
              </a:rPr>
              <a:t>maģija</a:t>
            </a:r>
            <a:r>
              <a:rPr lang="en-US" sz="1600">
                <a:ea typeface="+mn-lt"/>
                <a:cs typeface="+mn-lt"/>
              </a:rPr>
              <a:t>". JOIN </a:t>
            </a:r>
            <a:r>
              <a:rPr lang="en-US" sz="1600" err="1">
                <a:ea typeface="+mn-lt"/>
                <a:cs typeface="+mn-lt"/>
              </a:rPr>
              <a:t>ļauj</a:t>
            </a:r>
            <a:r>
              <a:rPr lang="en-US" sz="1600">
                <a:ea typeface="+mn-lt"/>
                <a:cs typeface="+mn-lt"/>
              </a:rPr>
              <a:t> </a:t>
            </a:r>
            <a:r>
              <a:rPr lang="en-US" sz="1600" err="1">
                <a:ea typeface="+mn-lt"/>
                <a:cs typeface="+mn-lt"/>
              </a:rPr>
              <a:t>apvienot</a:t>
            </a:r>
            <a:r>
              <a:rPr lang="en-US" sz="1600">
                <a:ea typeface="+mn-lt"/>
                <a:cs typeface="+mn-lt"/>
              </a:rPr>
              <a:t> datus no </a:t>
            </a:r>
            <a:r>
              <a:rPr lang="en-US" sz="1600" err="1">
                <a:ea typeface="+mn-lt"/>
                <a:cs typeface="+mn-lt"/>
              </a:rPr>
              <a:t>vairākām</a:t>
            </a:r>
            <a:r>
              <a:rPr lang="en-US" sz="1600">
                <a:ea typeface="+mn-lt"/>
                <a:cs typeface="+mn-lt"/>
              </a:rPr>
              <a:t> </a:t>
            </a:r>
            <a:r>
              <a:rPr lang="en-US" sz="1600" err="1">
                <a:ea typeface="+mn-lt"/>
                <a:cs typeface="+mn-lt"/>
              </a:rPr>
              <a:t>tabulām</a:t>
            </a:r>
            <a:r>
              <a:rPr lang="en-US" sz="1600">
                <a:ea typeface="+mn-lt"/>
                <a:cs typeface="+mn-lt"/>
              </a:rPr>
              <a:t>, </a:t>
            </a:r>
            <a:r>
              <a:rPr lang="en-US" sz="1600" err="1">
                <a:ea typeface="+mn-lt"/>
                <a:cs typeface="+mn-lt"/>
              </a:rPr>
              <a:t>izmantojot</a:t>
            </a:r>
            <a:r>
              <a:rPr lang="en-US" sz="1600">
                <a:ea typeface="+mn-lt"/>
                <a:cs typeface="+mn-lt"/>
              </a:rPr>
              <a:t> to </a:t>
            </a:r>
            <a:r>
              <a:rPr lang="en-US" sz="1600" err="1">
                <a:ea typeface="+mn-lt"/>
                <a:cs typeface="+mn-lt"/>
              </a:rPr>
              <a:t>savstarpējās</a:t>
            </a:r>
            <a:r>
              <a:rPr lang="en-US" sz="1600">
                <a:ea typeface="+mn-lt"/>
                <a:cs typeface="+mn-lt"/>
              </a:rPr>
              <a:t> </a:t>
            </a:r>
            <a:r>
              <a:rPr lang="en-US" sz="1600" err="1">
                <a:ea typeface="+mn-lt"/>
                <a:cs typeface="+mn-lt"/>
              </a:rPr>
              <a:t>saites</a:t>
            </a:r>
            <a:r>
              <a:rPr lang="en-US" sz="1600">
                <a:ea typeface="+mn-lt"/>
                <a:cs typeface="+mn-lt"/>
              </a:rPr>
              <a:t> (</a:t>
            </a:r>
            <a:r>
              <a:rPr lang="en-US" sz="1600" err="1">
                <a:ea typeface="+mn-lt"/>
                <a:cs typeface="+mn-lt"/>
              </a:rPr>
              <a:t>primārās</a:t>
            </a:r>
            <a:r>
              <a:rPr lang="en-US" sz="1600">
                <a:ea typeface="+mn-lt"/>
                <a:cs typeface="+mn-lt"/>
              </a:rPr>
              <a:t> un </a:t>
            </a:r>
            <a:r>
              <a:rPr lang="en-US" sz="1600" err="1">
                <a:ea typeface="+mn-lt"/>
                <a:cs typeface="+mn-lt"/>
              </a:rPr>
              <a:t>ārējās</a:t>
            </a:r>
            <a:r>
              <a:rPr lang="en-US" sz="1600">
                <a:ea typeface="+mn-lt"/>
                <a:cs typeface="+mn-lt"/>
              </a:rPr>
              <a:t> </a:t>
            </a:r>
            <a:r>
              <a:rPr lang="en-US" sz="1600" err="1">
                <a:ea typeface="+mn-lt"/>
                <a:cs typeface="+mn-lt"/>
              </a:rPr>
              <a:t>atslēgas</a:t>
            </a:r>
            <a:r>
              <a:rPr lang="en-US" sz="1600">
                <a:ea typeface="+mn-lt"/>
                <a:cs typeface="+mn-lt"/>
              </a:rPr>
              <a:t>).</a:t>
            </a:r>
            <a:endParaRPr lang="en-US" sz="1600">
              <a:ea typeface="Calibri"/>
              <a:cs typeface="Calibri"/>
            </a:endParaRPr>
          </a:p>
          <a:p>
            <a:pPr>
              <a:buNone/>
            </a:pPr>
            <a:r>
              <a:rPr lang="en-US" sz="1600" err="1">
                <a:ea typeface="+mn-lt"/>
                <a:cs typeface="+mn-lt"/>
              </a:rPr>
              <a:t>Visbiežāk</a:t>
            </a:r>
            <a:r>
              <a:rPr lang="en-US" sz="1600">
                <a:ea typeface="+mn-lt"/>
                <a:cs typeface="+mn-lt"/>
              </a:rPr>
              <a:t> </a:t>
            </a:r>
            <a:r>
              <a:rPr lang="en-US" sz="1600" err="1">
                <a:ea typeface="+mn-lt"/>
                <a:cs typeface="+mn-lt"/>
              </a:rPr>
              <a:t>lieto</a:t>
            </a:r>
            <a:r>
              <a:rPr lang="en-US" sz="1600">
                <a:ea typeface="+mn-lt"/>
                <a:cs typeface="+mn-lt"/>
              </a:rPr>
              <a:t> INNER JOIN (var </a:t>
            </a:r>
            <a:r>
              <a:rPr lang="en-US" sz="1600" err="1">
                <a:ea typeface="+mn-lt"/>
                <a:cs typeface="+mn-lt"/>
              </a:rPr>
              <a:t>rakstīt</a:t>
            </a:r>
            <a:r>
              <a:rPr lang="en-US" sz="1600">
                <a:ea typeface="+mn-lt"/>
                <a:cs typeface="+mn-lt"/>
              </a:rPr>
              <a:t> </a:t>
            </a:r>
            <a:r>
              <a:rPr lang="en-US" sz="1600" err="1">
                <a:ea typeface="+mn-lt"/>
                <a:cs typeface="+mn-lt"/>
              </a:rPr>
              <a:t>arī</a:t>
            </a:r>
            <a:r>
              <a:rPr lang="en-US" sz="1600">
                <a:ea typeface="+mn-lt"/>
                <a:cs typeface="+mn-lt"/>
              </a:rPr>
              <a:t> </a:t>
            </a:r>
            <a:r>
              <a:rPr lang="en-US" sz="1600" err="1">
                <a:ea typeface="+mn-lt"/>
                <a:cs typeface="+mn-lt"/>
              </a:rPr>
              <a:t>vienkārši</a:t>
            </a:r>
            <a:r>
              <a:rPr lang="en-US" sz="1600">
                <a:ea typeface="+mn-lt"/>
                <a:cs typeface="+mn-lt"/>
              </a:rPr>
              <a:t> JOIN). Tas </a:t>
            </a:r>
            <a:r>
              <a:rPr lang="en-US" sz="1600" err="1">
                <a:ea typeface="+mn-lt"/>
                <a:cs typeface="+mn-lt"/>
              </a:rPr>
              <a:t>atgriež</a:t>
            </a:r>
            <a:r>
              <a:rPr lang="en-US" sz="1600">
                <a:ea typeface="+mn-lt"/>
                <a:cs typeface="+mn-lt"/>
              </a:rPr>
              <a:t> </a:t>
            </a:r>
            <a:r>
              <a:rPr lang="en-US" sz="1600" err="1">
                <a:ea typeface="+mn-lt"/>
                <a:cs typeface="+mn-lt"/>
              </a:rPr>
              <a:t>tikai</a:t>
            </a:r>
            <a:r>
              <a:rPr lang="en-US" sz="1600">
                <a:ea typeface="+mn-lt"/>
                <a:cs typeface="+mn-lt"/>
              </a:rPr>
              <a:t> </a:t>
            </a:r>
            <a:r>
              <a:rPr lang="en-US" sz="1600" err="1">
                <a:ea typeface="+mn-lt"/>
                <a:cs typeface="+mn-lt"/>
              </a:rPr>
              <a:t>tās</a:t>
            </a:r>
            <a:r>
              <a:rPr lang="en-US" sz="1600">
                <a:ea typeface="+mn-lt"/>
                <a:cs typeface="+mn-lt"/>
              </a:rPr>
              <a:t> </a:t>
            </a:r>
            <a:r>
              <a:rPr lang="en-US" sz="1600" err="1">
                <a:ea typeface="+mn-lt"/>
                <a:cs typeface="+mn-lt"/>
              </a:rPr>
              <a:t>rindas</a:t>
            </a:r>
            <a:r>
              <a:rPr lang="en-US" sz="1600">
                <a:ea typeface="+mn-lt"/>
                <a:cs typeface="+mn-lt"/>
              </a:rPr>
              <a:t>, </a:t>
            </a:r>
            <a:r>
              <a:rPr lang="en-US" sz="1600" err="1">
                <a:ea typeface="+mn-lt"/>
                <a:cs typeface="+mn-lt"/>
              </a:rPr>
              <a:t>kurām</a:t>
            </a:r>
            <a:r>
              <a:rPr lang="en-US" sz="1600">
                <a:ea typeface="+mn-lt"/>
                <a:cs typeface="+mn-lt"/>
              </a:rPr>
              <a:t> </a:t>
            </a:r>
            <a:r>
              <a:rPr lang="en-US" sz="1600" err="1">
                <a:ea typeface="+mn-lt"/>
                <a:cs typeface="+mn-lt"/>
              </a:rPr>
              <a:t>ir</a:t>
            </a:r>
            <a:r>
              <a:rPr lang="en-US" sz="1600">
                <a:ea typeface="+mn-lt"/>
                <a:cs typeface="+mn-lt"/>
              </a:rPr>
              <a:t> </a:t>
            </a:r>
            <a:r>
              <a:rPr lang="en-US" sz="1600" err="1">
                <a:ea typeface="+mn-lt"/>
                <a:cs typeface="+mn-lt"/>
              </a:rPr>
              <a:t>atbilstība</a:t>
            </a:r>
            <a:r>
              <a:rPr lang="en-US" sz="1600">
                <a:ea typeface="+mn-lt"/>
                <a:cs typeface="+mn-lt"/>
              </a:rPr>
              <a:t> </a:t>
            </a:r>
            <a:r>
              <a:rPr lang="en-US" sz="1600" err="1">
                <a:ea typeface="+mn-lt"/>
                <a:cs typeface="+mn-lt"/>
              </a:rPr>
              <a:t>abās</a:t>
            </a:r>
            <a:r>
              <a:rPr lang="en-US" sz="1600">
                <a:ea typeface="+mn-lt"/>
                <a:cs typeface="+mn-lt"/>
              </a:rPr>
              <a:t> </a:t>
            </a:r>
            <a:r>
              <a:rPr lang="en-US" sz="1600" err="1">
                <a:ea typeface="+mn-lt"/>
                <a:cs typeface="+mn-lt"/>
              </a:rPr>
              <a:t>tabulās</a:t>
            </a:r>
            <a:r>
              <a:rPr lang="en-US" sz="1600">
                <a:ea typeface="+mn-lt"/>
                <a:cs typeface="+mn-lt"/>
              </a:rPr>
              <a:t>.</a:t>
            </a:r>
            <a:endParaRPr lang="en-US" sz="1600">
              <a:ea typeface="Calibri"/>
              <a:cs typeface="Calibri"/>
            </a:endParaRPr>
          </a:p>
          <a:p>
            <a:pPr>
              <a:buNone/>
            </a:pPr>
            <a:r>
              <a:rPr lang="en-US" sz="1600" b="1" err="1">
                <a:ea typeface="+mn-lt"/>
                <a:cs typeface="+mn-lt"/>
              </a:rPr>
              <a:t>Piemērs</a:t>
            </a:r>
            <a:r>
              <a:rPr lang="en-US" sz="1600" b="1">
                <a:ea typeface="+mn-lt"/>
                <a:cs typeface="+mn-lt"/>
              </a:rPr>
              <a:t>:</a:t>
            </a:r>
            <a:r>
              <a:rPr lang="en-US" sz="1600">
                <a:ea typeface="+mn-lt"/>
                <a:cs typeface="+mn-lt"/>
              </a:rPr>
              <a:t> </a:t>
            </a:r>
            <a:r>
              <a:rPr lang="en-US" sz="1600" err="1">
                <a:ea typeface="+mn-lt"/>
                <a:cs typeface="+mn-lt"/>
              </a:rPr>
              <a:t>Gribam</a:t>
            </a:r>
            <a:r>
              <a:rPr lang="en-US" sz="1600">
                <a:ea typeface="+mn-lt"/>
                <a:cs typeface="+mn-lt"/>
              </a:rPr>
              <a:t> </a:t>
            </a:r>
            <a:r>
              <a:rPr lang="en-US" sz="1600" err="1">
                <a:ea typeface="+mn-lt"/>
                <a:cs typeface="+mn-lt"/>
              </a:rPr>
              <a:t>redzēt</a:t>
            </a:r>
            <a:r>
              <a:rPr lang="en-US" sz="1600">
                <a:ea typeface="+mn-lt"/>
                <a:cs typeface="+mn-lt"/>
              </a:rPr>
              <a:t>, </a:t>
            </a:r>
            <a:r>
              <a:rPr lang="en-US" sz="1600" err="1">
                <a:ea typeface="+mn-lt"/>
                <a:cs typeface="+mn-lt"/>
              </a:rPr>
              <a:t>kurš</a:t>
            </a:r>
            <a:r>
              <a:rPr lang="en-US" sz="1600">
                <a:ea typeface="+mn-lt"/>
                <a:cs typeface="+mn-lt"/>
              </a:rPr>
              <a:t> </a:t>
            </a:r>
            <a:r>
              <a:rPr lang="en-US" sz="1600" err="1">
                <a:ea typeface="+mn-lt"/>
                <a:cs typeface="+mn-lt"/>
              </a:rPr>
              <a:t>lasītājs</a:t>
            </a:r>
            <a:r>
              <a:rPr lang="en-US" sz="1600">
                <a:ea typeface="+mn-lt"/>
                <a:cs typeface="+mn-lt"/>
              </a:rPr>
              <a:t> kuru </a:t>
            </a:r>
            <a:r>
              <a:rPr lang="en-US" sz="1600" err="1">
                <a:ea typeface="+mn-lt"/>
                <a:cs typeface="+mn-lt"/>
              </a:rPr>
              <a:t>grāmatu</a:t>
            </a:r>
            <a:r>
              <a:rPr lang="en-US" sz="1600">
                <a:ea typeface="+mn-lt"/>
                <a:cs typeface="+mn-lt"/>
              </a:rPr>
              <a:t> </a:t>
            </a:r>
            <a:r>
              <a:rPr lang="en-US" sz="1600" err="1">
                <a:ea typeface="+mn-lt"/>
                <a:cs typeface="+mn-lt"/>
              </a:rPr>
              <a:t>ir</a:t>
            </a:r>
            <a:r>
              <a:rPr lang="en-US" sz="1600">
                <a:ea typeface="+mn-lt"/>
                <a:cs typeface="+mn-lt"/>
              </a:rPr>
              <a:t> </a:t>
            </a:r>
            <a:r>
              <a:rPr lang="en-US" sz="1600" err="1">
                <a:ea typeface="+mn-lt"/>
                <a:cs typeface="+mn-lt"/>
              </a:rPr>
              <a:t>paņēmis</a:t>
            </a:r>
            <a:r>
              <a:rPr lang="en-US" sz="1600">
                <a:ea typeface="+mn-lt"/>
                <a:cs typeface="+mn-lt"/>
              </a:rPr>
              <a:t>. Mums </a:t>
            </a:r>
            <a:r>
              <a:rPr lang="en-US" sz="1600" err="1">
                <a:ea typeface="+mn-lt"/>
                <a:cs typeface="+mn-lt"/>
              </a:rPr>
              <a:t>vajag</a:t>
            </a:r>
            <a:r>
              <a:rPr lang="en-US" sz="1600">
                <a:ea typeface="+mn-lt"/>
                <a:cs typeface="+mn-lt"/>
              </a:rPr>
              <a:t> datus no 3 </a:t>
            </a:r>
            <a:r>
              <a:rPr lang="en-US" sz="1600" err="1">
                <a:ea typeface="+mn-lt"/>
                <a:cs typeface="+mn-lt"/>
              </a:rPr>
              <a:t>tabulām</a:t>
            </a:r>
            <a:r>
              <a:rPr lang="en-US" sz="1600">
                <a:ea typeface="+mn-lt"/>
                <a:cs typeface="+mn-lt"/>
              </a:rPr>
              <a:t>: </a:t>
            </a:r>
            <a:r>
              <a:rPr lang="en-US" sz="1600" err="1">
                <a:ea typeface="+mn-lt"/>
                <a:cs typeface="+mn-lt"/>
              </a:rPr>
              <a:t>lasitaji</a:t>
            </a:r>
            <a:r>
              <a:rPr lang="en-US" sz="1600">
                <a:ea typeface="+mn-lt"/>
                <a:cs typeface="+mn-lt"/>
              </a:rPr>
              <a:t>, </a:t>
            </a:r>
            <a:r>
              <a:rPr lang="en-US" sz="1600" err="1">
                <a:ea typeface="+mn-lt"/>
                <a:cs typeface="+mn-lt"/>
              </a:rPr>
              <a:t>gramatas</a:t>
            </a:r>
            <a:r>
              <a:rPr lang="en-US" sz="1600">
                <a:ea typeface="+mn-lt"/>
                <a:cs typeface="+mn-lt"/>
              </a:rPr>
              <a:t> un </a:t>
            </a:r>
            <a:r>
              <a:rPr lang="en-US" sz="1600" err="1">
                <a:ea typeface="+mn-lt"/>
                <a:cs typeface="+mn-lt"/>
              </a:rPr>
              <a:t>izdevumi</a:t>
            </a:r>
            <a:r>
              <a:rPr lang="en-US" sz="1600">
                <a:ea typeface="+mn-lt"/>
                <a:cs typeface="+mn-lt"/>
              </a:rPr>
              <a:t>.</a:t>
            </a:r>
            <a:endParaRPr lang="en-US" sz="1600"/>
          </a:p>
          <a:p>
            <a:pPr marL="0" indent="0">
              <a:buNone/>
            </a:pPr>
            <a:endParaRPr lang="en-US">
              <a:ea typeface="Calibri" panose="020F0502020204030204"/>
              <a:cs typeface="Calibri" panose="020F0502020204030204"/>
            </a:endParaRPr>
          </a:p>
        </p:txBody>
      </p:sp>
      <p:pic>
        <p:nvPicPr>
          <p:cNvPr id="4" name="Picture 3" descr="A computer screen with white text&#10;&#10;AI-generated content may be incorrect.">
            <a:extLst>
              <a:ext uri="{FF2B5EF4-FFF2-40B4-BE49-F238E27FC236}">
                <a16:creationId xmlns:a16="http://schemas.microsoft.com/office/drawing/2014/main" id="{5CDAFFEB-AF73-3B0F-2535-8B8570A66808}"/>
              </a:ext>
            </a:extLst>
          </p:cNvPr>
          <p:cNvPicPr>
            <a:picLocks noChangeAspect="1"/>
          </p:cNvPicPr>
          <p:nvPr/>
        </p:nvPicPr>
        <p:blipFill>
          <a:blip r:embed="rId2"/>
          <a:stretch>
            <a:fillRect/>
          </a:stretch>
        </p:blipFill>
        <p:spPr>
          <a:xfrm>
            <a:off x="841568" y="2024179"/>
            <a:ext cx="6234229" cy="3330033"/>
          </a:xfrm>
          <a:prstGeom prst="rect">
            <a:avLst/>
          </a:prstGeom>
        </p:spPr>
      </p:pic>
      <p:sp>
        <p:nvSpPr>
          <p:cNvPr id="5" name="TextBox 4">
            <a:extLst>
              <a:ext uri="{FF2B5EF4-FFF2-40B4-BE49-F238E27FC236}">
                <a16:creationId xmlns:a16="http://schemas.microsoft.com/office/drawing/2014/main" id="{C802203C-975F-AAF8-DE34-198211EB4158}"/>
              </a:ext>
            </a:extLst>
          </p:cNvPr>
          <p:cNvSpPr txBox="1"/>
          <p:nvPr/>
        </p:nvSpPr>
        <p:spPr>
          <a:xfrm>
            <a:off x="649373" y="5422094"/>
            <a:ext cx="110845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ea typeface="+mn-lt"/>
                <a:cs typeface="+mn-lt"/>
              </a:rPr>
              <a:t>Kā</a:t>
            </a:r>
            <a:r>
              <a:rPr lang="en-US" b="1">
                <a:ea typeface="+mn-lt"/>
                <a:cs typeface="+mn-lt"/>
              </a:rPr>
              <a:t> </a:t>
            </a:r>
            <a:r>
              <a:rPr lang="en-US" b="1" err="1">
                <a:ea typeface="+mn-lt"/>
                <a:cs typeface="+mn-lt"/>
              </a:rPr>
              <a:t>tas</a:t>
            </a:r>
            <a:r>
              <a:rPr lang="en-US" b="1">
                <a:ea typeface="+mn-lt"/>
                <a:cs typeface="+mn-lt"/>
              </a:rPr>
              <a:t> </a:t>
            </a:r>
            <a:r>
              <a:rPr lang="en-US" b="1" err="1">
                <a:ea typeface="+mn-lt"/>
                <a:cs typeface="+mn-lt"/>
              </a:rPr>
              <a:t>strādā</a:t>
            </a:r>
            <a:r>
              <a:rPr lang="en-US" b="1">
                <a:ea typeface="+mn-lt"/>
                <a:cs typeface="+mn-lt"/>
              </a:rPr>
              <a:t>:</a:t>
            </a:r>
            <a:endParaRPr lang="en-US"/>
          </a:p>
          <a:p>
            <a:pPr marL="285750" indent="-285750">
              <a:buFont typeface="Arial"/>
              <a:buChar char="•"/>
            </a:pPr>
            <a:r>
              <a:rPr lang="en-US">
                <a:ea typeface="+mn-lt"/>
                <a:cs typeface="+mn-lt"/>
              </a:rPr>
              <a:t>JOIN </a:t>
            </a:r>
            <a:r>
              <a:rPr lang="en-US" err="1">
                <a:ea typeface="+mn-lt"/>
                <a:cs typeface="+mn-lt"/>
              </a:rPr>
              <a:t>lasitaji</a:t>
            </a:r>
            <a:r>
              <a:rPr lang="en-US">
                <a:ea typeface="+mn-lt"/>
                <a:cs typeface="+mn-lt"/>
              </a:rPr>
              <a:t> AS l ON </a:t>
            </a:r>
            <a:r>
              <a:rPr lang="en-US" err="1">
                <a:ea typeface="+mn-lt"/>
                <a:cs typeface="+mn-lt"/>
              </a:rPr>
              <a:t>i.lasitaja_id</a:t>
            </a:r>
            <a:r>
              <a:rPr lang="en-US">
                <a:ea typeface="+mn-lt"/>
                <a:cs typeface="+mn-lt"/>
              </a:rPr>
              <a:t> = l.id — </a:t>
            </a:r>
            <a:r>
              <a:rPr lang="en-US" err="1">
                <a:ea typeface="+mn-lt"/>
                <a:cs typeface="+mn-lt"/>
              </a:rPr>
              <a:t>katrai</a:t>
            </a:r>
            <a:r>
              <a:rPr lang="en-US">
                <a:ea typeface="+mn-lt"/>
                <a:cs typeface="+mn-lt"/>
              </a:rPr>
              <a:t> </a:t>
            </a:r>
            <a:r>
              <a:rPr lang="en-US" err="1">
                <a:ea typeface="+mn-lt"/>
                <a:cs typeface="+mn-lt"/>
              </a:rPr>
              <a:t>izdevumi</a:t>
            </a:r>
            <a:r>
              <a:rPr lang="en-US">
                <a:ea typeface="+mn-lt"/>
                <a:cs typeface="+mn-lt"/>
              </a:rPr>
              <a:t> </a:t>
            </a:r>
            <a:r>
              <a:rPr lang="en-US" err="1">
                <a:ea typeface="+mn-lt"/>
                <a:cs typeface="+mn-lt"/>
              </a:rPr>
              <a:t>rindai</a:t>
            </a:r>
            <a:r>
              <a:rPr lang="en-US">
                <a:ea typeface="+mn-lt"/>
                <a:cs typeface="+mn-lt"/>
              </a:rPr>
              <a:t> </a:t>
            </a:r>
            <a:r>
              <a:rPr lang="en-US" err="1">
                <a:ea typeface="+mn-lt"/>
                <a:cs typeface="+mn-lt"/>
              </a:rPr>
              <a:t>tiek</a:t>
            </a:r>
            <a:r>
              <a:rPr lang="en-US">
                <a:ea typeface="+mn-lt"/>
                <a:cs typeface="+mn-lt"/>
              </a:rPr>
              <a:t> </a:t>
            </a:r>
            <a:r>
              <a:rPr lang="en-US" err="1">
                <a:ea typeface="+mn-lt"/>
                <a:cs typeface="+mn-lt"/>
              </a:rPr>
              <a:t>atrasta</a:t>
            </a:r>
            <a:r>
              <a:rPr lang="en-US">
                <a:ea typeface="+mn-lt"/>
                <a:cs typeface="+mn-lt"/>
              </a:rPr>
              <a:t> </a:t>
            </a:r>
            <a:r>
              <a:rPr lang="en-US" err="1">
                <a:ea typeface="+mn-lt"/>
                <a:cs typeface="+mn-lt"/>
              </a:rPr>
              <a:t>atbilstošā</a:t>
            </a:r>
            <a:r>
              <a:rPr lang="en-US">
                <a:ea typeface="+mn-lt"/>
                <a:cs typeface="+mn-lt"/>
              </a:rPr>
              <a:t> </a:t>
            </a:r>
            <a:r>
              <a:rPr lang="en-US" err="1">
                <a:ea typeface="+mn-lt"/>
                <a:cs typeface="+mn-lt"/>
              </a:rPr>
              <a:t>rinda</a:t>
            </a:r>
            <a:r>
              <a:rPr lang="en-US">
                <a:ea typeface="+mn-lt"/>
                <a:cs typeface="+mn-lt"/>
              </a:rPr>
              <a:t> </a:t>
            </a:r>
            <a:r>
              <a:rPr lang="en-US" err="1">
                <a:ea typeface="+mn-lt"/>
                <a:cs typeface="+mn-lt"/>
              </a:rPr>
              <a:t>lasitaji</a:t>
            </a:r>
            <a:r>
              <a:rPr lang="en-US">
                <a:ea typeface="+mn-lt"/>
                <a:cs typeface="+mn-lt"/>
              </a:rPr>
              <a:t> </a:t>
            </a:r>
            <a:r>
              <a:rPr lang="en-US" err="1">
                <a:ea typeface="+mn-lt"/>
                <a:cs typeface="+mn-lt"/>
              </a:rPr>
              <a:t>tabulā</a:t>
            </a:r>
            <a:r>
              <a:rPr lang="en-US">
                <a:ea typeface="+mn-lt"/>
                <a:cs typeface="+mn-lt"/>
              </a:rPr>
              <a:t>, </a:t>
            </a:r>
            <a:r>
              <a:rPr lang="en-US" err="1">
                <a:ea typeface="+mn-lt"/>
                <a:cs typeface="+mn-lt"/>
              </a:rPr>
              <a:t>kur</a:t>
            </a:r>
            <a:r>
              <a:rPr lang="en-US">
                <a:ea typeface="+mn-lt"/>
                <a:cs typeface="+mn-lt"/>
              </a:rPr>
              <a:t> </a:t>
            </a:r>
            <a:r>
              <a:rPr lang="en-US" err="1">
                <a:ea typeface="+mn-lt"/>
                <a:cs typeface="+mn-lt"/>
              </a:rPr>
              <a:t>izdevumi.lasitaja_id</a:t>
            </a:r>
            <a:r>
              <a:rPr lang="en-US">
                <a:ea typeface="+mn-lt"/>
                <a:cs typeface="+mn-lt"/>
              </a:rPr>
              <a:t> </a:t>
            </a:r>
            <a:r>
              <a:rPr lang="en-US" err="1">
                <a:ea typeface="+mn-lt"/>
                <a:cs typeface="+mn-lt"/>
              </a:rPr>
              <a:t>sakrīt</a:t>
            </a:r>
            <a:r>
              <a:rPr lang="en-US">
                <a:ea typeface="+mn-lt"/>
                <a:cs typeface="+mn-lt"/>
              </a:rPr>
              <a:t> </a:t>
            </a:r>
            <a:r>
              <a:rPr lang="en-US" err="1">
                <a:ea typeface="+mn-lt"/>
                <a:cs typeface="+mn-lt"/>
              </a:rPr>
              <a:t>ar</a:t>
            </a:r>
            <a:r>
              <a:rPr lang="en-US">
                <a:ea typeface="+mn-lt"/>
                <a:cs typeface="+mn-lt"/>
              </a:rPr>
              <a:t> lasitaji.id.</a:t>
            </a:r>
            <a:endParaRPr lang="en-US"/>
          </a:p>
          <a:p>
            <a:pPr marL="285750" indent="-285750">
              <a:buFont typeface="Arial"/>
              <a:buChar char="•"/>
            </a:pPr>
            <a:r>
              <a:rPr lang="en-US" err="1">
                <a:ea typeface="+mn-lt"/>
                <a:cs typeface="+mn-lt"/>
              </a:rPr>
              <a:t>Tālāk</a:t>
            </a:r>
            <a:r>
              <a:rPr lang="en-US">
                <a:ea typeface="+mn-lt"/>
                <a:cs typeface="+mn-lt"/>
              </a:rPr>
              <a:t> </a:t>
            </a:r>
            <a:r>
              <a:rPr lang="en-US" err="1">
                <a:ea typeface="+mn-lt"/>
                <a:cs typeface="+mn-lt"/>
              </a:rPr>
              <a:t>notiek</a:t>
            </a:r>
            <a:r>
              <a:rPr lang="en-US">
                <a:ea typeface="+mn-lt"/>
                <a:cs typeface="+mn-lt"/>
              </a:rPr>
              <a:t> </a:t>
            </a:r>
            <a:r>
              <a:rPr lang="en-US" err="1">
                <a:ea typeface="+mn-lt"/>
                <a:cs typeface="+mn-lt"/>
              </a:rPr>
              <a:t>tas</a:t>
            </a:r>
            <a:r>
              <a:rPr lang="en-US">
                <a:ea typeface="+mn-lt"/>
                <a:cs typeface="+mn-lt"/>
              </a:rPr>
              <a:t> pats </a:t>
            </a:r>
            <a:r>
              <a:rPr lang="en-US" err="1">
                <a:ea typeface="+mn-lt"/>
                <a:cs typeface="+mn-lt"/>
              </a:rPr>
              <a:t>ar</a:t>
            </a:r>
            <a:r>
              <a:rPr lang="en-US">
                <a:ea typeface="+mn-lt"/>
                <a:cs typeface="+mn-lt"/>
              </a:rPr>
              <a:t> </a:t>
            </a:r>
            <a:r>
              <a:rPr lang="en-US" err="1">
                <a:ea typeface="+mn-lt"/>
                <a:cs typeface="+mn-lt"/>
              </a:rPr>
              <a:t>gramatas</a:t>
            </a:r>
            <a:r>
              <a:rPr lang="en-US">
                <a:ea typeface="+mn-lt"/>
                <a:cs typeface="+mn-lt"/>
              </a:rPr>
              <a:t> </a:t>
            </a:r>
            <a:r>
              <a:rPr lang="en-US" err="1">
                <a:ea typeface="+mn-lt"/>
                <a:cs typeface="+mn-lt"/>
              </a:rPr>
              <a:t>tabulu</a:t>
            </a:r>
            <a:r>
              <a:rPr lang="en-US">
                <a:ea typeface="+mn-lt"/>
                <a:cs typeface="+mn-lt"/>
              </a:rPr>
              <a:t>.</a:t>
            </a:r>
            <a:endParaRPr lang="en-US"/>
          </a:p>
          <a:p>
            <a:endParaRPr lang="en-US"/>
          </a:p>
          <a:p>
            <a:pPr algn="l"/>
            <a:endParaRPr lang="en-US">
              <a:ea typeface="Calibri"/>
              <a:cs typeface="Calibri"/>
            </a:endParaRPr>
          </a:p>
        </p:txBody>
      </p:sp>
    </p:spTree>
    <p:extLst>
      <p:ext uri="{BB962C8B-B14F-4D97-AF65-F5344CB8AC3E}">
        <p14:creationId xmlns:p14="http://schemas.microsoft.com/office/powerpoint/2010/main" val="350452409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0D9568-58EE-CFEC-9732-B978125EC7F9}"/>
              </a:ext>
            </a:extLst>
          </p:cNvPr>
          <p:cNvSpPr>
            <a:spLocks noGrp="1"/>
          </p:cNvSpPr>
          <p:nvPr>
            <p:ph idx="1"/>
          </p:nvPr>
        </p:nvSpPr>
        <p:spPr>
          <a:xfrm>
            <a:off x="838200" y="366674"/>
            <a:ext cx="10515600" cy="5810289"/>
          </a:xfrm>
        </p:spPr>
        <p:txBody>
          <a:bodyPr vert="horz" lIns="91440" tIns="45720" rIns="91440" bIns="45720" rtlCol="0" anchor="t">
            <a:normAutofit lnSpcReduction="10000"/>
          </a:bodyPr>
          <a:lstStyle/>
          <a:p>
            <a:pPr>
              <a:buNone/>
            </a:pPr>
            <a:r>
              <a:rPr lang="en-US">
                <a:ea typeface="+mn-lt"/>
                <a:cs typeface="+mn-lt"/>
              </a:rPr>
              <a:t>GROUP BY un Agregātfunkcijas — datu apkopošana</a:t>
            </a:r>
            <a:endParaRPr lang="en-US"/>
          </a:p>
          <a:p>
            <a:pPr>
              <a:buNone/>
            </a:pPr>
            <a:r>
              <a:rPr lang="en-US" err="1">
                <a:ea typeface="+mn-lt"/>
                <a:cs typeface="+mn-lt"/>
              </a:rPr>
              <a:t>Dažreiz</a:t>
            </a:r>
            <a:r>
              <a:rPr lang="en-US">
                <a:ea typeface="+mn-lt"/>
                <a:cs typeface="+mn-lt"/>
              </a:rPr>
              <a:t> </a:t>
            </a:r>
            <a:r>
              <a:rPr lang="en-US" err="1">
                <a:ea typeface="+mn-lt"/>
                <a:cs typeface="+mn-lt"/>
              </a:rPr>
              <a:t>mūs</a:t>
            </a:r>
            <a:r>
              <a:rPr lang="en-US">
                <a:ea typeface="+mn-lt"/>
                <a:cs typeface="+mn-lt"/>
              </a:rPr>
              <a:t> </a:t>
            </a:r>
            <a:r>
              <a:rPr lang="en-US" err="1">
                <a:ea typeface="+mn-lt"/>
                <a:cs typeface="+mn-lt"/>
              </a:rPr>
              <a:t>neinteresē</a:t>
            </a:r>
            <a:r>
              <a:rPr lang="en-US">
                <a:ea typeface="+mn-lt"/>
                <a:cs typeface="+mn-lt"/>
              </a:rPr>
              <a:t> </a:t>
            </a:r>
            <a:r>
              <a:rPr lang="en-US" err="1">
                <a:ea typeface="+mn-lt"/>
                <a:cs typeface="+mn-lt"/>
              </a:rPr>
              <a:t>katra</a:t>
            </a:r>
            <a:r>
              <a:rPr lang="en-US">
                <a:ea typeface="+mn-lt"/>
                <a:cs typeface="+mn-lt"/>
              </a:rPr>
              <a:t> </a:t>
            </a:r>
            <a:r>
              <a:rPr lang="en-US" err="1">
                <a:ea typeface="+mn-lt"/>
                <a:cs typeface="+mn-lt"/>
              </a:rPr>
              <a:t>atsevišķā</a:t>
            </a:r>
            <a:r>
              <a:rPr lang="en-US">
                <a:ea typeface="+mn-lt"/>
                <a:cs typeface="+mn-lt"/>
              </a:rPr>
              <a:t> </a:t>
            </a:r>
            <a:r>
              <a:rPr lang="en-US" err="1">
                <a:ea typeface="+mn-lt"/>
                <a:cs typeface="+mn-lt"/>
              </a:rPr>
              <a:t>rinda</a:t>
            </a:r>
            <a:r>
              <a:rPr lang="en-US">
                <a:ea typeface="+mn-lt"/>
                <a:cs typeface="+mn-lt"/>
              </a:rPr>
              <a:t>, bet </a:t>
            </a:r>
            <a:r>
              <a:rPr lang="en-US" err="1">
                <a:ea typeface="+mn-lt"/>
                <a:cs typeface="+mn-lt"/>
              </a:rPr>
              <a:t>gan</a:t>
            </a:r>
            <a:r>
              <a:rPr lang="en-US">
                <a:ea typeface="+mn-lt"/>
                <a:cs typeface="+mn-lt"/>
              </a:rPr>
              <a:t> </a:t>
            </a:r>
            <a:r>
              <a:rPr lang="en-US" err="1">
                <a:ea typeface="+mn-lt"/>
                <a:cs typeface="+mn-lt"/>
              </a:rPr>
              <a:t>kopsavilkums</a:t>
            </a:r>
            <a:r>
              <a:rPr lang="en-US">
                <a:ea typeface="+mn-lt"/>
                <a:cs typeface="+mn-lt"/>
              </a:rPr>
              <a:t> par datu </a:t>
            </a:r>
            <a:r>
              <a:rPr lang="en-US" err="1">
                <a:ea typeface="+mn-lt"/>
                <a:cs typeface="+mn-lt"/>
              </a:rPr>
              <a:t>grupām</a:t>
            </a:r>
            <a:r>
              <a:rPr lang="en-US">
                <a:ea typeface="+mn-lt"/>
                <a:cs typeface="+mn-lt"/>
              </a:rPr>
              <a:t>. </a:t>
            </a:r>
            <a:r>
              <a:rPr lang="en-US" err="1">
                <a:ea typeface="+mn-lt"/>
                <a:cs typeface="+mn-lt"/>
              </a:rPr>
              <a:t>Piemēram</a:t>
            </a:r>
            <a:r>
              <a:rPr lang="en-US">
                <a:ea typeface="+mn-lt"/>
                <a:cs typeface="+mn-lt"/>
              </a:rPr>
              <a:t>, "</a:t>
            </a:r>
            <a:r>
              <a:rPr lang="en-US" err="1">
                <a:ea typeface="+mn-lt"/>
                <a:cs typeface="+mn-lt"/>
              </a:rPr>
              <a:t>cik</a:t>
            </a:r>
            <a:r>
              <a:rPr lang="en-US">
                <a:ea typeface="+mn-lt"/>
                <a:cs typeface="+mn-lt"/>
              </a:rPr>
              <a:t> </a:t>
            </a:r>
            <a:r>
              <a:rPr lang="en-US" err="1">
                <a:ea typeface="+mn-lt"/>
                <a:cs typeface="+mn-lt"/>
              </a:rPr>
              <a:t>grāmatu</a:t>
            </a:r>
            <a:r>
              <a:rPr lang="en-US">
                <a:ea typeface="+mn-lt"/>
                <a:cs typeface="+mn-lt"/>
              </a:rPr>
              <a:t> </a:t>
            </a:r>
            <a:r>
              <a:rPr lang="en-US" err="1">
                <a:ea typeface="+mn-lt"/>
                <a:cs typeface="+mn-lt"/>
              </a:rPr>
              <a:t>ir</a:t>
            </a:r>
            <a:r>
              <a:rPr lang="en-US">
                <a:ea typeface="+mn-lt"/>
                <a:cs typeface="+mn-lt"/>
              </a:rPr>
              <a:t> </a:t>
            </a:r>
            <a:r>
              <a:rPr lang="en-US" err="1">
                <a:ea typeface="+mn-lt"/>
                <a:cs typeface="+mn-lt"/>
              </a:rPr>
              <a:t>katram</a:t>
            </a:r>
            <a:r>
              <a:rPr lang="en-US">
                <a:ea typeface="+mn-lt"/>
                <a:cs typeface="+mn-lt"/>
              </a:rPr>
              <a:t> </a:t>
            </a:r>
            <a:r>
              <a:rPr lang="en-US" err="1">
                <a:ea typeface="+mn-lt"/>
                <a:cs typeface="+mn-lt"/>
              </a:rPr>
              <a:t>autoram</a:t>
            </a:r>
            <a:r>
              <a:rPr lang="en-US">
                <a:ea typeface="+mn-lt"/>
                <a:cs typeface="+mn-lt"/>
              </a:rPr>
              <a:t>?" </a:t>
            </a:r>
            <a:r>
              <a:rPr lang="en-US" err="1">
                <a:ea typeface="+mn-lt"/>
                <a:cs typeface="+mn-lt"/>
              </a:rPr>
              <a:t>vai</a:t>
            </a:r>
            <a:r>
              <a:rPr lang="en-US">
                <a:ea typeface="+mn-lt"/>
                <a:cs typeface="+mn-lt"/>
              </a:rPr>
              <a:t> "</a:t>
            </a:r>
            <a:r>
              <a:rPr lang="en-US" err="1">
                <a:ea typeface="+mn-lt"/>
                <a:cs typeface="+mn-lt"/>
              </a:rPr>
              <a:t>kāda</a:t>
            </a:r>
            <a:r>
              <a:rPr lang="en-US">
                <a:ea typeface="+mn-lt"/>
                <a:cs typeface="+mn-lt"/>
              </a:rPr>
              <a:t> </a:t>
            </a:r>
            <a:r>
              <a:rPr lang="en-US" err="1">
                <a:ea typeface="+mn-lt"/>
                <a:cs typeface="+mn-lt"/>
              </a:rPr>
              <a:t>ir</a:t>
            </a:r>
            <a:r>
              <a:rPr lang="en-US">
                <a:ea typeface="+mn-lt"/>
                <a:cs typeface="+mn-lt"/>
              </a:rPr>
              <a:t> </a:t>
            </a:r>
            <a:r>
              <a:rPr lang="en-US" err="1">
                <a:ea typeface="+mn-lt"/>
                <a:cs typeface="+mn-lt"/>
              </a:rPr>
              <a:t>vidējā</a:t>
            </a:r>
            <a:r>
              <a:rPr lang="en-US">
                <a:ea typeface="+mn-lt"/>
                <a:cs typeface="+mn-lt"/>
              </a:rPr>
              <a:t> </a:t>
            </a:r>
            <a:r>
              <a:rPr lang="en-US" err="1">
                <a:ea typeface="+mn-lt"/>
                <a:cs typeface="+mn-lt"/>
              </a:rPr>
              <a:t>cena</a:t>
            </a:r>
            <a:r>
              <a:rPr lang="en-US">
                <a:ea typeface="+mn-lt"/>
                <a:cs typeface="+mn-lt"/>
              </a:rPr>
              <a:t> </a:t>
            </a:r>
            <a:r>
              <a:rPr lang="en-US" err="1">
                <a:ea typeface="+mn-lt"/>
                <a:cs typeface="+mn-lt"/>
              </a:rPr>
              <a:t>katrā</a:t>
            </a:r>
            <a:r>
              <a:rPr lang="en-US">
                <a:ea typeface="+mn-lt"/>
                <a:cs typeface="+mn-lt"/>
              </a:rPr>
              <a:t> </a:t>
            </a:r>
            <a:r>
              <a:rPr lang="en-US" err="1">
                <a:ea typeface="+mn-lt"/>
                <a:cs typeface="+mn-lt"/>
              </a:rPr>
              <a:t>veikalā</a:t>
            </a:r>
            <a:r>
              <a:rPr lang="en-US">
                <a:ea typeface="+mn-lt"/>
                <a:cs typeface="+mn-lt"/>
              </a:rPr>
              <a:t>?".</a:t>
            </a:r>
            <a:endParaRPr lang="en-US"/>
          </a:p>
          <a:p>
            <a:pPr>
              <a:buNone/>
            </a:pPr>
            <a:r>
              <a:rPr lang="en-US" b="1" err="1">
                <a:ea typeface="+mn-lt"/>
                <a:cs typeface="+mn-lt"/>
              </a:rPr>
              <a:t>Agregātfunkcijas</a:t>
            </a:r>
            <a:r>
              <a:rPr lang="en-US" b="1">
                <a:ea typeface="+mn-lt"/>
                <a:cs typeface="+mn-lt"/>
              </a:rPr>
              <a:t>:</a:t>
            </a:r>
            <a:r>
              <a:rPr lang="en-US">
                <a:ea typeface="+mn-lt"/>
                <a:cs typeface="+mn-lt"/>
              </a:rPr>
              <a:t> </a:t>
            </a:r>
            <a:r>
              <a:rPr lang="en-US" err="1">
                <a:ea typeface="+mn-lt"/>
                <a:cs typeface="+mn-lt"/>
              </a:rPr>
              <a:t>tās</a:t>
            </a:r>
            <a:r>
              <a:rPr lang="en-US">
                <a:ea typeface="+mn-lt"/>
                <a:cs typeface="+mn-lt"/>
              </a:rPr>
              <a:t> </a:t>
            </a:r>
            <a:r>
              <a:rPr lang="en-US" err="1">
                <a:ea typeface="+mn-lt"/>
                <a:cs typeface="+mn-lt"/>
              </a:rPr>
              <a:t>veic</a:t>
            </a:r>
            <a:r>
              <a:rPr lang="en-US">
                <a:ea typeface="+mn-lt"/>
                <a:cs typeface="+mn-lt"/>
              </a:rPr>
              <a:t> </a:t>
            </a:r>
            <a:r>
              <a:rPr lang="en-US" err="1">
                <a:ea typeface="+mn-lt"/>
                <a:cs typeface="+mn-lt"/>
              </a:rPr>
              <a:t>aprēķinu</a:t>
            </a:r>
            <a:r>
              <a:rPr lang="en-US">
                <a:ea typeface="+mn-lt"/>
                <a:cs typeface="+mn-lt"/>
              </a:rPr>
              <a:t> </a:t>
            </a:r>
            <a:r>
              <a:rPr lang="en-US" err="1">
                <a:ea typeface="+mn-lt"/>
                <a:cs typeface="+mn-lt"/>
              </a:rPr>
              <a:t>pār</a:t>
            </a:r>
            <a:r>
              <a:rPr lang="en-US">
                <a:ea typeface="+mn-lt"/>
                <a:cs typeface="+mn-lt"/>
              </a:rPr>
              <a:t> </a:t>
            </a:r>
            <a:r>
              <a:rPr lang="en-US" err="1">
                <a:ea typeface="+mn-lt"/>
                <a:cs typeface="+mn-lt"/>
              </a:rPr>
              <a:t>rindu</a:t>
            </a:r>
            <a:r>
              <a:rPr lang="en-US">
                <a:ea typeface="+mn-lt"/>
                <a:cs typeface="+mn-lt"/>
              </a:rPr>
              <a:t> </a:t>
            </a:r>
            <a:r>
              <a:rPr lang="en-US" err="1">
                <a:ea typeface="+mn-lt"/>
                <a:cs typeface="+mn-lt"/>
              </a:rPr>
              <a:t>grupu</a:t>
            </a:r>
            <a:r>
              <a:rPr lang="en-US">
                <a:ea typeface="+mn-lt"/>
                <a:cs typeface="+mn-lt"/>
              </a:rPr>
              <a:t> un </a:t>
            </a:r>
            <a:r>
              <a:rPr lang="en-US" err="1">
                <a:ea typeface="+mn-lt"/>
                <a:cs typeface="+mn-lt"/>
              </a:rPr>
              <a:t>atgriež</a:t>
            </a:r>
            <a:r>
              <a:rPr lang="en-US">
                <a:ea typeface="+mn-lt"/>
                <a:cs typeface="+mn-lt"/>
              </a:rPr>
              <a:t> </a:t>
            </a:r>
            <a:r>
              <a:rPr lang="en-US" err="1">
                <a:ea typeface="+mn-lt"/>
                <a:cs typeface="+mn-lt"/>
              </a:rPr>
              <a:t>vienu</a:t>
            </a:r>
            <a:r>
              <a:rPr lang="en-US">
                <a:ea typeface="+mn-lt"/>
                <a:cs typeface="+mn-lt"/>
              </a:rPr>
              <a:t> </a:t>
            </a:r>
            <a:r>
              <a:rPr lang="en-US" err="1">
                <a:ea typeface="+mn-lt"/>
                <a:cs typeface="+mn-lt"/>
              </a:rPr>
              <a:t>vērtību</a:t>
            </a:r>
            <a:r>
              <a:rPr lang="en-US">
                <a:ea typeface="+mn-lt"/>
                <a:cs typeface="+mn-lt"/>
              </a:rPr>
              <a:t>.</a:t>
            </a:r>
            <a:endParaRPr lang="en-US"/>
          </a:p>
          <a:p>
            <a:pPr>
              <a:buFont typeface="Arial"/>
              <a:buChar char="•"/>
            </a:pPr>
            <a:r>
              <a:rPr lang="en-US">
                <a:ea typeface="+mn-lt"/>
                <a:cs typeface="+mn-lt"/>
              </a:rPr>
              <a:t>COUNT() — </a:t>
            </a:r>
            <a:r>
              <a:rPr lang="en-US" err="1">
                <a:ea typeface="+mn-lt"/>
                <a:cs typeface="+mn-lt"/>
              </a:rPr>
              <a:t>saskaita</a:t>
            </a:r>
            <a:r>
              <a:rPr lang="en-US">
                <a:ea typeface="+mn-lt"/>
                <a:cs typeface="+mn-lt"/>
              </a:rPr>
              <a:t> </a:t>
            </a:r>
            <a:r>
              <a:rPr lang="en-US" err="1">
                <a:ea typeface="+mn-lt"/>
                <a:cs typeface="+mn-lt"/>
              </a:rPr>
              <a:t>rindas</a:t>
            </a:r>
            <a:r>
              <a:rPr lang="en-US">
                <a:ea typeface="+mn-lt"/>
                <a:cs typeface="+mn-lt"/>
              </a:rPr>
              <a:t>. COUNT(*) </a:t>
            </a:r>
            <a:r>
              <a:rPr lang="en-US" err="1">
                <a:ea typeface="+mn-lt"/>
                <a:cs typeface="+mn-lt"/>
              </a:rPr>
              <a:t>saskaita</a:t>
            </a:r>
            <a:r>
              <a:rPr lang="en-US">
                <a:ea typeface="+mn-lt"/>
                <a:cs typeface="+mn-lt"/>
              </a:rPr>
              <a:t> visas, COUNT(</a:t>
            </a:r>
            <a:r>
              <a:rPr lang="en-US" err="1">
                <a:ea typeface="+mn-lt"/>
                <a:cs typeface="+mn-lt"/>
              </a:rPr>
              <a:t>kolonna</a:t>
            </a:r>
            <a:r>
              <a:rPr lang="en-US">
                <a:ea typeface="+mn-lt"/>
                <a:cs typeface="+mn-lt"/>
              </a:rPr>
              <a:t>) </a:t>
            </a:r>
            <a:r>
              <a:rPr lang="en-US" err="1">
                <a:ea typeface="+mn-lt"/>
                <a:cs typeface="+mn-lt"/>
              </a:rPr>
              <a:t>saskaita</a:t>
            </a:r>
            <a:r>
              <a:rPr lang="en-US">
                <a:ea typeface="+mn-lt"/>
                <a:cs typeface="+mn-lt"/>
              </a:rPr>
              <a:t> </a:t>
            </a:r>
            <a:r>
              <a:rPr lang="en-US" err="1">
                <a:ea typeface="+mn-lt"/>
                <a:cs typeface="+mn-lt"/>
              </a:rPr>
              <a:t>rindas</a:t>
            </a:r>
            <a:r>
              <a:rPr lang="en-US">
                <a:ea typeface="+mn-lt"/>
                <a:cs typeface="+mn-lt"/>
              </a:rPr>
              <a:t>, </a:t>
            </a:r>
            <a:r>
              <a:rPr lang="en-US" err="1">
                <a:ea typeface="+mn-lt"/>
                <a:cs typeface="+mn-lt"/>
              </a:rPr>
              <a:t>kur</a:t>
            </a:r>
            <a:r>
              <a:rPr lang="en-US">
                <a:ea typeface="+mn-lt"/>
                <a:cs typeface="+mn-lt"/>
              </a:rPr>
              <a:t> </a:t>
            </a:r>
            <a:r>
              <a:rPr lang="en-US" err="1">
                <a:ea typeface="+mn-lt"/>
                <a:cs typeface="+mn-lt"/>
              </a:rPr>
              <a:t>kolonnai</a:t>
            </a:r>
            <a:r>
              <a:rPr lang="en-US">
                <a:ea typeface="+mn-lt"/>
                <a:cs typeface="+mn-lt"/>
              </a:rPr>
              <a:t> nav NULL </a:t>
            </a:r>
            <a:r>
              <a:rPr lang="en-US" err="1">
                <a:ea typeface="+mn-lt"/>
                <a:cs typeface="+mn-lt"/>
              </a:rPr>
              <a:t>vērtība</a:t>
            </a:r>
            <a:r>
              <a:rPr lang="en-US">
                <a:ea typeface="+mn-lt"/>
                <a:cs typeface="+mn-lt"/>
              </a:rPr>
              <a:t>.</a:t>
            </a:r>
            <a:endParaRPr lang="en-US"/>
          </a:p>
          <a:p>
            <a:pPr>
              <a:buFont typeface="Arial"/>
              <a:buChar char="•"/>
            </a:pPr>
            <a:r>
              <a:rPr lang="en-US">
                <a:ea typeface="+mn-lt"/>
                <a:cs typeface="+mn-lt"/>
              </a:rPr>
              <a:t>SUM() — </a:t>
            </a:r>
            <a:r>
              <a:rPr lang="en-US" err="1">
                <a:ea typeface="+mn-lt"/>
                <a:cs typeface="+mn-lt"/>
              </a:rPr>
              <a:t>summē</a:t>
            </a:r>
            <a:r>
              <a:rPr lang="en-US">
                <a:ea typeface="+mn-lt"/>
                <a:cs typeface="+mn-lt"/>
              </a:rPr>
              <a:t> </a:t>
            </a:r>
            <a:r>
              <a:rPr lang="en-US" err="1">
                <a:ea typeface="+mn-lt"/>
                <a:cs typeface="+mn-lt"/>
              </a:rPr>
              <a:t>vērtības</a:t>
            </a:r>
            <a:r>
              <a:rPr lang="en-US">
                <a:ea typeface="+mn-lt"/>
                <a:cs typeface="+mn-lt"/>
              </a:rPr>
              <a:t>.</a:t>
            </a:r>
            <a:endParaRPr lang="en-US"/>
          </a:p>
          <a:p>
            <a:pPr>
              <a:buFont typeface="Arial"/>
              <a:buChar char="•"/>
            </a:pPr>
            <a:r>
              <a:rPr lang="en-US">
                <a:ea typeface="+mn-lt"/>
                <a:cs typeface="+mn-lt"/>
              </a:rPr>
              <a:t>AVG() — </a:t>
            </a:r>
            <a:r>
              <a:rPr lang="en-US" err="1">
                <a:ea typeface="+mn-lt"/>
                <a:cs typeface="+mn-lt"/>
              </a:rPr>
              <a:t>aprēķina</a:t>
            </a:r>
            <a:r>
              <a:rPr lang="en-US">
                <a:ea typeface="+mn-lt"/>
                <a:cs typeface="+mn-lt"/>
              </a:rPr>
              <a:t> </a:t>
            </a:r>
            <a:r>
              <a:rPr lang="en-US" err="1">
                <a:ea typeface="+mn-lt"/>
                <a:cs typeface="+mn-lt"/>
              </a:rPr>
              <a:t>vidējo</a:t>
            </a:r>
            <a:r>
              <a:rPr lang="en-US">
                <a:ea typeface="+mn-lt"/>
                <a:cs typeface="+mn-lt"/>
              </a:rPr>
              <a:t> </a:t>
            </a:r>
            <a:r>
              <a:rPr lang="en-US" err="1">
                <a:ea typeface="+mn-lt"/>
                <a:cs typeface="+mn-lt"/>
              </a:rPr>
              <a:t>vērtību</a:t>
            </a:r>
            <a:r>
              <a:rPr lang="en-US">
                <a:ea typeface="+mn-lt"/>
                <a:cs typeface="+mn-lt"/>
              </a:rPr>
              <a:t>.</a:t>
            </a:r>
            <a:endParaRPr lang="en-US"/>
          </a:p>
          <a:p>
            <a:pPr>
              <a:buFont typeface="Arial"/>
              <a:buChar char="•"/>
            </a:pPr>
            <a:r>
              <a:rPr lang="en-US">
                <a:ea typeface="+mn-lt"/>
                <a:cs typeface="+mn-lt"/>
              </a:rPr>
              <a:t>MAX() / MIN() — </a:t>
            </a:r>
            <a:r>
              <a:rPr lang="en-US" err="1">
                <a:ea typeface="+mn-lt"/>
                <a:cs typeface="+mn-lt"/>
              </a:rPr>
              <a:t>atrod</a:t>
            </a:r>
            <a:r>
              <a:rPr lang="en-US">
                <a:ea typeface="+mn-lt"/>
                <a:cs typeface="+mn-lt"/>
              </a:rPr>
              <a:t> </a:t>
            </a:r>
            <a:r>
              <a:rPr lang="en-US" err="1">
                <a:ea typeface="+mn-lt"/>
                <a:cs typeface="+mn-lt"/>
              </a:rPr>
              <a:t>lielāko</a:t>
            </a:r>
            <a:r>
              <a:rPr lang="en-US">
                <a:ea typeface="+mn-lt"/>
                <a:cs typeface="+mn-lt"/>
              </a:rPr>
              <a:t>/</a:t>
            </a:r>
            <a:r>
              <a:rPr lang="en-US" err="1">
                <a:ea typeface="+mn-lt"/>
                <a:cs typeface="+mn-lt"/>
              </a:rPr>
              <a:t>mazāko</a:t>
            </a:r>
            <a:r>
              <a:rPr lang="en-US">
                <a:ea typeface="+mn-lt"/>
                <a:cs typeface="+mn-lt"/>
              </a:rPr>
              <a:t> </a:t>
            </a:r>
            <a:r>
              <a:rPr lang="en-US" err="1">
                <a:ea typeface="+mn-lt"/>
                <a:cs typeface="+mn-lt"/>
              </a:rPr>
              <a:t>vērtību</a:t>
            </a:r>
            <a:r>
              <a:rPr lang="en-US">
                <a:ea typeface="+mn-lt"/>
                <a:cs typeface="+mn-lt"/>
              </a:rPr>
              <a:t>.</a:t>
            </a:r>
            <a:endParaRPr lang="en-US"/>
          </a:p>
          <a:p>
            <a:pPr indent="0">
              <a:buNone/>
            </a:pPr>
            <a:r>
              <a:rPr lang="en-US" b="1">
                <a:ea typeface="+mn-lt"/>
                <a:cs typeface="+mn-lt"/>
              </a:rPr>
              <a:t>GROUP BY</a:t>
            </a:r>
            <a:r>
              <a:rPr lang="en-US">
                <a:ea typeface="+mn-lt"/>
                <a:cs typeface="+mn-lt"/>
              </a:rPr>
              <a:t> — </a:t>
            </a:r>
            <a:r>
              <a:rPr lang="en-US" err="1">
                <a:ea typeface="+mn-lt"/>
                <a:cs typeface="+mn-lt"/>
              </a:rPr>
              <a:t>norāda</a:t>
            </a:r>
            <a:r>
              <a:rPr lang="en-US">
                <a:ea typeface="+mn-lt"/>
                <a:cs typeface="+mn-lt"/>
              </a:rPr>
              <a:t>, </a:t>
            </a:r>
            <a:r>
              <a:rPr lang="en-US" err="1">
                <a:ea typeface="+mn-lt"/>
                <a:cs typeface="+mn-lt"/>
              </a:rPr>
              <a:t>pēc</a:t>
            </a:r>
            <a:r>
              <a:rPr lang="en-US">
                <a:ea typeface="+mn-lt"/>
                <a:cs typeface="+mn-lt"/>
              </a:rPr>
              <a:t> </a:t>
            </a:r>
            <a:r>
              <a:rPr lang="en-US" err="1">
                <a:ea typeface="+mn-lt"/>
                <a:cs typeface="+mn-lt"/>
              </a:rPr>
              <a:t>kuras</a:t>
            </a:r>
            <a:r>
              <a:rPr lang="en-US">
                <a:ea typeface="+mn-lt"/>
                <a:cs typeface="+mn-lt"/>
              </a:rPr>
              <a:t> </a:t>
            </a:r>
            <a:r>
              <a:rPr lang="en-US" err="1">
                <a:ea typeface="+mn-lt"/>
                <a:cs typeface="+mn-lt"/>
              </a:rPr>
              <a:t>kolonnas</a:t>
            </a:r>
            <a:r>
              <a:rPr lang="en-US">
                <a:ea typeface="+mn-lt"/>
                <a:cs typeface="+mn-lt"/>
              </a:rPr>
              <a:t> </a:t>
            </a:r>
            <a:r>
              <a:rPr lang="en-US" err="1">
                <a:ea typeface="+mn-lt"/>
                <a:cs typeface="+mn-lt"/>
              </a:rPr>
              <a:t>vērtībām</a:t>
            </a:r>
            <a:r>
              <a:rPr lang="en-US">
                <a:ea typeface="+mn-lt"/>
                <a:cs typeface="+mn-lt"/>
              </a:rPr>
              <a:t> </a:t>
            </a:r>
            <a:r>
              <a:rPr lang="en-US" err="1">
                <a:ea typeface="+mn-lt"/>
                <a:cs typeface="+mn-lt"/>
              </a:rPr>
              <a:t>sagrupēt</a:t>
            </a:r>
            <a:r>
              <a:rPr lang="en-US">
                <a:ea typeface="+mn-lt"/>
                <a:cs typeface="+mn-lt"/>
              </a:rPr>
              <a:t> </a:t>
            </a:r>
            <a:r>
              <a:rPr lang="en-US" err="1">
                <a:ea typeface="+mn-lt"/>
                <a:cs typeface="+mn-lt"/>
              </a:rPr>
              <a:t>rindas</a:t>
            </a:r>
            <a:r>
              <a:rPr lang="en-US">
                <a:ea typeface="+mn-lt"/>
                <a:cs typeface="+mn-lt"/>
              </a:rPr>
              <a:t> </a:t>
            </a:r>
            <a:r>
              <a:rPr lang="en-US" err="1">
                <a:ea typeface="+mn-lt"/>
                <a:cs typeface="+mn-lt"/>
              </a:rPr>
              <a:t>pirms</a:t>
            </a:r>
            <a:r>
              <a:rPr lang="en-US">
                <a:ea typeface="+mn-lt"/>
                <a:cs typeface="+mn-lt"/>
              </a:rPr>
              <a:t> </a:t>
            </a:r>
            <a:r>
              <a:rPr lang="en-US" err="1">
                <a:ea typeface="+mn-lt"/>
                <a:cs typeface="+mn-lt"/>
              </a:rPr>
              <a:t>agregātfunkciju</a:t>
            </a:r>
            <a:r>
              <a:rPr lang="en-US">
                <a:ea typeface="+mn-lt"/>
                <a:cs typeface="+mn-lt"/>
              </a:rPr>
              <a:t> </a:t>
            </a:r>
            <a:r>
              <a:rPr lang="en-US" err="1">
                <a:ea typeface="+mn-lt"/>
                <a:cs typeface="+mn-lt"/>
              </a:rPr>
              <a:t>pielietošanas</a:t>
            </a:r>
            <a:r>
              <a:rPr lang="en-US">
                <a:ea typeface="+mn-lt"/>
                <a:cs typeface="+mn-lt"/>
              </a:rPr>
              <a:t>.</a:t>
            </a:r>
            <a:endParaRPr lang="en-US"/>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324340957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C0ABD9-5804-64D5-B677-E5177A23ED66}"/>
              </a:ext>
            </a:extLst>
          </p:cNvPr>
          <p:cNvSpPr>
            <a:spLocks noGrp="1"/>
          </p:cNvSpPr>
          <p:nvPr>
            <p:ph idx="1"/>
          </p:nvPr>
        </p:nvSpPr>
        <p:spPr>
          <a:xfrm>
            <a:off x="838200" y="496772"/>
            <a:ext cx="10515600" cy="5680191"/>
          </a:xfrm>
        </p:spPr>
        <p:txBody>
          <a:bodyPr vert="horz" lIns="91440" tIns="45720" rIns="91440" bIns="45720" rtlCol="0" anchor="t">
            <a:normAutofit/>
          </a:bodyPr>
          <a:lstStyle/>
          <a:p>
            <a:pPr>
              <a:buNone/>
            </a:pPr>
            <a:r>
              <a:rPr lang="en-US" b="1">
                <a:ea typeface="+mn-lt"/>
                <a:cs typeface="+mn-lt"/>
              </a:rPr>
              <a:t>Zelta </a:t>
            </a:r>
            <a:r>
              <a:rPr lang="en-US" b="1" err="1">
                <a:ea typeface="+mn-lt"/>
                <a:cs typeface="+mn-lt"/>
              </a:rPr>
              <a:t>likums</a:t>
            </a:r>
            <a:r>
              <a:rPr lang="en-US" b="1">
                <a:ea typeface="+mn-lt"/>
                <a:cs typeface="+mn-lt"/>
              </a:rPr>
              <a:t>:</a:t>
            </a:r>
            <a:r>
              <a:rPr lang="en-US">
                <a:ea typeface="+mn-lt"/>
                <a:cs typeface="+mn-lt"/>
              </a:rPr>
              <a:t> Ja SELECT </a:t>
            </a:r>
            <a:r>
              <a:rPr lang="en-US" err="1">
                <a:ea typeface="+mn-lt"/>
                <a:cs typeface="+mn-lt"/>
              </a:rPr>
              <a:t>sarakstā</a:t>
            </a:r>
            <a:r>
              <a:rPr lang="en-US">
                <a:ea typeface="+mn-lt"/>
                <a:cs typeface="+mn-lt"/>
              </a:rPr>
              <a:t> </a:t>
            </a:r>
            <a:r>
              <a:rPr lang="en-US" err="1">
                <a:ea typeface="+mn-lt"/>
                <a:cs typeface="+mn-lt"/>
              </a:rPr>
              <a:t>ir</a:t>
            </a:r>
            <a:r>
              <a:rPr lang="en-US">
                <a:ea typeface="+mn-lt"/>
                <a:cs typeface="+mn-lt"/>
              </a:rPr>
              <a:t> </a:t>
            </a:r>
            <a:r>
              <a:rPr lang="en-US" err="1">
                <a:ea typeface="+mn-lt"/>
                <a:cs typeface="+mn-lt"/>
              </a:rPr>
              <a:t>gan</a:t>
            </a:r>
            <a:r>
              <a:rPr lang="en-US">
                <a:ea typeface="+mn-lt"/>
                <a:cs typeface="+mn-lt"/>
              </a:rPr>
              <a:t> </a:t>
            </a:r>
            <a:r>
              <a:rPr lang="en-US" err="1">
                <a:ea typeface="+mn-lt"/>
                <a:cs typeface="+mn-lt"/>
              </a:rPr>
              <a:t>agregātfunkcija</a:t>
            </a:r>
            <a:r>
              <a:rPr lang="en-US">
                <a:ea typeface="+mn-lt"/>
                <a:cs typeface="+mn-lt"/>
              </a:rPr>
              <a:t>, </a:t>
            </a:r>
            <a:r>
              <a:rPr lang="en-US" err="1">
                <a:ea typeface="+mn-lt"/>
                <a:cs typeface="+mn-lt"/>
              </a:rPr>
              <a:t>gan</a:t>
            </a:r>
            <a:r>
              <a:rPr lang="en-US">
                <a:ea typeface="+mn-lt"/>
                <a:cs typeface="+mn-lt"/>
              </a:rPr>
              <a:t> </a:t>
            </a:r>
            <a:r>
              <a:rPr lang="en-US" err="1">
                <a:ea typeface="+mn-lt"/>
                <a:cs typeface="+mn-lt"/>
              </a:rPr>
              <a:t>parasta</a:t>
            </a:r>
            <a:r>
              <a:rPr lang="en-US">
                <a:ea typeface="+mn-lt"/>
                <a:cs typeface="+mn-lt"/>
              </a:rPr>
              <a:t> </a:t>
            </a:r>
            <a:r>
              <a:rPr lang="en-US" err="1">
                <a:ea typeface="+mn-lt"/>
                <a:cs typeface="+mn-lt"/>
              </a:rPr>
              <a:t>kolonna</a:t>
            </a:r>
            <a:r>
              <a:rPr lang="en-US">
                <a:ea typeface="+mn-lt"/>
                <a:cs typeface="+mn-lt"/>
              </a:rPr>
              <a:t>, </a:t>
            </a:r>
            <a:r>
              <a:rPr lang="en-US" err="1">
                <a:ea typeface="+mn-lt"/>
                <a:cs typeface="+mn-lt"/>
              </a:rPr>
              <a:t>šai</a:t>
            </a:r>
            <a:r>
              <a:rPr lang="en-US">
                <a:ea typeface="+mn-lt"/>
                <a:cs typeface="+mn-lt"/>
              </a:rPr>
              <a:t> </a:t>
            </a:r>
            <a:r>
              <a:rPr lang="en-US" err="1">
                <a:ea typeface="+mn-lt"/>
                <a:cs typeface="+mn-lt"/>
              </a:rPr>
              <a:t>parastajai</a:t>
            </a:r>
            <a:r>
              <a:rPr lang="en-US">
                <a:ea typeface="+mn-lt"/>
                <a:cs typeface="+mn-lt"/>
              </a:rPr>
              <a:t> </a:t>
            </a:r>
            <a:r>
              <a:rPr lang="en-US" err="1">
                <a:ea typeface="+mn-lt"/>
                <a:cs typeface="+mn-lt"/>
              </a:rPr>
              <a:t>kolonnai</a:t>
            </a:r>
            <a:r>
              <a:rPr lang="en-US">
                <a:ea typeface="+mn-lt"/>
                <a:cs typeface="+mn-lt"/>
              </a:rPr>
              <a:t> </a:t>
            </a:r>
            <a:r>
              <a:rPr lang="en-US" b="1" err="1">
                <a:ea typeface="+mn-lt"/>
                <a:cs typeface="+mn-lt"/>
              </a:rPr>
              <a:t>obligāti</a:t>
            </a:r>
            <a:r>
              <a:rPr lang="en-US">
                <a:ea typeface="+mn-lt"/>
                <a:cs typeface="+mn-lt"/>
              </a:rPr>
              <a:t> </a:t>
            </a:r>
            <a:r>
              <a:rPr lang="en-US" err="1">
                <a:ea typeface="+mn-lt"/>
                <a:cs typeface="+mn-lt"/>
              </a:rPr>
              <a:t>jābūt</a:t>
            </a:r>
            <a:r>
              <a:rPr lang="en-US">
                <a:ea typeface="+mn-lt"/>
                <a:cs typeface="+mn-lt"/>
              </a:rPr>
              <a:t> </a:t>
            </a:r>
            <a:r>
              <a:rPr lang="en-US" err="1">
                <a:ea typeface="+mn-lt"/>
                <a:cs typeface="+mn-lt"/>
              </a:rPr>
              <a:t>minētai</a:t>
            </a:r>
            <a:r>
              <a:rPr lang="en-US">
                <a:ea typeface="+mn-lt"/>
                <a:cs typeface="+mn-lt"/>
              </a:rPr>
              <a:t> GROUP BY </a:t>
            </a:r>
            <a:r>
              <a:rPr lang="en-US" err="1">
                <a:ea typeface="+mn-lt"/>
                <a:cs typeface="+mn-lt"/>
              </a:rPr>
              <a:t>klauzulā</a:t>
            </a:r>
            <a:r>
              <a:rPr lang="en-US">
                <a:ea typeface="+mn-lt"/>
                <a:cs typeface="+mn-lt"/>
              </a:rPr>
              <a:t>.</a:t>
            </a:r>
            <a:endParaRPr lang="en-US"/>
          </a:p>
          <a:p>
            <a:pPr marL="0" indent="0">
              <a:buNone/>
            </a:pPr>
            <a:endParaRPr lang="en-US">
              <a:ea typeface="Calibri" panose="020F0502020204030204"/>
              <a:cs typeface="Calibri" panose="020F0502020204030204"/>
            </a:endParaRPr>
          </a:p>
        </p:txBody>
      </p:sp>
      <p:pic>
        <p:nvPicPr>
          <p:cNvPr id="4" name="Picture 3" descr="A black screen with white text&#10;&#10;AI-generated content may be incorrect.">
            <a:extLst>
              <a:ext uri="{FF2B5EF4-FFF2-40B4-BE49-F238E27FC236}">
                <a16:creationId xmlns:a16="http://schemas.microsoft.com/office/drawing/2014/main" id="{107137D5-B38C-B7E8-CAF3-AD20B60BE2E8}"/>
              </a:ext>
            </a:extLst>
          </p:cNvPr>
          <p:cNvPicPr>
            <a:picLocks noChangeAspect="1"/>
          </p:cNvPicPr>
          <p:nvPr/>
        </p:nvPicPr>
        <p:blipFill>
          <a:blip r:embed="rId2"/>
          <a:stretch>
            <a:fillRect/>
          </a:stretch>
        </p:blipFill>
        <p:spPr>
          <a:xfrm>
            <a:off x="3140927" y="1824169"/>
            <a:ext cx="5027341" cy="2197254"/>
          </a:xfrm>
          <a:prstGeom prst="rect">
            <a:avLst/>
          </a:prstGeom>
        </p:spPr>
      </p:pic>
      <p:sp>
        <p:nvSpPr>
          <p:cNvPr id="5" name="TextBox 4">
            <a:extLst>
              <a:ext uri="{FF2B5EF4-FFF2-40B4-BE49-F238E27FC236}">
                <a16:creationId xmlns:a16="http://schemas.microsoft.com/office/drawing/2014/main" id="{4ECAD9D6-D9E9-78CA-921B-3AD81725ED40}"/>
              </a:ext>
            </a:extLst>
          </p:cNvPr>
          <p:cNvSpPr txBox="1"/>
          <p:nvPr/>
        </p:nvSpPr>
        <p:spPr>
          <a:xfrm>
            <a:off x="447040" y="4622800"/>
            <a:ext cx="113385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ea typeface="+mn-lt"/>
                <a:cs typeface="+mn-lt"/>
              </a:rPr>
              <a:t>Kā</a:t>
            </a:r>
            <a:r>
              <a:rPr lang="en-US" b="1">
                <a:ea typeface="+mn-lt"/>
                <a:cs typeface="+mn-lt"/>
              </a:rPr>
              <a:t> </a:t>
            </a:r>
            <a:r>
              <a:rPr lang="en-US" b="1" err="1">
                <a:ea typeface="+mn-lt"/>
                <a:cs typeface="+mn-lt"/>
              </a:rPr>
              <a:t>tas</a:t>
            </a:r>
            <a:r>
              <a:rPr lang="en-US" b="1">
                <a:ea typeface="+mn-lt"/>
                <a:cs typeface="+mn-lt"/>
              </a:rPr>
              <a:t> </a:t>
            </a:r>
            <a:r>
              <a:rPr lang="en-US" b="1" err="1">
                <a:ea typeface="+mn-lt"/>
                <a:cs typeface="+mn-lt"/>
              </a:rPr>
              <a:t>strādā</a:t>
            </a:r>
            <a:r>
              <a:rPr lang="en-US" b="1">
                <a:ea typeface="+mn-lt"/>
                <a:cs typeface="+mn-lt"/>
              </a:rPr>
              <a:t>:</a:t>
            </a:r>
            <a:endParaRPr lang="en-US"/>
          </a:p>
          <a:p>
            <a:pPr marL="285750" indent="-285750">
              <a:buFont typeface="Arial"/>
              <a:buChar char="•"/>
            </a:pPr>
            <a:r>
              <a:rPr lang="en-US">
                <a:ea typeface="+mn-lt"/>
                <a:cs typeface="+mn-lt"/>
              </a:rPr>
              <a:t>GROUP BY </a:t>
            </a:r>
            <a:r>
              <a:rPr lang="en-US" err="1">
                <a:ea typeface="+mn-lt"/>
                <a:cs typeface="+mn-lt"/>
              </a:rPr>
              <a:t>autors</a:t>
            </a:r>
            <a:r>
              <a:rPr lang="en-US">
                <a:ea typeface="+mn-lt"/>
                <a:cs typeface="+mn-lt"/>
              </a:rPr>
              <a:t> sašķiro visas grāmatas pa kaudzītēm pēc autora. Viena kaudzīte "Rainis", otra "Brāļi Kaudzītes" utt.</a:t>
            </a:r>
            <a:endParaRPr lang="en-US"/>
          </a:p>
          <a:p>
            <a:pPr marL="285750" indent="-285750">
              <a:buFont typeface="Arial"/>
              <a:buChar char="•"/>
            </a:pPr>
            <a:r>
              <a:rPr lang="en-US">
                <a:ea typeface="+mn-lt"/>
                <a:cs typeface="+mn-lt"/>
              </a:rPr>
              <a:t>COUNT(*) </a:t>
            </a:r>
            <a:r>
              <a:rPr lang="en-US" err="1">
                <a:ea typeface="+mn-lt"/>
                <a:cs typeface="+mn-lt"/>
              </a:rPr>
              <a:t>saskaita</a:t>
            </a:r>
            <a:r>
              <a:rPr lang="en-US">
                <a:ea typeface="+mn-lt"/>
                <a:cs typeface="+mn-lt"/>
              </a:rPr>
              <a:t>, </a:t>
            </a:r>
            <a:r>
              <a:rPr lang="en-US" err="1">
                <a:ea typeface="+mn-lt"/>
                <a:cs typeface="+mn-lt"/>
              </a:rPr>
              <a:t>cik</a:t>
            </a:r>
            <a:r>
              <a:rPr lang="en-US">
                <a:ea typeface="+mn-lt"/>
                <a:cs typeface="+mn-lt"/>
              </a:rPr>
              <a:t> </a:t>
            </a:r>
            <a:r>
              <a:rPr lang="en-US" err="1">
                <a:ea typeface="+mn-lt"/>
                <a:cs typeface="+mn-lt"/>
              </a:rPr>
              <a:t>rindu</a:t>
            </a:r>
            <a:r>
              <a:rPr lang="en-US">
                <a:ea typeface="+mn-lt"/>
                <a:cs typeface="+mn-lt"/>
              </a:rPr>
              <a:t> (grāmatu) ir katrā kaudzītē.</a:t>
            </a:r>
            <a:endParaRPr lang="en-US"/>
          </a:p>
          <a:p>
            <a:pPr algn="l"/>
            <a:endParaRPr lang="en-US">
              <a:ea typeface="Calibri"/>
              <a:cs typeface="Calibri"/>
            </a:endParaRPr>
          </a:p>
        </p:txBody>
      </p:sp>
    </p:spTree>
    <p:extLst>
      <p:ext uri="{BB962C8B-B14F-4D97-AF65-F5344CB8AC3E}">
        <p14:creationId xmlns:p14="http://schemas.microsoft.com/office/powerpoint/2010/main" val="1027932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ABACCE-0A99-5B47-C6FA-3A4442EB3293}"/>
              </a:ext>
            </a:extLst>
          </p:cNvPr>
          <p:cNvSpPr>
            <a:spLocks noGrp="1"/>
          </p:cNvSpPr>
          <p:nvPr>
            <p:ph idx="1"/>
          </p:nvPr>
        </p:nvSpPr>
        <p:spPr>
          <a:xfrm>
            <a:off x="838200" y="264455"/>
            <a:ext cx="10515600" cy="5912508"/>
          </a:xfrm>
        </p:spPr>
        <p:txBody>
          <a:bodyPr vert="horz" lIns="91440" tIns="45720" rIns="91440" bIns="45720" rtlCol="0" anchor="t">
            <a:normAutofit/>
          </a:bodyPr>
          <a:lstStyle/>
          <a:p>
            <a:pPr>
              <a:buNone/>
            </a:pPr>
            <a:r>
              <a:rPr lang="en-US">
                <a:ea typeface="+mn-lt"/>
                <a:cs typeface="+mn-lt"/>
              </a:rPr>
              <a:t>ORDER BY un LIMIT — kārtošana un ierobežošana</a:t>
            </a:r>
            <a:endParaRPr lang="en-US"/>
          </a:p>
          <a:p>
            <a:pPr>
              <a:buNone/>
            </a:pPr>
            <a:r>
              <a:rPr lang="en-US" err="1">
                <a:ea typeface="+mn-lt"/>
                <a:cs typeface="+mn-lt"/>
              </a:rPr>
              <a:t>Šīs</a:t>
            </a:r>
            <a:r>
              <a:rPr lang="en-US">
                <a:ea typeface="+mn-lt"/>
                <a:cs typeface="+mn-lt"/>
              </a:rPr>
              <a:t> </a:t>
            </a:r>
            <a:r>
              <a:rPr lang="en-US" err="1">
                <a:ea typeface="+mn-lt"/>
                <a:cs typeface="+mn-lt"/>
              </a:rPr>
              <a:t>ir</a:t>
            </a:r>
            <a:r>
              <a:rPr lang="en-US">
                <a:ea typeface="+mn-lt"/>
                <a:cs typeface="+mn-lt"/>
              </a:rPr>
              <a:t> </a:t>
            </a:r>
            <a:r>
              <a:rPr lang="en-US" err="1">
                <a:ea typeface="+mn-lt"/>
                <a:cs typeface="+mn-lt"/>
              </a:rPr>
              <a:t>pēdējās</a:t>
            </a:r>
            <a:r>
              <a:rPr lang="en-US">
                <a:ea typeface="+mn-lt"/>
                <a:cs typeface="+mn-lt"/>
              </a:rPr>
              <a:t> </a:t>
            </a:r>
            <a:r>
              <a:rPr lang="en-US" err="1">
                <a:ea typeface="+mn-lt"/>
                <a:cs typeface="+mn-lt"/>
              </a:rPr>
              <a:t>darbības</a:t>
            </a:r>
            <a:r>
              <a:rPr lang="en-US">
                <a:ea typeface="+mn-lt"/>
                <a:cs typeface="+mn-lt"/>
              </a:rPr>
              <a:t>, kas </a:t>
            </a:r>
            <a:r>
              <a:rPr lang="en-US" err="1">
                <a:ea typeface="+mn-lt"/>
                <a:cs typeface="+mn-lt"/>
              </a:rPr>
              <a:t>tiek</a:t>
            </a:r>
            <a:r>
              <a:rPr lang="en-US">
                <a:ea typeface="+mn-lt"/>
                <a:cs typeface="+mn-lt"/>
              </a:rPr>
              <a:t> </a:t>
            </a:r>
            <a:r>
              <a:rPr lang="en-US" err="1">
                <a:ea typeface="+mn-lt"/>
                <a:cs typeface="+mn-lt"/>
              </a:rPr>
              <a:t>veiktas</a:t>
            </a:r>
            <a:r>
              <a:rPr lang="en-US">
                <a:ea typeface="+mn-lt"/>
                <a:cs typeface="+mn-lt"/>
              </a:rPr>
              <a:t> </a:t>
            </a:r>
            <a:r>
              <a:rPr lang="en-US" err="1">
                <a:ea typeface="+mn-lt"/>
                <a:cs typeface="+mn-lt"/>
              </a:rPr>
              <a:t>ar</a:t>
            </a:r>
            <a:r>
              <a:rPr lang="en-US">
                <a:ea typeface="+mn-lt"/>
                <a:cs typeface="+mn-lt"/>
              </a:rPr>
              <a:t> </a:t>
            </a:r>
            <a:r>
              <a:rPr lang="en-US" err="1">
                <a:ea typeface="+mn-lt"/>
                <a:cs typeface="+mn-lt"/>
              </a:rPr>
              <a:t>rezultātu</a:t>
            </a:r>
            <a:r>
              <a:rPr lang="en-US">
                <a:ea typeface="+mn-lt"/>
                <a:cs typeface="+mn-lt"/>
              </a:rPr>
              <a:t>.</a:t>
            </a:r>
            <a:endParaRPr lang="en-US"/>
          </a:p>
          <a:p>
            <a:pPr>
              <a:buFont typeface="Arial"/>
              <a:buChar char="•"/>
            </a:pPr>
            <a:r>
              <a:rPr lang="en-US" b="1">
                <a:ea typeface="+mn-lt"/>
                <a:cs typeface="+mn-lt"/>
              </a:rPr>
              <a:t>ORDER BY</a:t>
            </a:r>
            <a:r>
              <a:rPr lang="en-US">
                <a:ea typeface="+mn-lt"/>
                <a:cs typeface="+mn-lt"/>
              </a:rPr>
              <a:t> </a:t>
            </a:r>
            <a:r>
              <a:rPr lang="en-US" err="1">
                <a:ea typeface="+mn-lt"/>
                <a:cs typeface="+mn-lt"/>
              </a:rPr>
              <a:t>kārto</a:t>
            </a:r>
            <a:r>
              <a:rPr lang="en-US">
                <a:ea typeface="+mn-lt"/>
                <a:cs typeface="+mn-lt"/>
              </a:rPr>
              <a:t> </a:t>
            </a:r>
            <a:r>
              <a:rPr lang="en-US" err="1">
                <a:ea typeface="+mn-lt"/>
                <a:cs typeface="+mn-lt"/>
              </a:rPr>
              <a:t>rezultātu</a:t>
            </a:r>
            <a:r>
              <a:rPr lang="en-US">
                <a:ea typeface="+mn-lt"/>
                <a:cs typeface="+mn-lt"/>
              </a:rPr>
              <a:t> </a:t>
            </a:r>
            <a:r>
              <a:rPr lang="en-US" err="1">
                <a:ea typeface="+mn-lt"/>
                <a:cs typeface="+mn-lt"/>
              </a:rPr>
              <a:t>augošā</a:t>
            </a:r>
            <a:r>
              <a:rPr lang="en-US">
                <a:ea typeface="+mn-lt"/>
                <a:cs typeface="+mn-lt"/>
              </a:rPr>
              <a:t> </a:t>
            </a:r>
            <a:r>
              <a:rPr lang="en-US" err="1">
                <a:ea typeface="+mn-lt"/>
                <a:cs typeface="+mn-lt"/>
              </a:rPr>
              <a:t>vai</a:t>
            </a:r>
            <a:r>
              <a:rPr lang="en-US">
                <a:ea typeface="+mn-lt"/>
                <a:cs typeface="+mn-lt"/>
              </a:rPr>
              <a:t> </a:t>
            </a:r>
            <a:r>
              <a:rPr lang="en-US" err="1">
                <a:ea typeface="+mn-lt"/>
                <a:cs typeface="+mn-lt"/>
              </a:rPr>
              <a:t>dilstošā</a:t>
            </a:r>
            <a:r>
              <a:rPr lang="en-US">
                <a:ea typeface="+mn-lt"/>
                <a:cs typeface="+mn-lt"/>
              </a:rPr>
              <a:t> </a:t>
            </a:r>
            <a:r>
              <a:rPr lang="en-US" err="1">
                <a:ea typeface="+mn-lt"/>
                <a:cs typeface="+mn-lt"/>
              </a:rPr>
              <a:t>secībā</a:t>
            </a:r>
            <a:r>
              <a:rPr lang="en-US">
                <a:ea typeface="+mn-lt"/>
                <a:cs typeface="+mn-lt"/>
              </a:rPr>
              <a:t>.</a:t>
            </a:r>
            <a:endParaRPr lang="en-US"/>
          </a:p>
          <a:p>
            <a:pPr marL="971550" lvl="1" indent="-285750">
              <a:buFont typeface="Arial"/>
              <a:buChar char="•"/>
            </a:pPr>
            <a:r>
              <a:rPr lang="en-US">
                <a:ea typeface="+mn-lt"/>
                <a:cs typeface="+mn-lt"/>
              </a:rPr>
              <a:t>ASC — </a:t>
            </a:r>
            <a:r>
              <a:rPr lang="en-US" err="1">
                <a:ea typeface="+mn-lt"/>
                <a:cs typeface="+mn-lt"/>
              </a:rPr>
              <a:t>augošā</a:t>
            </a:r>
            <a:r>
              <a:rPr lang="en-US">
                <a:ea typeface="+mn-lt"/>
                <a:cs typeface="+mn-lt"/>
              </a:rPr>
              <a:t> </a:t>
            </a:r>
            <a:r>
              <a:rPr lang="en-US" err="1">
                <a:ea typeface="+mn-lt"/>
                <a:cs typeface="+mn-lt"/>
              </a:rPr>
              <a:t>secībā</a:t>
            </a:r>
            <a:r>
              <a:rPr lang="en-US">
                <a:ea typeface="+mn-lt"/>
                <a:cs typeface="+mn-lt"/>
              </a:rPr>
              <a:t> (</a:t>
            </a:r>
            <a:r>
              <a:rPr lang="en-US" err="1">
                <a:ea typeface="+mn-lt"/>
                <a:cs typeface="+mn-lt"/>
              </a:rPr>
              <a:t>pēc</a:t>
            </a:r>
            <a:r>
              <a:rPr lang="en-US">
                <a:ea typeface="+mn-lt"/>
                <a:cs typeface="+mn-lt"/>
              </a:rPr>
              <a:t> </a:t>
            </a:r>
            <a:r>
              <a:rPr lang="en-US" err="1">
                <a:ea typeface="+mn-lt"/>
                <a:cs typeface="+mn-lt"/>
              </a:rPr>
              <a:t>noklusējuma</a:t>
            </a:r>
            <a:r>
              <a:rPr lang="en-US">
                <a:ea typeface="+mn-lt"/>
                <a:cs typeface="+mn-lt"/>
              </a:rPr>
              <a:t>).</a:t>
            </a:r>
            <a:endParaRPr lang="en-US"/>
          </a:p>
          <a:p>
            <a:pPr marL="971550" lvl="1" indent="-285750">
              <a:buFont typeface="Arial"/>
              <a:buChar char="•"/>
            </a:pPr>
            <a:r>
              <a:rPr lang="en-US">
                <a:ea typeface="+mn-lt"/>
                <a:cs typeface="+mn-lt"/>
              </a:rPr>
              <a:t>DESC — </a:t>
            </a:r>
            <a:r>
              <a:rPr lang="en-US" err="1">
                <a:ea typeface="+mn-lt"/>
                <a:cs typeface="+mn-lt"/>
              </a:rPr>
              <a:t>dilstošā</a:t>
            </a:r>
            <a:r>
              <a:rPr lang="en-US">
                <a:ea typeface="+mn-lt"/>
                <a:cs typeface="+mn-lt"/>
              </a:rPr>
              <a:t> </a:t>
            </a:r>
            <a:r>
              <a:rPr lang="en-US" err="1">
                <a:ea typeface="+mn-lt"/>
                <a:cs typeface="+mn-lt"/>
              </a:rPr>
              <a:t>secībā</a:t>
            </a:r>
            <a:r>
              <a:rPr lang="en-US">
                <a:ea typeface="+mn-lt"/>
                <a:cs typeface="+mn-lt"/>
              </a:rPr>
              <a:t>.</a:t>
            </a:r>
            <a:endParaRPr lang="en-US"/>
          </a:p>
          <a:p>
            <a:pPr marL="0" indent="0">
              <a:buNone/>
            </a:pPr>
            <a:endParaRPr lang="en-US">
              <a:ea typeface="Calibri" panose="020F0502020204030204"/>
              <a:cs typeface="Calibri" panose="020F0502020204030204"/>
            </a:endParaRPr>
          </a:p>
        </p:txBody>
      </p:sp>
      <p:pic>
        <p:nvPicPr>
          <p:cNvPr id="4" name="Picture 3" descr="A black background with white text&#10;&#10;AI-generated content may be incorrect.">
            <a:extLst>
              <a:ext uri="{FF2B5EF4-FFF2-40B4-BE49-F238E27FC236}">
                <a16:creationId xmlns:a16="http://schemas.microsoft.com/office/drawing/2014/main" id="{263F0F52-A365-DA2F-399C-F0F321706DCD}"/>
              </a:ext>
            </a:extLst>
          </p:cNvPr>
          <p:cNvPicPr>
            <a:picLocks noChangeAspect="1"/>
          </p:cNvPicPr>
          <p:nvPr/>
        </p:nvPicPr>
        <p:blipFill>
          <a:blip r:embed="rId2"/>
          <a:stretch>
            <a:fillRect/>
          </a:stretch>
        </p:blipFill>
        <p:spPr>
          <a:xfrm>
            <a:off x="841337" y="3023607"/>
            <a:ext cx="10304888" cy="1098859"/>
          </a:xfrm>
          <a:prstGeom prst="rect">
            <a:avLst/>
          </a:prstGeom>
        </p:spPr>
      </p:pic>
    </p:spTree>
    <p:extLst>
      <p:ext uri="{BB962C8B-B14F-4D97-AF65-F5344CB8AC3E}">
        <p14:creationId xmlns:p14="http://schemas.microsoft.com/office/powerpoint/2010/main" val="58476906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8F6BD-B1D2-043D-53DE-D96BDE44C211}"/>
              </a:ext>
            </a:extLst>
          </p:cNvPr>
          <p:cNvSpPr>
            <a:spLocks noGrp="1"/>
          </p:cNvSpPr>
          <p:nvPr>
            <p:ph idx="1"/>
          </p:nvPr>
        </p:nvSpPr>
        <p:spPr>
          <a:xfrm>
            <a:off x="838200" y="970699"/>
            <a:ext cx="10515600" cy="5206264"/>
          </a:xfrm>
        </p:spPr>
        <p:txBody>
          <a:bodyPr vert="horz" lIns="91440" tIns="45720" rIns="91440" bIns="45720" rtlCol="0" anchor="t">
            <a:normAutofit/>
          </a:bodyPr>
          <a:lstStyle/>
          <a:p>
            <a:pPr>
              <a:buFont typeface="Arial"/>
              <a:buChar char="•"/>
            </a:pPr>
            <a:r>
              <a:rPr lang="en-US" b="1">
                <a:ea typeface="+mn-lt"/>
                <a:cs typeface="+mn-lt"/>
              </a:rPr>
              <a:t>LIMIT</a:t>
            </a:r>
            <a:r>
              <a:rPr lang="en-US">
                <a:ea typeface="+mn-lt"/>
                <a:cs typeface="+mn-lt"/>
              </a:rPr>
              <a:t> </a:t>
            </a:r>
            <a:r>
              <a:rPr lang="en-US" err="1">
                <a:ea typeface="+mn-lt"/>
                <a:cs typeface="+mn-lt"/>
              </a:rPr>
              <a:t>ierobežo</a:t>
            </a:r>
            <a:r>
              <a:rPr lang="en-US">
                <a:ea typeface="+mn-lt"/>
                <a:cs typeface="+mn-lt"/>
              </a:rPr>
              <a:t>, </a:t>
            </a:r>
            <a:r>
              <a:rPr lang="en-US" err="1">
                <a:ea typeface="+mn-lt"/>
                <a:cs typeface="+mn-lt"/>
              </a:rPr>
              <a:t>cik</a:t>
            </a:r>
            <a:r>
              <a:rPr lang="en-US">
                <a:ea typeface="+mn-lt"/>
                <a:cs typeface="+mn-lt"/>
              </a:rPr>
              <a:t> </a:t>
            </a:r>
            <a:r>
              <a:rPr lang="en-US" err="1">
                <a:ea typeface="+mn-lt"/>
                <a:cs typeface="+mn-lt"/>
              </a:rPr>
              <a:t>daudz</a:t>
            </a:r>
            <a:r>
              <a:rPr lang="en-US">
                <a:ea typeface="+mn-lt"/>
                <a:cs typeface="+mn-lt"/>
              </a:rPr>
              <a:t> </a:t>
            </a:r>
            <a:r>
              <a:rPr lang="en-US" err="1">
                <a:ea typeface="+mn-lt"/>
                <a:cs typeface="+mn-lt"/>
              </a:rPr>
              <a:t>rindu</a:t>
            </a:r>
            <a:r>
              <a:rPr lang="en-US">
                <a:ea typeface="+mn-lt"/>
                <a:cs typeface="+mn-lt"/>
              </a:rPr>
              <a:t> </a:t>
            </a:r>
            <a:r>
              <a:rPr lang="en-US" err="1">
                <a:ea typeface="+mn-lt"/>
                <a:cs typeface="+mn-lt"/>
              </a:rPr>
              <a:t>parādīt</a:t>
            </a:r>
            <a:r>
              <a:rPr lang="en-US">
                <a:ea typeface="+mn-lt"/>
                <a:cs typeface="+mn-lt"/>
              </a:rPr>
              <a:t> </a:t>
            </a:r>
            <a:r>
              <a:rPr lang="en-US" err="1">
                <a:ea typeface="+mn-lt"/>
                <a:cs typeface="+mn-lt"/>
              </a:rPr>
              <a:t>rezultātā</a:t>
            </a:r>
            <a:r>
              <a:rPr lang="en-US">
                <a:ea typeface="+mn-lt"/>
                <a:cs typeface="+mn-lt"/>
              </a:rPr>
              <a:t>. </a:t>
            </a:r>
            <a:r>
              <a:rPr lang="en-US" err="1">
                <a:ea typeface="+mn-lt"/>
                <a:cs typeface="+mn-lt"/>
              </a:rPr>
              <a:t>Ļoti</a:t>
            </a:r>
            <a:r>
              <a:rPr lang="en-US">
                <a:ea typeface="+mn-lt"/>
                <a:cs typeface="+mn-lt"/>
              </a:rPr>
              <a:t> </a:t>
            </a:r>
            <a:r>
              <a:rPr lang="en-US" err="1">
                <a:ea typeface="+mn-lt"/>
                <a:cs typeface="+mn-lt"/>
              </a:rPr>
              <a:t>noderīgs</a:t>
            </a:r>
            <a:r>
              <a:rPr lang="en-US">
                <a:ea typeface="+mn-lt"/>
                <a:cs typeface="+mn-lt"/>
              </a:rPr>
              <a:t> </a:t>
            </a:r>
            <a:r>
              <a:rPr lang="en-US" err="1">
                <a:ea typeface="+mn-lt"/>
                <a:cs typeface="+mn-lt"/>
              </a:rPr>
              <a:t>kopā</a:t>
            </a:r>
            <a:r>
              <a:rPr lang="en-US">
                <a:ea typeface="+mn-lt"/>
                <a:cs typeface="+mn-lt"/>
              </a:rPr>
              <a:t> </a:t>
            </a:r>
            <a:r>
              <a:rPr lang="en-US" err="1">
                <a:ea typeface="+mn-lt"/>
                <a:cs typeface="+mn-lt"/>
              </a:rPr>
              <a:t>ar</a:t>
            </a:r>
            <a:r>
              <a:rPr lang="en-US">
                <a:ea typeface="+mn-lt"/>
                <a:cs typeface="+mn-lt"/>
              </a:rPr>
              <a:t> ORDER BY, lai </a:t>
            </a:r>
            <a:r>
              <a:rPr lang="en-US" err="1">
                <a:ea typeface="+mn-lt"/>
                <a:cs typeface="+mn-lt"/>
              </a:rPr>
              <a:t>atrastu</a:t>
            </a:r>
            <a:r>
              <a:rPr lang="en-US">
                <a:ea typeface="+mn-lt"/>
                <a:cs typeface="+mn-lt"/>
              </a:rPr>
              <a:t> "Top 3" </a:t>
            </a:r>
            <a:r>
              <a:rPr lang="en-US" err="1">
                <a:ea typeface="+mn-lt"/>
                <a:cs typeface="+mn-lt"/>
              </a:rPr>
              <a:t>vai</a:t>
            </a:r>
            <a:r>
              <a:rPr lang="en-US">
                <a:ea typeface="+mn-lt"/>
                <a:cs typeface="+mn-lt"/>
              </a:rPr>
              <a:t> "</a:t>
            </a:r>
            <a:r>
              <a:rPr lang="en-US" err="1">
                <a:ea typeface="+mn-lt"/>
                <a:cs typeface="+mn-lt"/>
              </a:rPr>
              <a:t>lielāko</a:t>
            </a:r>
            <a:r>
              <a:rPr lang="en-US">
                <a:ea typeface="+mn-lt"/>
                <a:cs typeface="+mn-lt"/>
              </a:rPr>
              <a:t>/</a:t>
            </a:r>
            <a:r>
              <a:rPr lang="en-US" err="1">
                <a:ea typeface="+mn-lt"/>
                <a:cs typeface="+mn-lt"/>
              </a:rPr>
              <a:t>mazāko</a:t>
            </a:r>
            <a:r>
              <a:rPr lang="en-US">
                <a:ea typeface="+mn-lt"/>
                <a:cs typeface="+mn-lt"/>
              </a:rPr>
              <a:t>".</a:t>
            </a:r>
            <a:endParaRPr lang="en-US"/>
          </a:p>
          <a:p>
            <a:pPr marL="0" indent="0">
              <a:buNone/>
            </a:pPr>
            <a:endParaRPr lang="en-US">
              <a:ea typeface="Calibri" panose="020F0502020204030204"/>
              <a:cs typeface="Calibri" panose="020F0502020204030204"/>
            </a:endParaRPr>
          </a:p>
        </p:txBody>
      </p:sp>
      <p:pic>
        <p:nvPicPr>
          <p:cNvPr id="4" name="Picture 3" descr="A screen shot of a computer program&#10;&#10;AI-generated content may be incorrect.">
            <a:extLst>
              <a:ext uri="{FF2B5EF4-FFF2-40B4-BE49-F238E27FC236}">
                <a16:creationId xmlns:a16="http://schemas.microsoft.com/office/drawing/2014/main" id="{033F1658-4993-F670-2287-C0BC32C77948}"/>
              </a:ext>
            </a:extLst>
          </p:cNvPr>
          <p:cNvPicPr>
            <a:picLocks noChangeAspect="1"/>
          </p:cNvPicPr>
          <p:nvPr/>
        </p:nvPicPr>
        <p:blipFill>
          <a:blip r:embed="rId2"/>
          <a:stretch>
            <a:fillRect/>
          </a:stretch>
        </p:blipFill>
        <p:spPr>
          <a:xfrm>
            <a:off x="2069365" y="2296571"/>
            <a:ext cx="7058954" cy="2004664"/>
          </a:xfrm>
          <a:prstGeom prst="rect">
            <a:avLst/>
          </a:prstGeom>
        </p:spPr>
      </p:pic>
    </p:spTree>
    <p:extLst>
      <p:ext uri="{BB962C8B-B14F-4D97-AF65-F5344CB8AC3E}">
        <p14:creationId xmlns:p14="http://schemas.microsoft.com/office/powerpoint/2010/main" val="94048661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6DD876-2982-0CBD-DD63-F2E2259B2C8B}"/>
              </a:ext>
            </a:extLst>
          </p:cNvPr>
          <p:cNvSpPr>
            <a:spLocks noGrp="1"/>
          </p:cNvSpPr>
          <p:nvPr>
            <p:ph idx="1"/>
          </p:nvPr>
        </p:nvSpPr>
        <p:spPr>
          <a:xfrm>
            <a:off x="838200" y="283040"/>
            <a:ext cx="10515600" cy="5893923"/>
          </a:xfrm>
        </p:spPr>
        <p:txBody>
          <a:bodyPr vert="horz" lIns="91440" tIns="45720" rIns="91440" bIns="45720" rtlCol="0" anchor="t">
            <a:normAutofit/>
          </a:bodyPr>
          <a:lstStyle/>
          <a:p>
            <a:pPr>
              <a:buNone/>
            </a:pPr>
            <a:r>
              <a:rPr lang="en-US" b="1" err="1">
                <a:ea typeface="+mn-lt"/>
                <a:cs typeface="+mn-lt"/>
              </a:rPr>
              <a:t>Vaicājumu</a:t>
            </a:r>
            <a:r>
              <a:rPr lang="en-US" b="1">
                <a:ea typeface="+mn-lt"/>
                <a:cs typeface="+mn-lt"/>
              </a:rPr>
              <a:t> </a:t>
            </a:r>
            <a:r>
              <a:rPr lang="en-US" b="1" err="1">
                <a:ea typeface="+mn-lt"/>
                <a:cs typeface="+mn-lt"/>
              </a:rPr>
              <a:t>rakstīšanas</a:t>
            </a:r>
            <a:r>
              <a:rPr lang="en-US" b="1">
                <a:ea typeface="+mn-lt"/>
                <a:cs typeface="+mn-lt"/>
              </a:rPr>
              <a:t> </a:t>
            </a:r>
            <a:r>
              <a:rPr lang="en-US" b="1" err="1">
                <a:ea typeface="+mn-lt"/>
                <a:cs typeface="+mn-lt"/>
              </a:rPr>
              <a:t>secība</a:t>
            </a:r>
            <a:r>
              <a:rPr lang="en-US" b="1">
                <a:ea typeface="+mn-lt"/>
                <a:cs typeface="+mn-lt"/>
              </a:rPr>
              <a:t> vs. </a:t>
            </a:r>
            <a:r>
              <a:rPr lang="en-US" b="1" err="1">
                <a:ea typeface="+mn-lt"/>
                <a:cs typeface="+mn-lt"/>
              </a:rPr>
              <a:t>izpildes</a:t>
            </a:r>
            <a:r>
              <a:rPr lang="en-US" b="1">
                <a:ea typeface="+mn-lt"/>
                <a:cs typeface="+mn-lt"/>
              </a:rPr>
              <a:t> </a:t>
            </a:r>
            <a:r>
              <a:rPr lang="en-US" b="1" err="1">
                <a:ea typeface="+mn-lt"/>
                <a:cs typeface="+mn-lt"/>
              </a:rPr>
              <a:t>secība</a:t>
            </a:r>
            <a:endParaRPr lang="en-US" b="1" err="1"/>
          </a:p>
          <a:p>
            <a:pPr>
              <a:buNone/>
            </a:pPr>
            <a:r>
              <a:rPr lang="en-US" err="1">
                <a:ea typeface="+mn-lt"/>
                <a:cs typeface="+mn-lt"/>
              </a:rPr>
              <a:t>Ir</a:t>
            </a:r>
            <a:r>
              <a:rPr lang="en-US">
                <a:ea typeface="+mn-lt"/>
                <a:cs typeface="+mn-lt"/>
              </a:rPr>
              <a:t> </a:t>
            </a:r>
            <a:r>
              <a:rPr lang="en-US" err="1">
                <a:ea typeface="+mn-lt"/>
                <a:cs typeface="+mn-lt"/>
              </a:rPr>
              <a:t>svarīgi</a:t>
            </a:r>
            <a:r>
              <a:rPr lang="en-US">
                <a:ea typeface="+mn-lt"/>
                <a:cs typeface="+mn-lt"/>
              </a:rPr>
              <a:t> </a:t>
            </a:r>
            <a:r>
              <a:rPr lang="en-US" err="1">
                <a:ea typeface="+mn-lt"/>
                <a:cs typeface="+mn-lt"/>
              </a:rPr>
              <a:t>saprast</a:t>
            </a:r>
            <a:r>
              <a:rPr lang="en-US">
                <a:ea typeface="+mn-lt"/>
                <a:cs typeface="+mn-lt"/>
              </a:rPr>
              <a:t>, ka </a:t>
            </a:r>
            <a:r>
              <a:rPr lang="en-US" err="1">
                <a:ea typeface="+mn-lt"/>
                <a:cs typeface="+mn-lt"/>
              </a:rPr>
              <a:t>secība</a:t>
            </a:r>
            <a:r>
              <a:rPr lang="en-US">
                <a:ea typeface="+mn-lt"/>
                <a:cs typeface="+mn-lt"/>
              </a:rPr>
              <a:t>, </a:t>
            </a:r>
            <a:r>
              <a:rPr lang="en-US" err="1">
                <a:ea typeface="+mn-lt"/>
                <a:cs typeface="+mn-lt"/>
              </a:rPr>
              <a:t>kādā</a:t>
            </a:r>
            <a:r>
              <a:rPr lang="en-US">
                <a:ea typeface="+mn-lt"/>
                <a:cs typeface="+mn-lt"/>
              </a:rPr>
              <a:t> </a:t>
            </a:r>
            <a:r>
              <a:rPr lang="en-US" err="1">
                <a:ea typeface="+mn-lt"/>
                <a:cs typeface="+mn-lt"/>
              </a:rPr>
              <a:t>mēs</a:t>
            </a:r>
            <a:r>
              <a:rPr lang="en-US">
                <a:ea typeface="+mn-lt"/>
                <a:cs typeface="+mn-lt"/>
              </a:rPr>
              <a:t> </a:t>
            </a:r>
            <a:r>
              <a:rPr lang="en-US" err="1">
                <a:ea typeface="+mn-lt"/>
                <a:cs typeface="+mn-lt"/>
              </a:rPr>
              <a:t>rakstām</a:t>
            </a:r>
            <a:r>
              <a:rPr lang="en-US">
                <a:ea typeface="+mn-lt"/>
                <a:cs typeface="+mn-lt"/>
              </a:rPr>
              <a:t> </a:t>
            </a:r>
            <a:r>
              <a:rPr lang="en-US" err="1">
                <a:ea typeface="+mn-lt"/>
                <a:cs typeface="+mn-lt"/>
              </a:rPr>
              <a:t>klauzulas</a:t>
            </a:r>
            <a:r>
              <a:rPr lang="en-US">
                <a:ea typeface="+mn-lt"/>
                <a:cs typeface="+mn-lt"/>
              </a:rPr>
              <a:t>, nav </a:t>
            </a:r>
            <a:r>
              <a:rPr lang="en-US" err="1">
                <a:ea typeface="+mn-lt"/>
                <a:cs typeface="+mn-lt"/>
              </a:rPr>
              <a:t>tā</a:t>
            </a:r>
            <a:r>
              <a:rPr lang="en-US">
                <a:ea typeface="+mn-lt"/>
                <a:cs typeface="+mn-lt"/>
              </a:rPr>
              <a:t> </a:t>
            </a:r>
            <a:r>
              <a:rPr lang="en-US" err="1">
                <a:ea typeface="+mn-lt"/>
                <a:cs typeface="+mn-lt"/>
              </a:rPr>
              <a:t>pati</a:t>
            </a:r>
            <a:r>
              <a:rPr lang="en-US">
                <a:ea typeface="+mn-lt"/>
                <a:cs typeface="+mn-lt"/>
              </a:rPr>
              <a:t>, </a:t>
            </a:r>
            <a:r>
              <a:rPr lang="en-US" err="1">
                <a:ea typeface="+mn-lt"/>
                <a:cs typeface="+mn-lt"/>
              </a:rPr>
              <a:t>kādā</a:t>
            </a:r>
            <a:r>
              <a:rPr lang="en-US">
                <a:ea typeface="+mn-lt"/>
                <a:cs typeface="+mn-lt"/>
              </a:rPr>
              <a:t> datu </a:t>
            </a:r>
            <a:r>
              <a:rPr lang="en-US" err="1">
                <a:ea typeface="+mn-lt"/>
                <a:cs typeface="+mn-lt"/>
              </a:rPr>
              <a:t>bāze</a:t>
            </a:r>
            <a:r>
              <a:rPr lang="en-US">
                <a:ea typeface="+mn-lt"/>
                <a:cs typeface="+mn-lt"/>
              </a:rPr>
              <a:t> </a:t>
            </a:r>
            <a:r>
              <a:rPr lang="en-US" err="1">
                <a:ea typeface="+mn-lt"/>
                <a:cs typeface="+mn-lt"/>
              </a:rPr>
              <a:t>tās</a:t>
            </a:r>
            <a:r>
              <a:rPr lang="en-US">
                <a:ea typeface="+mn-lt"/>
                <a:cs typeface="+mn-lt"/>
              </a:rPr>
              <a:t> </a:t>
            </a:r>
            <a:r>
              <a:rPr lang="en-US" err="1">
                <a:ea typeface="+mn-lt"/>
                <a:cs typeface="+mn-lt"/>
              </a:rPr>
              <a:t>loģiski</a:t>
            </a:r>
            <a:r>
              <a:rPr lang="en-US">
                <a:ea typeface="+mn-lt"/>
                <a:cs typeface="+mn-lt"/>
              </a:rPr>
              <a:t> </a:t>
            </a:r>
            <a:r>
              <a:rPr lang="en-US" err="1">
                <a:ea typeface="+mn-lt"/>
                <a:cs typeface="+mn-lt"/>
              </a:rPr>
              <a:t>izpilda</a:t>
            </a:r>
            <a:r>
              <a:rPr lang="en-US">
                <a:ea typeface="+mn-lt"/>
                <a:cs typeface="+mn-lt"/>
              </a:rPr>
              <a:t>.</a:t>
            </a:r>
            <a:endParaRPr lang="en-US"/>
          </a:p>
          <a:p>
            <a:pPr marL="0" indent="0">
              <a:buNone/>
            </a:pPr>
            <a:endParaRPr lang="en-US">
              <a:ea typeface="Calibri" panose="020F0502020204030204"/>
              <a:cs typeface="Calibri" panose="020F0502020204030204"/>
            </a:endParaRPr>
          </a:p>
        </p:txBody>
      </p:sp>
      <p:pic>
        <p:nvPicPr>
          <p:cNvPr id="4" name="Picture 3" descr="A screenshot of a black screen&#10;&#10;AI-generated content may be incorrect.">
            <a:extLst>
              <a:ext uri="{FF2B5EF4-FFF2-40B4-BE49-F238E27FC236}">
                <a16:creationId xmlns:a16="http://schemas.microsoft.com/office/drawing/2014/main" id="{49291CFD-41F4-A901-0C2A-A023E43850B2}"/>
              </a:ext>
            </a:extLst>
          </p:cNvPr>
          <p:cNvPicPr>
            <a:picLocks noChangeAspect="1"/>
          </p:cNvPicPr>
          <p:nvPr/>
        </p:nvPicPr>
        <p:blipFill>
          <a:blip r:embed="rId2"/>
          <a:stretch>
            <a:fillRect/>
          </a:stretch>
        </p:blipFill>
        <p:spPr>
          <a:xfrm>
            <a:off x="2062395" y="1828568"/>
            <a:ext cx="7491064" cy="3200864"/>
          </a:xfrm>
          <a:prstGeom prst="rect">
            <a:avLst/>
          </a:prstGeom>
        </p:spPr>
      </p:pic>
      <p:sp>
        <p:nvSpPr>
          <p:cNvPr id="5" name="TextBox 4">
            <a:extLst>
              <a:ext uri="{FF2B5EF4-FFF2-40B4-BE49-F238E27FC236}">
                <a16:creationId xmlns:a16="http://schemas.microsoft.com/office/drawing/2014/main" id="{1C5D7056-6C24-69BA-7F99-9BF664F04003}"/>
              </a:ext>
            </a:extLst>
          </p:cNvPr>
          <p:cNvSpPr txBox="1"/>
          <p:nvPr/>
        </p:nvSpPr>
        <p:spPr>
          <a:xfrm>
            <a:off x="518160" y="5476240"/>
            <a:ext cx="11277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mn-lt"/>
                <a:cs typeface="+mn-lt"/>
              </a:rPr>
              <a:t>Izpratne</a:t>
            </a:r>
            <a:r>
              <a:rPr lang="en-US">
                <a:ea typeface="+mn-lt"/>
                <a:cs typeface="+mn-lt"/>
              </a:rPr>
              <a:t> par </a:t>
            </a:r>
            <a:r>
              <a:rPr lang="en-US" err="1">
                <a:ea typeface="+mn-lt"/>
                <a:cs typeface="+mn-lt"/>
              </a:rPr>
              <a:t>izpildes</a:t>
            </a:r>
            <a:r>
              <a:rPr lang="en-US">
                <a:ea typeface="+mn-lt"/>
                <a:cs typeface="+mn-lt"/>
              </a:rPr>
              <a:t> secību palīdz saprast, kāpēc, piemēram, nevar WHERE klauzulā izmantot kolonnas aliasu, kas definēts SELECT daļā (jo WHERE izpildās pirms SELECT).</a:t>
            </a:r>
          </a:p>
          <a:p>
            <a:pPr algn="l"/>
            <a:endParaRPr lang="en-US">
              <a:ea typeface="Calibri"/>
              <a:cs typeface="Calibri"/>
            </a:endParaRPr>
          </a:p>
        </p:txBody>
      </p:sp>
    </p:spTree>
    <p:extLst>
      <p:ext uri="{BB962C8B-B14F-4D97-AF65-F5344CB8AC3E}">
        <p14:creationId xmlns:p14="http://schemas.microsoft.com/office/powerpoint/2010/main" val="60605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7C89-2F0B-444C-B746-D94E5744C2FB}"/>
              </a:ext>
            </a:extLst>
          </p:cNvPr>
          <p:cNvSpPr>
            <a:spLocks noGrp="1"/>
          </p:cNvSpPr>
          <p:nvPr>
            <p:ph type="title"/>
          </p:nvPr>
        </p:nvSpPr>
        <p:spPr/>
        <p:txBody>
          <a:bodyPr/>
          <a:lstStyle/>
          <a:p>
            <a:r>
              <a:rPr lang="lv-LV"/>
              <a:t>Praktiskais uzdevums 13</a:t>
            </a:r>
          </a:p>
        </p:txBody>
      </p:sp>
      <p:pic>
        <p:nvPicPr>
          <p:cNvPr id="5" name="Content Placeholder 4">
            <a:extLst>
              <a:ext uri="{FF2B5EF4-FFF2-40B4-BE49-F238E27FC236}">
                <a16:creationId xmlns:a16="http://schemas.microsoft.com/office/drawing/2014/main" id="{DEC1E6F7-7C32-44B3-955B-B8EE7E33639F}"/>
              </a:ext>
            </a:extLst>
          </p:cNvPr>
          <p:cNvPicPr>
            <a:picLocks noGrp="1" noChangeAspect="1"/>
          </p:cNvPicPr>
          <p:nvPr>
            <p:ph idx="1"/>
          </p:nvPr>
        </p:nvPicPr>
        <p:blipFill>
          <a:blip r:embed="rId2"/>
          <a:stretch>
            <a:fillRect/>
          </a:stretch>
        </p:blipFill>
        <p:spPr>
          <a:xfrm>
            <a:off x="1266512" y="2040468"/>
            <a:ext cx="10156806" cy="2982210"/>
          </a:xfrm>
        </p:spPr>
      </p:pic>
    </p:spTree>
    <p:extLst>
      <p:ext uri="{BB962C8B-B14F-4D97-AF65-F5344CB8AC3E}">
        <p14:creationId xmlns:p14="http://schemas.microsoft.com/office/powerpoint/2010/main" val="395840462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B3B1-444D-737A-F5DE-68FD55F826C3}"/>
              </a:ext>
            </a:extLst>
          </p:cNvPr>
          <p:cNvSpPr>
            <a:spLocks noGrp="1"/>
          </p:cNvSpPr>
          <p:nvPr>
            <p:ph type="title"/>
          </p:nvPr>
        </p:nvSpPr>
        <p:spPr/>
        <p:txBody>
          <a:bodyPr/>
          <a:lstStyle/>
          <a:p>
            <a:r>
              <a:rPr lang="en-US">
                <a:ea typeface="Calibri Light"/>
                <a:cs typeface="Calibri Light"/>
              </a:rPr>
              <a:t>Praktiskie </a:t>
            </a:r>
            <a:r>
              <a:rPr lang="en-US" err="1">
                <a:ea typeface="Calibri Light"/>
                <a:cs typeface="Calibri Light"/>
              </a:rPr>
              <a:t>uzdevumi</a:t>
            </a:r>
            <a:endParaRPr lang="en-US" err="1"/>
          </a:p>
        </p:txBody>
      </p:sp>
      <p:sp>
        <p:nvSpPr>
          <p:cNvPr id="3" name="Content Placeholder 2">
            <a:extLst>
              <a:ext uri="{FF2B5EF4-FFF2-40B4-BE49-F238E27FC236}">
                <a16:creationId xmlns:a16="http://schemas.microsoft.com/office/drawing/2014/main" id="{A6204A1E-AFDD-8D82-7916-47DDAB3D6A32}"/>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Uzd1 : </a:t>
            </a:r>
            <a:r>
              <a:rPr lang="en-US">
                <a:ea typeface="+mn-lt"/>
                <a:cs typeface="+mn-lt"/>
                <a:hlinkClick r:id="rId2"/>
              </a:rPr>
              <a:t>https://github.com/edvardsbukovskis/Programmesana_II/blob/main/Uzdevumi/datbauzes_eksamenam_uzd1.docx</a:t>
            </a:r>
            <a:endParaRPr lang="en-US">
              <a:ea typeface="+mn-lt"/>
              <a:cs typeface="+mn-lt"/>
            </a:endParaRPr>
          </a:p>
          <a:p>
            <a:pPr marL="0" indent="0">
              <a:buNone/>
            </a:pPr>
            <a:endParaRPr lang="en-US">
              <a:ea typeface="Calibri"/>
              <a:cs typeface="Calibri"/>
            </a:endParaRPr>
          </a:p>
          <a:p>
            <a:pPr marL="0" indent="0">
              <a:buNone/>
            </a:pPr>
            <a:r>
              <a:rPr lang="en-US">
                <a:ea typeface="Calibri"/>
                <a:cs typeface="Calibri"/>
              </a:rPr>
              <a:t>Uzd1 </a:t>
            </a:r>
            <a:r>
              <a:rPr lang="en-US" err="1">
                <a:ea typeface="Calibri"/>
                <a:cs typeface="Calibri"/>
              </a:rPr>
              <a:t>risinājums</a:t>
            </a:r>
            <a:r>
              <a:rPr lang="en-US">
                <a:ea typeface="Calibri"/>
                <a:cs typeface="Calibri"/>
              </a:rPr>
              <a:t> : </a:t>
            </a:r>
            <a:r>
              <a:rPr lang="en-US">
                <a:ea typeface="+mn-lt"/>
                <a:cs typeface="+mn-lt"/>
                <a:hlinkClick r:id="rId3"/>
              </a:rPr>
              <a:t>https://github.com/edvardsbukovskis/Programmesana_II/blob/main/Uzdevumi/datbauzes_eksamenam_uzd1_risinajums.docx</a:t>
            </a:r>
            <a:endParaRPr lang="en-US">
              <a:ea typeface="Calibri"/>
              <a:cs typeface="Calibri"/>
            </a:endParaRPr>
          </a:p>
        </p:txBody>
      </p:sp>
    </p:spTree>
    <p:extLst>
      <p:ext uri="{BB962C8B-B14F-4D97-AF65-F5344CB8AC3E}">
        <p14:creationId xmlns:p14="http://schemas.microsoft.com/office/powerpoint/2010/main" val="418137656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68490F-C810-CBE2-8960-9CEF0063BC4F}"/>
              </a:ext>
            </a:extLst>
          </p:cNvPr>
          <p:cNvSpPr>
            <a:spLocks noGrp="1"/>
          </p:cNvSpPr>
          <p:nvPr>
            <p:ph idx="1"/>
          </p:nvPr>
        </p:nvSpPr>
        <p:spPr/>
        <p:txBody>
          <a:bodyPr vert="horz" lIns="91440" tIns="45720" rIns="91440" bIns="45720" rtlCol="0" anchor="t">
            <a:normAutofit/>
          </a:bodyPr>
          <a:lstStyle/>
          <a:p>
            <a:pPr marL="0" indent="0">
              <a:buNone/>
            </a:pPr>
            <a:r>
              <a:rPr lang="en-US" err="1">
                <a:ea typeface="Calibri" panose="020F0502020204030204"/>
                <a:cs typeface="Calibri" panose="020F0502020204030204"/>
              </a:rPr>
              <a:t>Uzd</a:t>
            </a:r>
            <a:r>
              <a:rPr lang="en-US">
                <a:ea typeface="Calibri" panose="020F0502020204030204"/>
                <a:cs typeface="Calibri" panose="020F0502020204030204"/>
              </a:rPr>
              <a:t> 2 : </a:t>
            </a:r>
            <a:r>
              <a:rPr lang="en-US">
                <a:ea typeface="+mn-lt"/>
                <a:cs typeface="+mn-lt"/>
                <a:hlinkClick r:id="rId2"/>
              </a:rPr>
              <a:t>https://github.com/edvardsbukovskis/Programmesana_II/blob/main/Uzdevumi/datbauzes_eksamenam_uzd2.docx</a:t>
            </a:r>
            <a:endParaRPr lang="en-US">
              <a:ea typeface="+mn-lt"/>
              <a:cs typeface="+mn-lt"/>
            </a:endParaRPr>
          </a:p>
          <a:p>
            <a:pPr marL="0" indent="0">
              <a:buNone/>
            </a:pPr>
            <a:endParaRPr lang="en-US">
              <a:ea typeface="+mn-lt"/>
              <a:cs typeface="+mn-lt"/>
            </a:endParaRPr>
          </a:p>
          <a:p>
            <a:pPr marL="0" indent="0">
              <a:buNone/>
            </a:pPr>
            <a:r>
              <a:rPr lang="en-US" err="1">
                <a:ea typeface="+mn-lt"/>
                <a:cs typeface="+mn-lt"/>
              </a:rPr>
              <a:t>Uzd</a:t>
            </a:r>
            <a:r>
              <a:rPr lang="en-US">
                <a:ea typeface="+mn-lt"/>
                <a:cs typeface="+mn-lt"/>
              </a:rPr>
              <a:t> 2 </a:t>
            </a:r>
            <a:r>
              <a:rPr lang="en-US" err="1">
                <a:ea typeface="+mn-lt"/>
                <a:cs typeface="+mn-lt"/>
              </a:rPr>
              <a:t>risinājums</a:t>
            </a:r>
            <a:r>
              <a:rPr lang="en-US">
                <a:ea typeface="+mn-lt"/>
                <a:cs typeface="+mn-lt"/>
              </a:rPr>
              <a:t> : </a:t>
            </a:r>
            <a:r>
              <a:rPr lang="en-US">
                <a:ea typeface="+mn-lt"/>
                <a:cs typeface="+mn-lt"/>
                <a:hlinkClick r:id="rId3"/>
              </a:rPr>
              <a:t>https://github.com/edvardsbukovskis/Programmesana_II/blob/main/Uzdevumi/datbauzes_eksamenam_uzd2_risinajums.docx</a:t>
            </a:r>
          </a:p>
        </p:txBody>
      </p:sp>
    </p:spTree>
    <p:extLst>
      <p:ext uri="{BB962C8B-B14F-4D97-AF65-F5344CB8AC3E}">
        <p14:creationId xmlns:p14="http://schemas.microsoft.com/office/powerpoint/2010/main" val="223746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A09D-B43F-4F70-BC04-FCBE9B91312D}"/>
              </a:ext>
            </a:extLst>
          </p:cNvPr>
          <p:cNvSpPr>
            <a:spLocks noGrp="1"/>
          </p:cNvSpPr>
          <p:nvPr>
            <p:ph type="title"/>
          </p:nvPr>
        </p:nvSpPr>
        <p:spPr/>
        <p:txBody>
          <a:bodyPr/>
          <a:lstStyle/>
          <a:p>
            <a:r>
              <a:rPr lang="lv-LV"/>
              <a:t>Sagatave 13. uzdevumam</a:t>
            </a:r>
          </a:p>
        </p:txBody>
      </p:sp>
      <p:sp>
        <p:nvSpPr>
          <p:cNvPr id="3" name="Content Placeholder 2">
            <a:extLst>
              <a:ext uri="{FF2B5EF4-FFF2-40B4-BE49-F238E27FC236}">
                <a16:creationId xmlns:a16="http://schemas.microsoft.com/office/drawing/2014/main" id="{6A8E05C7-1B32-4F3F-AEA1-9B9D95E59AC3}"/>
              </a:ext>
            </a:extLst>
          </p:cNvPr>
          <p:cNvSpPr>
            <a:spLocks noGrp="1"/>
          </p:cNvSpPr>
          <p:nvPr>
            <p:ph idx="1"/>
          </p:nvPr>
        </p:nvSpPr>
        <p:spPr/>
        <p:txBody>
          <a:bodyPr>
            <a:normAutofit fontScale="47500" lnSpcReduction="20000"/>
          </a:bodyPr>
          <a:lstStyle/>
          <a:p>
            <a:pPr marL="0" indent="0">
              <a:buNone/>
            </a:pPr>
            <a:r>
              <a:rPr lang="lv-LV" err="1"/>
              <a:t>class</a:t>
            </a:r>
            <a:r>
              <a:rPr lang="lv-LV"/>
              <a:t> </a:t>
            </a:r>
            <a:r>
              <a:rPr lang="lv-LV" err="1"/>
              <a:t>Circle</a:t>
            </a:r>
            <a:r>
              <a:rPr lang="lv-LV"/>
              <a:t>:</a:t>
            </a:r>
          </a:p>
          <a:p>
            <a:pPr marL="0" indent="0">
              <a:buNone/>
            </a:pPr>
            <a:r>
              <a:rPr lang="lv-LV"/>
              <a:t>  </a:t>
            </a:r>
            <a:r>
              <a:rPr lang="lv-LV" err="1"/>
              <a:t>pi</a:t>
            </a:r>
            <a:r>
              <a:rPr lang="lv-LV"/>
              <a:t> = 3.14</a:t>
            </a:r>
          </a:p>
          <a:p>
            <a:pPr marL="0" indent="0">
              <a:buNone/>
            </a:pPr>
            <a:r>
              <a:rPr lang="lv-LV"/>
              <a:t>  </a:t>
            </a:r>
          </a:p>
          <a:p>
            <a:pPr marL="0" indent="0">
              <a:buNone/>
            </a:pPr>
            <a:r>
              <a:rPr lang="lv-LV"/>
              <a:t>  </a:t>
            </a:r>
            <a:r>
              <a:rPr lang="lv-LV" err="1"/>
              <a:t>def</a:t>
            </a:r>
            <a:r>
              <a:rPr lang="lv-LV"/>
              <a:t> __</a:t>
            </a:r>
            <a:r>
              <a:rPr lang="lv-LV" err="1"/>
              <a:t>init</a:t>
            </a:r>
            <a:r>
              <a:rPr lang="lv-LV"/>
              <a:t>__(</a:t>
            </a:r>
            <a:r>
              <a:rPr lang="lv-LV" err="1"/>
              <a:t>self</a:t>
            </a:r>
            <a:r>
              <a:rPr lang="lv-LV"/>
              <a:t>, </a:t>
            </a:r>
            <a:r>
              <a:rPr lang="lv-LV" err="1"/>
              <a:t>diameter</a:t>
            </a:r>
            <a:r>
              <a:rPr lang="lv-LV"/>
              <a:t>):</a:t>
            </a:r>
          </a:p>
          <a:p>
            <a:pPr marL="0" indent="0">
              <a:buNone/>
            </a:pPr>
            <a:r>
              <a:rPr lang="lv-LV"/>
              <a:t>    </a:t>
            </a:r>
            <a:r>
              <a:rPr lang="lv-LV" err="1"/>
              <a:t>self.radius</a:t>
            </a:r>
            <a:r>
              <a:rPr lang="lv-LV"/>
              <a:t> = </a:t>
            </a:r>
            <a:r>
              <a:rPr lang="lv-LV" err="1"/>
              <a:t>diameter</a:t>
            </a:r>
            <a:r>
              <a:rPr lang="lv-LV"/>
              <a:t> / 2</a:t>
            </a:r>
          </a:p>
          <a:p>
            <a:pPr marL="0" indent="0">
              <a:buNone/>
            </a:pPr>
            <a:r>
              <a:rPr lang="lv-LV"/>
              <a:t>  </a:t>
            </a:r>
          </a:p>
          <a:p>
            <a:pPr marL="0" indent="0">
              <a:buNone/>
            </a:pPr>
            <a:r>
              <a:rPr lang="lv-LV"/>
              <a:t>  </a:t>
            </a:r>
            <a:r>
              <a:rPr lang="lv-LV" err="1"/>
              <a:t>def</a:t>
            </a:r>
            <a:r>
              <a:rPr lang="lv-LV"/>
              <a:t> </a:t>
            </a:r>
            <a:r>
              <a:rPr lang="lv-LV" err="1"/>
              <a:t>area</a:t>
            </a:r>
            <a:r>
              <a:rPr lang="lv-LV"/>
              <a:t>(</a:t>
            </a:r>
            <a:r>
              <a:rPr lang="lv-LV" err="1"/>
              <a:t>self</a:t>
            </a:r>
            <a:r>
              <a:rPr lang="lv-LV"/>
              <a:t>):</a:t>
            </a:r>
          </a:p>
          <a:p>
            <a:pPr marL="0" indent="0">
              <a:buNone/>
            </a:pPr>
            <a:r>
              <a:rPr lang="lv-LV"/>
              <a:t>    </a:t>
            </a:r>
            <a:r>
              <a:rPr lang="lv-LV" err="1"/>
              <a:t>return</a:t>
            </a:r>
            <a:r>
              <a:rPr lang="lv-LV"/>
              <a:t> </a:t>
            </a:r>
            <a:r>
              <a:rPr lang="lv-LV" err="1"/>
              <a:t>self.pi</a:t>
            </a:r>
            <a:r>
              <a:rPr lang="lv-LV"/>
              <a:t> * </a:t>
            </a:r>
            <a:r>
              <a:rPr lang="lv-LV" err="1"/>
              <a:t>self.radius</a:t>
            </a:r>
            <a:r>
              <a:rPr lang="lv-LV"/>
              <a:t> ** 2</a:t>
            </a:r>
          </a:p>
          <a:p>
            <a:pPr marL="0" indent="0">
              <a:buNone/>
            </a:pPr>
            <a:r>
              <a:rPr lang="lv-LV"/>
              <a:t>  </a:t>
            </a:r>
          </a:p>
          <a:p>
            <a:pPr marL="0" indent="0">
              <a:buNone/>
            </a:pPr>
            <a:r>
              <a:rPr lang="lv-LV"/>
              <a:t>  </a:t>
            </a:r>
            <a:r>
              <a:rPr lang="lv-LV" err="1"/>
              <a:t>def</a:t>
            </a:r>
            <a:r>
              <a:rPr lang="lv-LV"/>
              <a:t> </a:t>
            </a:r>
            <a:r>
              <a:rPr lang="lv-LV" err="1"/>
              <a:t>circumference</a:t>
            </a:r>
            <a:r>
              <a:rPr lang="lv-LV"/>
              <a:t>(</a:t>
            </a:r>
            <a:r>
              <a:rPr lang="lv-LV" err="1"/>
              <a:t>self</a:t>
            </a:r>
            <a:r>
              <a:rPr lang="lv-LV"/>
              <a:t>):</a:t>
            </a:r>
          </a:p>
          <a:p>
            <a:pPr marL="0" indent="0">
              <a:buNone/>
            </a:pPr>
            <a:r>
              <a:rPr lang="lv-LV"/>
              <a:t>    </a:t>
            </a:r>
            <a:r>
              <a:rPr lang="lv-LV" err="1"/>
              <a:t>return</a:t>
            </a:r>
            <a:r>
              <a:rPr lang="lv-LV"/>
              <a:t> </a:t>
            </a:r>
            <a:r>
              <a:rPr lang="lv-LV" err="1"/>
              <a:t>self.pi</a:t>
            </a:r>
            <a:r>
              <a:rPr lang="lv-LV"/>
              <a:t> * 2 * </a:t>
            </a:r>
            <a:r>
              <a:rPr lang="lv-LV" err="1"/>
              <a:t>self.radius</a:t>
            </a:r>
            <a:endParaRPr lang="lv-LV"/>
          </a:p>
          <a:p>
            <a:pPr marL="0" indent="0">
              <a:buNone/>
            </a:pPr>
            <a:r>
              <a:rPr lang="lv-LV"/>
              <a:t>  </a:t>
            </a:r>
          </a:p>
          <a:p>
            <a:pPr marL="0" indent="0">
              <a:buNone/>
            </a:pPr>
            <a:r>
              <a:rPr lang="lv-LV"/>
              <a:t>  </a:t>
            </a:r>
          </a:p>
          <a:p>
            <a:pPr marL="0" indent="0">
              <a:buNone/>
            </a:pPr>
            <a:r>
              <a:rPr lang="lv-LV" err="1"/>
              <a:t>medium_pizza</a:t>
            </a:r>
            <a:r>
              <a:rPr lang="lv-LV"/>
              <a:t> = </a:t>
            </a:r>
            <a:r>
              <a:rPr lang="lv-LV" err="1"/>
              <a:t>Circle</a:t>
            </a:r>
            <a:r>
              <a:rPr lang="lv-LV"/>
              <a:t>(12)</a:t>
            </a:r>
          </a:p>
          <a:p>
            <a:pPr marL="0" indent="0">
              <a:buNone/>
            </a:pPr>
            <a:r>
              <a:rPr lang="lv-LV" err="1"/>
              <a:t>teaching_table</a:t>
            </a:r>
            <a:r>
              <a:rPr lang="lv-LV"/>
              <a:t> = </a:t>
            </a:r>
            <a:r>
              <a:rPr lang="lv-LV" err="1"/>
              <a:t>Circle</a:t>
            </a:r>
            <a:r>
              <a:rPr lang="lv-LV"/>
              <a:t>(36)</a:t>
            </a:r>
          </a:p>
          <a:p>
            <a:pPr marL="0" indent="0">
              <a:buNone/>
            </a:pPr>
            <a:r>
              <a:rPr lang="lv-LV" err="1"/>
              <a:t>round_room</a:t>
            </a:r>
            <a:r>
              <a:rPr lang="lv-LV"/>
              <a:t> = </a:t>
            </a:r>
            <a:r>
              <a:rPr lang="lv-LV" err="1"/>
              <a:t>Circle</a:t>
            </a:r>
            <a:r>
              <a:rPr lang="lv-LV"/>
              <a:t>(11460)</a:t>
            </a:r>
          </a:p>
        </p:txBody>
      </p:sp>
    </p:spTree>
    <p:extLst>
      <p:ext uri="{BB962C8B-B14F-4D97-AF65-F5344CB8AC3E}">
        <p14:creationId xmlns:p14="http://schemas.microsoft.com/office/powerpoint/2010/main" val="973741625"/>
      </p:ext>
    </p:extLst>
  </p:cSld>
  <p:clrMapOvr>
    <a:masterClrMapping/>
  </p:clrMapOvr>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6743-3E25-43A5-B1E1-11B36AA62D2E}"/>
              </a:ext>
            </a:extLst>
          </p:cNvPr>
          <p:cNvSpPr>
            <a:spLocks noGrp="1"/>
          </p:cNvSpPr>
          <p:nvPr>
            <p:ph type="title"/>
          </p:nvPr>
        </p:nvSpPr>
        <p:spPr/>
        <p:txBody>
          <a:bodyPr/>
          <a:lstStyle/>
          <a:p>
            <a:pPr algn="ctr"/>
            <a:r>
              <a:rPr lang="lv-LV"/>
              <a:t>Atskats par tēmu Ievads OOP</a:t>
            </a:r>
          </a:p>
        </p:txBody>
      </p:sp>
      <p:sp>
        <p:nvSpPr>
          <p:cNvPr id="3" name="Content Placeholder 2">
            <a:extLst>
              <a:ext uri="{FF2B5EF4-FFF2-40B4-BE49-F238E27FC236}">
                <a16:creationId xmlns:a16="http://schemas.microsoft.com/office/drawing/2014/main" id="{D6181604-BB1E-40AB-95F4-63FAD7051D6A}"/>
              </a:ext>
            </a:extLst>
          </p:cNvPr>
          <p:cNvSpPr>
            <a:spLocks noGrp="1"/>
          </p:cNvSpPr>
          <p:nvPr>
            <p:ph idx="1"/>
          </p:nvPr>
        </p:nvSpPr>
        <p:spPr/>
        <p:txBody>
          <a:bodyPr vert="horz" lIns="91440" tIns="45720" rIns="91440" bIns="45720" rtlCol="0" anchor="t">
            <a:normAutofit/>
          </a:bodyPr>
          <a:lstStyle/>
          <a:p>
            <a:pPr marL="0" indent="0">
              <a:buNone/>
            </a:pPr>
            <a:r>
              <a:rPr lang="lv-LV"/>
              <a:t>Pirmais procentu darbs - </a:t>
            </a:r>
            <a:r>
              <a:rPr lang="lv-LV">
                <a:hlinkClick r:id="rId2"/>
              </a:rPr>
              <a:t>https://github.com/edvardsbukovskis/Programmesana_I/blob/main/Uzdevumi/prog_stap1.txt</a:t>
            </a:r>
            <a:endParaRPr lang="lv-LV"/>
          </a:p>
        </p:txBody>
      </p:sp>
    </p:spTree>
    <p:extLst>
      <p:ext uri="{BB962C8B-B14F-4D97-AF65-F5344CB8AC3E}">
        <p14:creationId xmlns:p14="http://schemas.microsoft.com/office/powerpoint/2010/main" val="975005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5698-ED8A-6191-C8A2-A328E186ACF3}"/>
              </a:ext>
            </a:extLst>
          </p:cNvPr>
          <p:cNvSpPr>
            <a:spLocks noGrp="1"/>
          </p:cNvSpPr>
          <p:nvPr>
            <p:ph type="title"/>
          </p:nvPr>
        </p:nvSpPr>
        <p:spPr>
          <a:xfrm>
            <a:off x="384629" y="365125"/>
            <a:ext cx="11341099" cy="1325563"/>
          </a:xfrm>
        </p:spPr>
        <p:txBody>
          <a:bodyPr/>
          <a:lstStyle/>
          <a:p>
            <a:r>
              <a:rPr lang="en-US" err="1">
                <a:cs typeface="Calibri Light"/>
              </a:rPr>
              <a:t>Pirms</a:t>
            </a:r>
            <a:r>
              <a:rPr lang="en-US">
                <a:cs typeface="Calibri Light"/>
              </a:rPr>
              <a:t> </a:t>
            </a:r>
            <a:r>
              <a:rPr lang="en-US" err="1">
                <a:cs typeface="Calibri Light"/>
              </a:rPr>
              <a:t>turpinam</a:t>
            </a:r>
            <a:r>
              <a:rPr lang="en-US">
                <a:cs typeface="Calibri Light"/>
              </a:rPr>
              <a:t> </a:t>
            </a:r>
            <a:r>
              <a:rPr lang="en-US" err="1">
                <a:cs typeface="Calibri Light"/>
              </a:rPr>
              <a:t>ar</a:t>
            </a:r>
            <a:r>
              <a:rPr lang="en-US">
                <a:cs typeface="Calibri Light"/>
              </a:rPr>
              <a:t> </a:t>
            </a:r>
            <a:r>
              <a:rPr lang="en-US" err="1">
                <a:cs typeface="Calibri Light"/>
              </a:rPr>
              <a:t>sarežģītākiem</a:t>
            </a:r>
            <a:r>
              <a:rPr lang="en-US">
                <a:cs typeface="Calibri Light"/>
              </a:rPr>
              <a:t> OOP </a:t>
            </a:r>
            <a:r>
              <a:rPr lang="en-US" err="1">
                <a:cs typeface="Calibri Light"/>
              </a:rPr>
              <a:t>aspektiem</a:t>
            </a:r>
            <a:endParaRPr lang="en-US" err="1"/>
          </a:p>
        </p:txBody>
      </p:sp>
      <p:sp>
        <p:nvSpPr>
          <p:cNvPr id="3" name="Content Placeholder 2">
            <a:extLst>
              <a:ext uri="{FF2B5EF4-FFF2-40B4-BE49-F238E27FC236}">
                <a16:creationId xmlns:a16="http://schemas.microsoft.com/office/drawing/2014/main" id="{01583654-D31A-68A1-7F4D-F850BBA9A61B}"/>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https://github.com/edvardsbukovskis/Programmesana_I/blob/main/Uzdevumi/patstavigs_projekts1.txt</a:t>
            </a:r>
            <a:endParaRPr lang="en-US">
              <a:ea typeface="+mn-lt"/>
              <a:cs typeface="+mn-lt"/>
            </a:endParaRPr>
          </a:p>
        </p:txBody>
      </p:sp>
    </p:spTree>
    <p:extLst>
      <p:ext uri="{BB962C8B-B14F-4D97-AF65-F5344CB8AC3E}">
        <p14:creationId xmlns:p14="http://schemas.microsoft.com/office/powerpoint/2010/main" val="1942222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55112-C659-0CF2-A3A7-8C864E09C143}"/>
              </a:ext>
            </a:extLst>
          </p:cNvPr>
          <p:cNvSpPr>
            <a:spLocks noGrp="1"/>
          </p:cNvSpPr>
          <p:nvPr>
            <p:ph type="title"/>
          </p:nvPr>
        </p:nvSpPr>
        <p:spPr/>
        <p:txBody>
          <a:bodyPr/>
          <a:lstStyle/>
          <a:p>
            <a:pPr algn="ctr"/>
            <a:r>
              <a:rPr lang="en-US">
                <a:cs typeface="Calibri Light" panose="020F0302020204030204"/>
              </a:rPr>
              <a:t>OOP </a:t>
            </a:r>
            <a:r>
              <a:rPr lang="en-US" err="1">
                <a:cs typeface="Calibri Light" panose="020F0302020204030204"/>
              </a:rPr>
              <a:t>Stūrakmens</a:t>
            </a:r>
            <a:r>
              <a:rPr lang="en-US">
                <a:cs typeface="Calibri Light" panose="020F0302020204030204"/>
              </a:rPr>
              <a:t>  - </a:t>
            </a:r>
            <a:r>
              <a:rPr lang="en-US" err="1">
                <a:cs typeface="Calibri Light" panose="020F0302020204030204"/>
              </a:rPr>
              <a:t>mantošana</a:t>
            </a:r>
          </a:p>
        </p:txBody>
      </p:sp>
      <p:pic>
        <p:nvPicPr>
          <p:cNvPr id="4" name="Content Placeholder 3">
            <a:extLst>
              <a:ext uri="{FF2B5EF4-FFF2-40B4-BE49-F238E27FC236}">
                <a16:creationId xmlns:a16="http://schemas.microsoft.com/office/drawing/2014/main" id="{C33912CC-DEB7-315F-E79A-F3E3F5CD3FE9}"/>
              </a:ext>
            </a:extLst>
          </p:cNvPr>
          <p:cNvPicPr>
            <a:picLocks noGrp="1" noChangeAspect="1"/>
          </p:cNvPicPr>
          <p:nvPr>
            <p:ph idx="1"/>
          </p:nvPr>
        </p:nvPicPr>
        <p:blipFill>
          <a:blip r:embed="rId2"/>
          <a:stretch>
            <a:fillRect/>
          </a:stretch>
        </p:blipFill>
        <p:spPr>
          <a:xfrm>
            <a:off x="1677903" y="1778559"/>
            <a:ext cx="8858703" cy="3784599"/>
          </a:xfrm>
        </p:spPr>
      </p:pic>
    </p:spTree>
    <p:extLst>
      <p:ext uri="{BB962C8B-B14F-4D97-AF65-F5344CB8AC3E}">
        <p14:creationId xmlns:p14="http://schemas.microsoft.com/office/powerpoint/2010/main" val="2909676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background with white text&#10;&#10;Description automatically generated">
            <a:extLst>
              <a:ext uri="{FF2B5EF4-FFF2-40B4-BE49-F238E27FC236}">
                <a16:creationId xmlns:a16="http://schemas.microsoft.com/office/drawing/2014/main" id="{8AD3D924-2F3D-B37A-E0C4-05F57D9C6364}"/>
              </a:ext>
            </a:extLst>
          </p:cNvPr>
          <p:cNvPicPr>
            <a:picLocks noChangeAspect="1"/>
          </p:cNvPicPr>
          <p:nvPr/>
        </p:nvPicPr>
        <p:blipFill>
          <a:blip r:embed="rId2"/>
          <a:stretch>
            <a:fillRect/>
          </a:stretch>
        </p:blipFill>
        <p:spPr>
          <a:xfrm>
            <a:off x="859972" y="2218365"/>
            <a:ext cx="10481128" cy="2158200"/>
          </a:xfrm>
          <a:prstGeom prst="rect">
            <a:avLst/>
          </a:prstGeom>
        </p:spPr>
      </p:pic>
    </p:spTree>
    <p:extLst>
      <p:ext uri="{BB962C8B-B14F-4D97-AF65-F5344CB8AC3E}">
        <p14:creationId xmlns:p14="http://schemas.microsoft.com/office/powerpoint/2010/main" val="3133880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computer code&#10;&#10;Description automatically generated">
            <a:extLst>
              <a:ext uri="{FF2B5EF4-FFF2-40B4-BE49-F238E27FC236}">
                <a16:creationId xmlns:a16="http://schemas.microsoft.com/office/drawing/2014/main" id="{0F13BC38-3BF1-27F3-09E5-164F0BD158C8}"/>
              </a:ext>
            </a:extLst>
          </p:cNvPr>
          <p:cNvPicPr>
            <a:picLocks noChangeAspect="1"/>
          </p:cNvPicPr>
          <p:nvPr/>
        </p:nvPicPr>
        <p:blipFill>
          <a:blip r:embed="rId2"/>
          <a:stretch>
            <a:fillRect/>
          </a:stretch>
        </p:blipFill>
        <p:spPr>
          <a:xfrm>
            <a:off x="1179151" y="1998299"/>
            <a:ext cx="10072577" cy="2863756"/>
          </a:xfrm>
          <a:prstGeom prst="rect">
            <a:avLst/>
          </a:prstGeom>
        </p:spPr>
      </p:pic>
    </p:spTree>
    <p:extLst>
      <p:ext uri="{BB962C8B-B14F-4D97-AF65-F5344CB8AC3E}">
        <p14:creationId xmlns:p14="http://schemas.microsoft.com/office/powerpoint/2010/main" val="2881763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rectangle with white text&#10;&#10;Description automatically generated">
            <a:extLst>
              <a:ext uri="{FF2B5EF4-FFF2-40B4-BE49-F238E27FC236}">
                <a16:creationId xmlns:a16="http://schemas.microsoft.com/office/drawing/2014/main" id="{36DB4467-647B-77CD-56B0-0507E379F1F6}"/>
              </a:ext>
            </a:extLst>
          </p:cNvPr>
          <p:cNvPicPr>
            <a:picLocks noChangeAspect="1"/>
          </p:cNvPicPr>
          <p:nvPr/>
        </p:nvPicPr>
        <p:blipFill>
          <a:blip r:embed="rId2"/>
          <a:stretch>
            <a:fillRect/>
          </a:stretch>
        </p:blipFill>
        <p:spPr>
          <a:xfrm>
            <a:off x="1560463" y="1716731"/>
            <a:ext cx="9592128" cy="3424538"/>
          </a:xfrm>
          <a:prstGeom prst="rect">
            <a:avLst/>
          </a:prstGeom>
        </p:spPr>
      </p:pic>
    </p:spTree>
    <p:extLst>
      <p:ext uri="{BB962C8B-B14F-4D97-AF65-F5344CB8AC3E}">
        <p14:creationId xmlns:p14="http://schemas.microsoft.com/office/powerpoint/2010/main" val="4136303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D8B6-7383-4183-8EB2-B9B9D76C6764}"/>
              </a:ext>
            </a:extLst>
          </p:cNvPr>
          <p:cNvSpPr>
            <a:spLocks noGrp="1"/>
          </p:cNvSpPr>
          <p:nvPr>
            <p:ph type="title"/>
          </p:nvPr>
        </p:nvSpPr>
        <p:spPr/>
        <p:txBody>
          <a:bodyPr/>
          <a:lstStyle/>
          <a:p>
            <a:r>
              <a:rPr lang="lv-LV"/>
              <a:t>Polimorfisms</a:t>
            </a:r>
          </a:p>
        </p:txBody>
      </p:sp>
      <p:sp>
        <p:nvSpPr>
          <p:cNvPr id="3" name="Content Placeholder 2">
            <a:extLst>
              <a:ext uri="{FF2B5EF4-FFF2-40B4-BE49-F238E27FC236}">
                <a16:creationId xmlns:a16="http://schemas.microsoft.com/office/drawing/2014/main" id="{EFB72E68-4A6C-40B9-B323-97D8A9C4C4AD}"/>
              </a:ext>
            </a:extLst>
          </p:cNvPr>
          <p:cNvSpPr>
            <a:spLocks noGrp="1"/>
          </p:cNvSpPr>
          <p:nvPr>
            <p:ph idx="1"/>
          </p:nvPr>
        </p:nvSpPr>
        <p:spPr/>
        <p:txBody>
          <a:bodyPr/>
          <a:lstStyle/>
          <a:p>
            <a:pPr marL="0" indent="0">
              <a:buNone/>
            </a:pPr>
            <a:r>
              <a:rPr lang="lv-LV" b="0" i="0">
                <a:solidFill>
                  <a:srgbClr val="374151"/>
                </a:solidFill>
                <a:effectLst/>
                <a:latin typeface="Söhne"/>
              </a:rPr>
              <a:t>Polimorfisms ir koncepcija, kas ļauj funkcijām un objektiem darboties dažādos veidos atkarībā no konteksta. Ir funkciju polimorfisms, piemēram, </a:t>
            </a:r>
            <a:r>
              <a:rPr lang="lv-LV" b="0" i="0" err="1">
                <a:solidFill>
                  <a:srgbClr val="374151"/>
                </a:solidFill>
                <a:effectLst/>
                <a:latin typeface="Söhne"/>
              </a:rPr>
              <a:t>len</a:t>
            </a:r>
            <a:r>
              <a:rPr lang="lv-LV" b="0" i="0">
                <a:solidFill>
                  <a:srgbClr val="374151"/>
                </a:solidFill>
                <a:effectLst/>
                <a:latin typeface="Söhne"/>
              </a:rPr>
              <a:t>() vai saskaitīšanas operators +, kas var darboties atšķirīgi atkarībā no datiem.</a:t>
            </a:r>
            <a:endParaRPr lang="lv-LV"/>
          </a:p>
        </p:txBody>
      </p:sp>
    </p:spTree>
    <p:extLst>
      <p:ext uri="{BB962C8B-B14F-4D97-AF65-F5344CB8AC3E}">
        <p14:creationId xmlns:p14="http://schemas.microsoft.com/office/powerpoint/2010/main" val="307147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screen with white text&#10;&#10;Description automatically generated">
            <a:extLst>
              <a:ext uri="{FF2B5EF4-FFF2-40B4-BE49-F238E27FC236}">
                <a16:creationId xmlns:a16="http://schemas.microsoft.com/office/drawing/2014/main" id="{C941BDF6-AB66-2D21-45B1-1469A75C4E96}"/>
              </a:ext>
            </a:extLst>
          </p:cNvPr>
          <p:cNvPicPr>
            <a:picLocks noChangeAspect="1"/>
          </p:cNvPicPr>
          <p:nvPr/>
        </p:nvPicPr>
        <p:blipFill>
          <a:blip r:embed="rId2"/>
          <a:stretch>
            <a:fillRect/>
          </a:stretch>
        </p:blipFill>
        <p:spPr>
          <a:xfrm>
            <a:off x="823686" y="1979861"/>
            <a:ext cx="10544628" cy="2998064"/>
          </a:xfrm>
          <a:prstGeom prst="rect">
            <a:avLst/>
          </a:prstGeom>
        </p:spPr>
      </p:pic>
    </p:spTree>
    <p:extLst>
      <p:ext uri="{BB962C8B-B14F-4D97-AF65-F5344CB8AC3E}">
        <p14:creationId xmlns:p14="http://schemas.microsoft.com/office/powerpoint/2010/main" val="1373650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9CA5-9AA1-4C5B-27CF-7CA8E63BA456}"/>
              </a:ext>
            </a:extLst>
          </p:cNvPr>
          <p:cNvSpPr>
            <a:spLocks noGrp="1"/>
          </p:cNvSpPr>
          <p:nvPr>
            <p:ph type="title"/>
          </p:nvPr>
        </p:nvSpPr>
        <p:spPr/>
        <p:txBody>
          <a:bodyPr/>
          <a:lstStyle/>
          <a:p>
            <a:r>
              <a:rPr lang="en-US" err="1">
                <a:cs typeface="Calibri Light"/>
              </a:rPr>
              <a:t>Praktiskais</a:t>
            </a:r>
            <a:r>
              <a:rPr lang="en-US">
                <a:cs typeface="Calibri Light"/>
              </a:rPr>
              <a:t> </a:t>
            </a:r>
            <a:r>
              <a:rPr lang="en-US" err="1">
                <a:cs typeface="Calibri Light"/>
              </a:rPr>
              <a:t>uzdevums</a:t>
            </a:r>
            <a:r>
              <a:rPr lang="en-US">
                <a:cs typeface="Calibri Light"/>
              </a:rPr>
              <a:t> 14.</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B7D57924-8649-0AB0-B919-E980C8100FBE}"/>
              </a:ext>
            </a:extLst>
          </p:cNvPr>
          <p:cNvPicPr>
            <a:picLocks noGrp="1" noChangeAspect="1"/>
          </p:cNvPicPr>
          <p:nvPr>
            <p:ph idx="1"/>
          </p:nvPr>
        </p:nvPicPr>
        <p:blipFill>
          <a:blip r:embed="rId2"/>
          <a:stretch>
            <a:fillRect/>
          </a:stretch>
        </p:blipFill>
        <p:spPr>
          <a:xfrm>
            <a:off x="578757" y="2065225"/>
            <a:ext cx="11306628" cy="3019424"/>
          </a:xfrm>
        </p:spPr>
      </p:pic>
    </p:spTree>
    <p:extLst>
      <p:ext uri="{BB962C8B-B14F-4D97-AF65-F5344CB8AC3E}">
        <p14:creationId xmlns:p14="http://schemas.microsoft.com/office/powerpoint/2010/main" val="2366069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0C885-E53E-DD21-EE58-434C8FE8A82F}"/>
              </a:ext>
            </a:extLst>
          </p:cNvPr>
          <p:cNvSpPr>
            <a:spLocks noGrp="1"/>
          </p:cNvSpPr>
          <p:nvPr>
            <p:ph type="title"/>
          </p:nvPr>
        </p:nvSpPr>
        <p:spPr/>
        <p:txBody>
          <a:bodyPr/>
          <a:lstStyle/>
          <a:p>
            <a:r>
              <a:rPr lang="en-US" err="1">
                <a:cs typeface="Calibri Light"/>
              </a:rPr>
              <a:t>Sagatave</a:t>
            </a:r>
            <a:r>
              <a:rPr lang="en-US">
                <a:cs typeface="Calibri Light"/>
              </a:rPr>
              <a:t> 14. </a:t>
            </a:r>
            <a:r>
              <a:rPr lang="en-US" err="1">
                <a:cs typeface="Calibri Light"/>
              </a:rPr>
              <a:t>uzdevumam</a:t>
            </a:r>
            <a:endParaRPr lang="en-US" err="1"/>
          </a:p>
        </p:txBody>
      </p:sp>
      <p:sp>
        <p:nvSpPr>
          <p:cNvPr id="3" name="Content Placeholder 2">
            <a:extLst>
              <a:ext uri="{FF2B5EF4-FFF2-40B4-BE49-F238E27FC236}">
                <a16:creationId xmlns:a16="http://schemas.microsoft.com/office/drawing/2014/main" id="{6BAC8548-FF7A-4D5D-5727-76986FEF17B3}"/>
              </a:ext>
            </a:extLst>
          </p:cNvPr>
          <p:cNvSpPr>
            <a:spLocks noGrp="1"/>
          </p:cNvSpPr>
          <p:nvPr>
            <p:ph idx="1"/>
          </p:nvPr>
        </p:nvSpPr>
        <p:spPr/>
        <p:txBody>
          <a:bodyPr vert="horz" lIns="91440" tIns="45720" rIns="91440" bIns="45720" rtlCol="0" anchor="t">
            <a:normAutofit/>
          </a:bodyPr>
          <a:lstStyle/>
          <a:p>
            <a:pPr>
              <a:buNone/>
            </a:pPr>
            <a:r>
              <a:rPr lang="en-US" sz="1100">
                <a:ea typeface="+mn-lt"/>
                <a:cs typeface="+mn-lt"/>
              </a:rPr>
              <a:t>class Employee():</a:t>
            </a:r>
            <a:endParaRPr lang="en-US" sz="1100">
              <a:cs typeface="Calibri"/>
            </a:endParaRPr>
          </a:p>
          <a:p>
            <a:pPr>
              <a:buNone/>
            </a:pPr>
            <a:r>
              <a:rPr lang="en-US" sz="1100">
                <a:ea typeface="+mn-lt"/>
                <a:cs typeface="+mn-lt"/>
              </a:rPr>
              <a:t>  </a:t>
            </a:r>
            <a:r>
              <a:rPr lang="en-US" sz="1100" err="1">
                <a:ea typeface="+mn-lt"/>
                <a:cs typeface="+mn-lt"/>
              </a:rPr>
              <a:t>new_id</a:t>
            </a:r>
            <a:r>
              <a:rPr lang="en-US" sz="1100">
                <a:ea typeface="+mn-lt"/>
                <a:cs typeface="+mn-lt"/>
              </a:rPr>
              <a:t> = 1</a:t>
            </a:r>
            <a:endParaRPr lang="en-US" sz="1100">
              <a:cs typeface="Calibri"/>
            </a:endParaRPr>
          </a:p>
          <a:p>
            <a:pPr>
              <a:buNone/>
            </a:pPr>
            <a:r>
              <a:rPr lang="en-US" sz="1100">
                <a:ea typeface="+mn-lt"/>
                <a:cs typeface="+mn-lt"/>
              </a:rPr>
              <a:t>  def __</a:t>
            </a:r>
            <a:r>
              <a:rPr lang="en-US" sz="1100" err="1">
                <a:ea typeface="+mn-lt"/>
                <a:cs typeface="+mn-lt"/>
              </a:rPr>
              <a:t>init</a:t>
            </a:r>
            <a:r>
              <a:rPr lang="en-US" sz="1100">
                <a:ea typeface="+mn-lt"/>
                <a:cs typeface="+mn-lt"/>
              </a:rPr>
              <a:t>__(self):</a:t>
            </a:r>
            <a:endParaRPr lang="en-US" sz="1100">
              <a:cs typeface="Calibri"/>
            </a:endParaRPr>
          </a:p>
          <a:p>
            <a:pPr>
              <a:buNone/>
            </a:pPr>
            <a:r>
              <a:rPr lang="en-US" sz="1100">
                <a:ea typeface="+mn-lt"/>
                <a:cs typeface="+mn-lt"/>
              </a:rPr>
              <a:t>    self.id = </a:t>
            </a:r>
            <a:r>
              <a:rPr lang="en-US" sz="1100" err="1">
                <a:ea typeface="+mn-lt"/>
                <a:cs typeface="+mn-lt"/>
              </a:rPr>
              <a:t>Employee.new_id</a:t>
            </a:r>
            <a:endParaRPr lang="en-US" sz="1100">
              <a:cs typeface="Calibri"/>
            </a:endParaRPr>
          </a:p>
          <a:p>
            <a:pPr>
              <a:buNone/>
            </a:pPr>
            <a:r>
              <a:rPr lang="en-US" sz="1100">
                <a:ea typeface="+mn-lt"/>
                <a:cs typeface="+mn-lt"/>
              </a:rPr>
              <a:t>    </a:t>
            </a:r>
            <a:r>
              <a:rPr lang="en-US" sz="1100" err="1">
                <a:ea typeface="+mn-lt"/>
                <a:cs typeface="+mn-lt"/>
              </a:rPr>
              <a:t>Employee.new_id</a:t>
            </a:r>
            <a:r>
              <a:rPr lang="en-US" sz="1100">
                <a:ea typeface="+mn-lt"/>
                <a:cs typeface="+mn-lt"/>
              </a:rPr>
              <a:t> += 1</a:t>
            </a:r>
            <a:br>
              <a:rPr lang="en-US"/>
            </a:br>
            <a:endParaRPr lang="en-US" sz="1100">
              <a:cs typeface="Calibri"/>
            </a:endParaRPr>
          </a:p>
          <a:p>
            <a:pPr>
              <a:buNone/>
            </a:pPr>
            <a:r>
              <a:rPr lang="en-US" sz="1100">
                <a:ea typeface="+mn-lt"/>
                <a:cs typeface="+mn-lt"/>
              </a:rPr>
              <a:t>  def </a:t>
            </a:r>
            <a:r>
              <a:rPr lang="en-US" sz="1100" err="1">
                <a:ea typeface="+mn-lt"/>
                <a:cs typeface="+mn-lt"/>
              </a:rPr>
              <a:t>say_id</a:t>
            </a:r>
            <a:r>
              <a:rPr lang="en-US" sz="1100">
                <a:ea typeface="+mn-lt"/>
                <a:cs typeface="+mn-lt"/>
              </a:rPr>
              <a:t>(self):</a:t>
            </a:r>
            <a:endParaRPr lang="en-US" sz="1100">
              <a:cs typeface="Calibri"/>
            </a:endParaRPr>
          </a:p>
          <a:p>
            <a:pPr>
              <a:buNone/>
            </a:pPr>
            <a:r>
              <a:rPr lang="en-US" sz="1100">
                <a:ea typeface="+mn-lt"/>
                <a:cs typeface="+mn-lt"/>
              </a:rPr>
              <a:t>    print("My id is {}.".format(self.id))</a:t>
            </a:r>
            <a:endParaRPr lang="en-US" sz="1100">
              <a:cs typeface="Calibri"/>
            </a:endParaRPr>
          </a:p>
          <a:p>
            <a:pPr>
              <a:buNone/>
            </a:pPr>
            <a:r>
              <a:rPr lang="en-US" sz="1100">
                <a:ea typeface="+mn-lt"/>
                <a:cs typeface="+mn-lt"/>
              </a:rPr>
              <a:t># Write your code below</a:t>
            </a:r>
            <a:br>
              <a:rPr lang="en-US"/>
            </a:br>
            <a:endParaRPr lang="en-US"/>
          </a:p>
          <a:p>
            <a:pPr>
              <a:buNone/>
            </a:pPr>
            <a:r>
              <a:rPr lang="en-US" sz="1100">
                <a:ea typeface="+mn-lt"/>
                <a:cs typeface="+mn-lt"/>
              </a:rPr>
              <a:t>e1 = Employee()</a:t>
            </a:r>
            <a:endParaRPr lang="en-US" sz="1100">
              <a:cs typeface="Calibri"/>
            </a:endParaRPr>
          </a:p>
          <a:p>
            <a:pPr>
              <a:buNone/>
            </a:pPr>
            <a:r>
              <a:rPr lang="en-US" sz="1100">
                <a:ea typeface="+mn-lt"/>
                <a:cs typeface="+mn-lt"/>
              </a:rPr>
              <a:t>e2 = Employee()</a:t>
            </a:r>
            <a:endParaRPr lang="en-US" sz="1100">
              <a:cs typeface="Calibri" panose="020F0502020204030204"/>
            </a:endParaRPr>
          </a:p>
          <a:p>
            <a:pPr marL="0" indent="0">
              <a:buNone/>
            </a:pPr>
            <a:endParaRPr lang="en-US" sz="1100">
              <a:cs typeface="Calibri" panose="020F0502020204030204"/>
            </a:endParaRPr>
          </a:p>
        </p:txBody>
      </p:sp>
    </p:spTree>
    <p:extLst>
      <p:ext uri="{BB962C8B-B14F-4D97-AF65-F5344CB8AC3E}">
        <p14:creationId xmlns:p14="http://schemas.microsoft.com/office/powerpoint/2010/main" val="1409122976"/>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0B24-F9FF-93BA-C2D7-4E55330D7751}"/>
              </a:ext>
            </a:extLst>
          </p:cNvPr>
          <p:cNvSpPr>
            <a:spLocks noGrp="1"/>
          </p:cNvSpPr>
          <p:nvPr>
            <p:ph type="title"/>
          </p:nvPr>
        </p:nvSpPr>
        <p:spPr>
          <a:xfrm>
            <a:off x="457201" y="365125"/>
            <a:ext cx="11313884" cy="1325563"/>
          </a:xfrm>
        </p:spPr>
        <p:txBody>
          <a:bodyPr/>
          <a:lstStyle/>
          <a:p>
            <a:pPr algn="ctr"/>
            <a:r>
              <a:rPr lang="en-US">
                <a:cs typeface="Calibri Light"/>
              </a:rPr>
              <a:t>OOP </a:t>
            </a:r>
            <a:r>
              <a:rPr lang="en-US" err="1">
                <a:cs typeface="Calibri Light"/>
              </a:rPr>
              <a:t>metožu</a:t>
            </a:r>
            <a:r>
              <a:rPr lang="en-US">
                <a:cs typeface="Calibri Light"/>
              </a:rPr>
              <a:t> </a:t>
            </a:r>
            <a:r>
              <a:rPr lang="en-US" err="1">
                <a:cs typeface="Calibri Light"/>
              </a:rPr>
              <a:t>pārrakstīšana</a:t>
            </a:r>
            <a:r>
              <a:rPr lang="en-US">
                <a:cs typeface="Calibri Light"/>
              </a:rPr>
              <a:t> (overriding/overloading)</a:t>
            </a:r>
            <a:endParaRPr lang="en-US"/>
          </a:p>
        </p:txBody>
      </p:sp>
      <p:pic>
        <p:nvPicPr>
          <p:cNvPr id="4" name="Content Placeholder 3" descr="A computer screen shot of a code&#10;&#10;Description automatically generated">
            <a:extLst>
              <a:ext uri="{FF2B5EF4-FFF2-40B4-BE49-F238E27FC236}">
                <a16:creationId xmlns:a16="http://schemas.microsoft.com/office/drawing/2014/main" id="{FF93DCAF-FD5B-69FD-9796-4665ADAF7A9F}"/>
              </a:ext>
            </a:extLst>
          </p:cNvPr>
          <p:cNvPicPr>
            <a:picLocks noGrp="1" noChangeAspect="1"/>
          </p:cNvPicPr>
          <p:nvPr>
            <p:ph idx="1"/>
          </p:nvPr>
        </p:nvPicPr>
        <p:blipFill>
          <a:blip r:embed="rId2"/>
          <a:stretch>
            <a:fillRect/>
          </a:stretch>
        </p:blipFill>
        <p:spPr>
          <a:xfrm>
            <a:off x="1642508" y="1844806"/>
            <a:ext cx="9550047" cy="4045537"/>
          </a:xfrm>
        </p:spPr>
      </p:pic>
    </p:spTree>
    <p:extLst>
      <p:ext uri="{BB962C8B-B14F-4D97-AF65-F5344CB8AC3E}">
        <p14:creationId xmlns:p14="http://schemas.microsoft.com/office/powerpoint/2010/main" val="971350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computer code&#10;&#10;Description automatically generated">
            <a:extLst>
              <a:ext uri="{FF2B5EF4-FFF2-40B4-BE49-F238E27FC236}">
                <a16:creationId xmlns:a16="http://schemas.microsoft.com/office/drawing/2014/main" id="{4780BB46-C2E9-E936-58A6-BAB3560713DB}"/>
              </a:ext>
            </a:extLst>
          </p:cNvPr>
          <p:cNvPicPr>
            <a:picLocks noChangeAspect="1"/>
          </p:cNvPicPr>
          <p:nvPr/>
        </p:nvPicPr>
        <p:blipFill>
          <a:blip r:embed="rId2"/>
          <a:stretch>
            <a:fillRect/>
          </a:stretch>
        </p:blipFill>
        <p:spPr>
          <a:xfrm>
            <a:off x="1488251" y="1752282"/>
            <a:ext cx="9488311" cy="3344031"/>
          </a:xfrm>
          <a:prstGeom prst="rect">
            <a:avLst/>
          </a:prstGeom>
        </p:spPr>
      </p:pic>
    </p:spTree>
    <p:extLst>
      <p:ext uri="{BB962C8B-B14F-4D97-AF65-F5344CB8AC3E}">
        <p14:creationId xmlns:p14="http://schemas.microsoft.com/office/powerpoint/2010/main" val="3096615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7AD1-B757-745D-D4C9-457B4AF8DB22}"/>
              </a:ext>
            </a:extLst>
          </p:cNvPr>
          <p:cNvSpPr>
            <a:spLocks noGrp="1"/>
          </p:cNvSpPr>
          <p:nvPr>
            <p:ph type="title"/>
          </p:nvPr>
        </p:nvSpPr>
        <p:spPr/>
        <p:txBody>
          <a:bodyPr/>
          <a:lstStyle/>
          <a:p>
            <a:r>
              <a:rPr lang="en-US" err="1">
                <a:cs typeface="Calibri Light"/>
              </a:rPr>
              <a:t>Praktiskais</a:t>
            </a:r>
            <a:r>
              <a:rPr lang="en-US">
                <a:cs typeface="Calibri Light"/>
              </a:rPr>
              <a:t> 15. </a:t>
            </a:r>
            <a:r>
              <a:rPr lang="en-US" err="1">
                <a:cs typeface="Calibri Light"/>
              </a:rPr>
              <a:t>uzdevums</a:t>
            </a:r>
            <a:endParaRPr lang="en-US" err="1"/>
          </a:p>
        </p:txBody>
      </p:sp>
      <p:pic>
        <p:nvPicPr>
          <p:cNvPr id="4" name="Content Placeholder 3" descr="A white screen with black text&#10;&#10;Description automatically generated">
            <a:extLst>
              <a:ext uri="{FF2B5EF4-FFF2-40B4-BE49-F238E27FC236}">
                <a16:creationId xmlns:a16="http://schemas.microsoft.com/office/drawing/2014/main" id="{C79BD2CC-3FF1-CECC-717F-64E5A1AEF489}"/>
              </a:ext>
            </a:extLst>
          </p:cNvPr>
          <p:cNvPicPr>
            <a:picLocks noGrp="1" noChangeAspect="1"/>
          </p:cNvPicPr>
          <p:nvPr>
            <p:ph idx="1"/>
          </p:nvPr>
        </p:nvPicPr>
        <p:blipFill>
          <a:blip r:embed="rId2"/>
          <a:stretch>
            <a:fillRect/>
          </a:stretch>
        </p:blipFill>
        <p:spPr>
          <a:xfrm>
            <a:off x="746007" y="2425730"/>
            <a:ext cx="11151540" cy="1918758"/>
          </a:xfrm>
        </p:spPr>
      </p:pic>
    </p:spTree>
    <p:extLst>
      <p:ext uri="{BB962C8B-B14F-4D97-AF65-F5344CB8AC3E}">
        <p14:creationId xmlns:p14="http://schemas.microsoft.com/office/powerpoint/2010/main" val="3282652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A205C-DB66-E380-B17C-DC2395C5C1CC}"/>
              </a:ext>
            </a:extLst>
          </p:cNvPr>
          <p:cNvSpPr>
            <a:spLocks noGrp="1"/>
          </p:cNvSpPr>
          <p:nvPr>
            <p:ph type="title"/>
          </p:nvPr>
        </p:nvSpPr>
        <p:spPr/>
        <p:txBody>
          <a:bodyPr/>
          <a:lstStyle/>
          <a:p>
            <a:r>
              <a:rPr lang="en-US" err="1">
                <a:cs typeface="Calibri Light"/>
              </a:rPr>
              <a:t>Sagatave</a:t>
            </a:r>
            <a:r>
              <a:rPr lang="en-US">
                <a:cs typeface="Calibri Light"/>
              </a:rPr>
              <a:t> 15. </a:t>
            </a:r>
            <a:r>
              <a:rPr lang="en-US" err="1">
                <a:cs typeface="Calibri Light"/>
              </a:rPr>
              <a:t>uzdevumam</a:t>
            </a:r>
            <a:endParaRPr lang="en-US" err="1"/>
          </a:p>
        </p:txBody>
      </p:sp>
      <p:sp>
        <p:nvSpPr>
          <p:cNvPr id="3" name="Content Placeholder 2">
            <a:extLst>
              <a:ext uri="{FF2B5EF4-FFF2-40B4-BE49-F238E27FC236}">
                <a16:creationId xmlns:a16="http://schemas.microsoft.com/office/drawing/2014/main" id="{31247CCF-AA66-D841-7D33-BFC39286B568}"/>
              </a:ext>
            </a:extLst>
          </p:cNvPr>
          <p:cNvSpPr>
            <a:spLocks noGrp="1"/>
          </p:cNvSpPr>
          <p:nvPr>
            <p:ph idx="1"/>
          </p:nvPr>
        </p:nvSpPr>
        <p:spPr/>
        <p:txBody>
          <a:bodyPr vert="horz" lIns="91440" tIns="45720" rIns="91440" bIns="45720" rtlCol="0" anchor="t">
            <a:normAutofit fontScale="47500" lnSpcReduction="20000"/>
          </a:bodyPr>
          <a:lstStyle/>
          <a:p>
            <a:pPr>
              <a:buNone/>
            </a:pPr>
            <a:r>
              <a:rPr lang="en-US">
                <a:ea typeface="+mn-lt"/>
                <a:cs typeface="+mn-lt"/>
              </a:rPr>
              <a:t>class Employee():</a:t>
            </a:r>
            <a:endParaRPr lang="en-US"/>
          </a:p>
          <a:p>
            <a:pPr>
              <a:buNone/>
            </a:pPr>
            <a:r>
              <a:rPr lang="en-US">
                <a:ea typeface="+mn-lt"/>
                <a:cs typeface="+mn-lt"/>
              </a:rPr>
              <a:t>  </a:t>
            </a:r>
            <a:r>
              <a:rPr lang="en-US" err="1">
                <a:ea typeface="+mn-lt"/>
                <a:cs typeface="+mn-lt"/>
              </a:rPr>
              <a:t>new_id</a:t>
            </a:r>
            <a:r>
              <a:rPr lang="en-US">
                <a:ea typeface="+mn-lt"/>
                <a:cs typeface="+mn-lt"/>
              </a:rPr>
              <a:t> = 1</a:t>
            </a:r>
            <a:endParaRPr lang="en-US"/>
          </a:p>
          <a:p>
            <a:pPr>
              <a:buNone/>
            </a:pPr>
            <a:r>
              <a:rPr lang="en-US">
                <a:ea typeface="+mn-lt"/>
                <a:cs typeface="+mn-lt"/>
              </a:rPr>
              <a:t>  def __</a:t>
            </a:r>
            <a:r>
              <a:rPr lang="en-US" err="1">
                <a:ea typeface="+mn-lt"/>
                <a:cs typeface="+mn-lt"/>
              </a:rPr>
              <a:t>init</a:t>
            </a:r>
            <a:r>
              <a:rPr lang="en-US">
                <a:ea typeface="+mn-lt"/>
                <a:cs typeface="+mn-lt"/>
              </a:rPr>
              <a:t>__(self):</a:t>
            </a:r>
            <a:endParaRPr lang="en-US"/>
          </a:p>
          <a:p>
            <a:pPr>
              <a:buNone/>
            </a:pPr>
            <a:r>
              <a:rPr lang="en-US">
                <a:ea typeface="+mn-lt"/>
                <a:cs typeface="+mn-lt"/>
              </a:rPr>
              <a:t>    self.id = </a:t>
            </a:r>
            <a:r>
              <a:rPr lang="en-US" err="1">
                <a:ea typeface="+mn-lt"/>
                <a:cs typeface="+mn-lt"/>
              </a:rPr>
              <a:t>Employee.new_id</a:t>
            </a:r>
            <a:endParaRPr lang="en-US" err="1"/>
          </a:p>
          <a:p>
            <a:pPr>
              <a:buNone/>
            </a:pPr>
            <a:r>
              <a:rPr lang="en-US">
                <a:ea typeface="+mn-lt"/>
                <a:cs typeface="+mn-lt"/>
              </a:rPr>
              <a:t>    </a:t>
            </a:r>
            <a:r>
              <a:rPr lang="en-US" err="1">
                <a:ea typeface="+mn-lt"/>
                <a:cs typeface="+mn-lt"/>
              </a:rPr>
              <a:t>Employee.new_id</a:t>
            </a:r>
            <a:r>
              <a:rPr lang="en-US">
                <a:ea typeface="+mn-lt"/>
                <a:cs typeface="+mn-lt"/>
              </a:rPr>
              <a:t> += 1</a:t>
            </a:r>
            <a:endParaRPr lang="en-US"/>
          </a:p>
          <a:p>
            <a:pPr>
              <a:buNone/>
            </a:pPr>
            <a:endParaRPr lang="en-US"/>
          </a:p>
          <a:p>
            <a:pPr>
              <a:buNone/>
            </a:pPr>
            <a:r>
              <a:rPr lang="en-US">
                <a:ea typeface="+mn-lt"/>
                <a:cs typeface="+mn-lt"/>
              </a:rPr>
              <a:t>  def </a:t>
            </a:r>
            <a:r>
              <a:rPr lang="en-US" err="1">
                <a:ea typeface="+mn-lt"/>
                <a:cs typeface="+mn-lt"/>
              </a:rPr>
              <a:t>say_id</a:t>
            </a:r>
            <a:r>
              <a:rPr lang="en-US">
                <a:ea typeface="+mn-lt"/>
                <a:cs typeface="+mn-lt"/>
              </a:rPr>
              <a:t>(self):</a:t>
            </a:r>
            <a:endParaRPr lang="en-US"/>
          </a:p>
          <a:p>
            <a:pPr>
              <a:buNone/>
            </a:pPr>
            <a:r>
              <a:rPr lang="en-US">
                <a:ea typeface="+mn-lt"/>
                <a:cs typeface="+mn-lt"/>
              </a:rPr>
              <a:t>    print(</a:t>
            </a:r>
            <a:r>
              <a:rPr lang="en-US" err="1">
                <a:ea typeface="+mn-lt"/>
                <a:cs typeface="+mn-lt"/>
              </a:rPr>
              <a:t>f"My</a:t>
            </a:r>
            <a:r>
              <a:rPr lang="en-US">
                <a:ea typeface="+mn-lt"/>
                <a:cs typeface="+mn-lt"/>
              </a:rPr>
              <a:t> id is {self.id}.")</a:t>
            </a:r>
            <a:endParaRPr lang="en-US"/>
          </a:p>
          <a:p>
            <a:pPr>
              <a:buNone/>
            </a:pPr>
            <a:endParaRPr lang="en-US"/>
          </a:p>
          <a:p>
            <a:pPr>
              <a:buNone/>
            </a:pPr>
            <a:r>
              <a:rPr lang="en-US">
                <a:ea typeface="+mn-lt"/>
                <a:cs typeface="+mn-lt"/>
              </a:rPr>
              <a:t>class Admin(Employee):</a:t>
            </a:r>
            <a:endParaRPr lang="en-US"/>
          </a:p>
          <a:p>
            <a:pPr>
              <a:buNone/>
            </a:pPr>
            <a:r>
              <a:rPr lang="en-US">
                <a:ea typeface="+mn-lt"/>
                <a:cs typeface="+mn-lt"/>
              </a:rPr>
              <a:t>  # Write your code below</a:t>
            </a:r>
            <a:endParaRPr lang="en-US"/>
          </a:p>
          <a:p>
            <a:pPr>
              <a:buNone/>
            </a:pPr>
            <a:r>
              <a:rPr lang="en-US">
                <a:ea typeface="+mn-lt"/>
                <a:cs typeface="+mn-lt"/>
              </a:rPr>
              <a:t>  </a:t>
            </a:r>
            <a:endParaRPr lang="en-US"/>
          </a:p>
          <a:p>
            <a:pPr>
              <a:buNone/>
            </a:pPr>
            <a:r>
              <a:rPr lang="en-US">
                <a:ea typeface="+mn-lt"/>
                <a:cs typeface="+mn-lt"/>
              </a:rPr>
              <a:t>e1 = Employee()</a:t>
            </a:r>
            <a:endParaRPr lang="en-US"/>
          </a:p>
          <a:p>
            <a:pPr>
              <a:buNone/>
            </a:pPr>
            <a:r>
              <a:rPr lang="en-US">
                <a:ea typeface="+mn-lt"/>
                <a:cs typeface="+mn-lt"/>
              </a:rPr>
              <a:t>e2 = Employee()</a:t>
            </a:r>
            <a:endParaRPr lang="en-US"/>
          </a:p>
          <a:p>
            <a:pPr>
              <a:buNone/>
            </a:pPr>
            <a:r>
              <a:rPr lang="en-US">
                <a:ea typeface="+mn-lt"/>
                <a:cs typeface="+mn-lt"/>
              </a:rPr>
              <a:t>e3 = Admin()</a:t>
            </a:r>
            <a:endParaRPr lang="en-US"/>
          </a:p>
          <a:p>
            <a:pPr marL="0" indent="0">
              <a:buNone/>
            </a:pPr>
            <a:r>
              <a:rPr lang="en-US">
                <a:ea typeface="+mn-lt"/>
                <a:cs typeface="+mn-lt"/>
              </a:rPr>
              <a:t>e3.say_id()</a:t>
            </a:r>
            <a:endParaRPr lang="en-US"/>
          </a:p>
        </p:txBody>
      </p:sp>
    </p:spTree>
    <p:extLst>
      <p:ext uri="{BB962C8B-B14F-4D97-AF65-F5344CB8AC3E}">
        <p14:creationId xmlns:p14="http://schemas.microsoft.com/office/powerpoint/2010/main" val="1614445907"/>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B1BE-07B7-F896-FFA4-1FC6E4271643}"/>
              </a:ext>
            </a:extLst>
          </p:cNvPr>
          <p:cNvSpPr>
            <a:spLocks noGrp="1"/>
          </p:cNvSpPr>
          <p:nvPr>
            <p:ph type="title"/>
          </p:nvPr>
        </p:nvSpPr>
        <p:spPr/>
        <p:txBody>
          <a:bodyPr/>
          <a:lstStyle/>
          <a:p>
            <a:pPr algn="ctr"/>
            <a:r>
              <a:rPr lang="en-US">
                <a:cs typeface="Calibri Light"/>
              </a:rPr>
              <a:t>OOP super() </a:t>
            </a:r>
            <a:r>
              <a:rPr lang="en-US" err="1">
                <a:cs typeface="Calibri Light"/>
              </a:rPr>
              <a:t>metode</a:t>
            </a:r>
          </a:p>
        </p:txBody>
      </p:sp>
      <p:pic>
        <p:nvPicPr>
          <p:cNvPr id="4" name="Content Placeholder 3" descr="A computer screen shot of text&#10;&#10;Description automatically generated">
            <a:extLst>
              <a:ext uri="{FF2B5EF4-FFF2-40B4-BE49-F238E27FC236}">
                <a16:creationId xmlns:a16="http://schemas.microsoft.com/office/drawing/2014/main" id="{21553C90-34D0-3B3A-17D0-3CEC98124D42}"/>
              </a:ext>
            </a:extLst>
          </p:cNvPr>
          <p:cNvPicPr>
            <a:picLocks noGrp="1" noChangeAspect="1"/>
          </p:cNvPicPr>
          <p:nvPr>
            <p:ph idx="1"/>
          </p:nvPr>
        </p:nvPicPr>
        <p:blipFill>
          <a:blip r:embed="rId2"/>
          <a:stretch>
            <a:fillRect/>
          </a:stretch>
        </p:blipFill>
        <p:spPr>
          <a:xfrm>
            <a:off x="2398830" y="1497396"/>
            <a:ext cx="7394339" cy="4556242"/>
          </a:xfrm>
        </p:spPr>
      </p:pic>
    </p:spTree>
    <p:extLst>
      <p:ext uri="{BB962C8B-B14F-4D97-AF65-F5344CB8AC3E}">
        <p14:creationId xmlns:p14="http://schemas.microsoft.com/office/powerpoint/2010/main" val="3666204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B2DB-7BAB-E59F-CDEC-FBDE6F0E20ED}"/>
              </a:ext>
            </a:extLst>
          </p:cNvPr>
          <p:cNvSpPr>
            <a:spLocks noGrp="1"/>
          </p:cNvSpPr>
          <p:nvPr>
            <p:ph type="title"/>
          </p:nvPr>
        </p:nvSpPr>
        <p:spPr/>
        <p:txBody>
          <a:bodyPr/>
          <a:lstStyle/>
          <a:p>
            <a:r>
              <a:rPr lang="en-US" err="1">
                <a:cs typeface="Calibri Light"/>
              </a:rPr>
              <a:t>Praktiskais</a:t>
            </a:r>
            <a:r>
              <a:rPr lang="en-US">
                <a:cs typeface="Calibri Light"/>
              </a:rPr>
              <a:t> 16. </a:t>
            </a:r>
            <a:r>
              <a:rPr lang="en-US" err="1">
                <a:cs typeface="Calibri Light"/>
              </a:rPr>
              <a:t>uzdevums</a:t>
            </a:r>
          </a:p>
        </p:txBody>
      </p:sp>
      <p:pic>
        <p:nvPicPr>
          <p:cNvPr id="4" name="Content Placeholder 3" descr="A black text on a white background&#10;&#10;Description automatically generated">
            <a:extLst>
              <a:ext uri="{FF2B5EF4-FFF2-40B4-BE49-F238E27FC236}">
                <a16:creationId xmlns:a16="http://schemas.microsoft.com/office/drawing/2014/main" id="{9920AC78-8BA3-85FB-3677-B7BF878E03DD}"/>
              </a:ext>
            </a:extLst>
          </p:cNvPr>
          <p:cNvPicPr>
            <a:picLocks noGrp="1" noChangeAspect="1"/>
          </p:cNvPicPr>
          <p:nvPr>
            <p:ph idx="1"/>
          </p:nvPr>
        </p:nvPicPr>
        <p:blipFill>
          <a:blip r:embed="rId2"/>
          <a:stretch>
            <a:fillRect/>
          </a:stretch>
        </p:blipFill>
        <p:spPr>
          <a:xfrm>
            <a:off x="838200" y="2405096"/>
            <a:ext cx="10797822" cy="1103953"/>
          </a:xfrm>
        </p:spPr>
      </p:pic>
    </p:spTree>
    <p:extLst>
      <p:ext uri="{BB962C8B-B14F-4D97-AF65-F5344CB8AC3E}">
        <p14:creationId xmlns:p14="http://schemas.microsoft.com/office/powerpoint/2010/main" val="3903510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65ADE-4143-01C9-0285-C2E6EC88B544}"/>
              </a:ext>
            </a:extLst>
          </p:cNvPr>
          <p:cNvSpPr>
            <a:spLocks noGrp="1"/>
          </p:cNvSpPr>
          <p:nvPr>
            <p:ph type="title"/>
          </p:nvPr>
        </p:nvSpPr>
        <p:spPr/>
        <p:txBody>
          <a:bodyPr/>
          <a:lstStyle/>
          <a:p>
            <a:r>
              <a:rPr lang="en-US" err="1">
                <a:cs typeface="Calibri Light"/>
              </a:rPr>
              <a:t>Sagatave</a:t>
            </a:r>
            <a:r>
              <a:rPr lang="en-US">
                <a:cs typeface="Calibri Light"/>
              </a:rPr>
              <a:t> 16. </a:t>
            </a:r>
            <a:r>
              <a:rPr lang="en-US" err="1">
                <a:cs typeface="Calibri Light"/>
              </a:rPr>
              <a:t>uzdevumam</a:t>
            </a:r>
            <a:endParaRPr lang="en-US" err="1"/>
          </a:p>
        </p:txBody>
      </p:sp>
      <p:sp>
        <p:nvSpPr>
          <p:cNvPr id="3" name="Content Placeholder 2">
            <a:extLst>
              <a:ext uri="{FF2B5EF4-FFF2-40B4-BE49-F238E27FC236}">
                <a16:creationId xmlns:a16="http://schemas.microsoft.com/office/drawing/2014/main" id="{623EE040-13DD-6291-C10B-DBDDCD653325}"/>
              </a:ext>
            </a:extLst>
          </p:cNvPr>
          <p:cNvSpPr>
            <a:spLocks noGrp="1"/>
          </p:cNvSpPr>
          <p:nvPr>
            <p:ph idx="1"/>
          </p:nvPr>
        </p:nvSpPr>
        <p:spPr/>
        <p:txBody>
          <a:bodyPr vert="horz" lIns="91440" tIns="45720" rIns="91440" bIns="45720" rtlCol="0" anchor="t">
            <a:normAutofit fontScale="32500" lnSpcReduction="20000"/>
          </a:bodyPr>
          <a:lstStyle/>
          <a:p>
            <a:pPr>
              <a:buNone/>
            </a:pPr>
            <a:r>
              <a:rPr lang="en-US">
                <a:ea typeface="+mn-lt"/>
                <a:cs typeface="+mn-lt"/>
              </a:rPr>
              <a:t>class Employee():</a:t>
            </a:r>
            <a:endParaRPr lang="en-US"/>
          </a:p>
          <a:p>
            <a:pPr>
              <a:buNone/>
            </a:pPr>
            <a:r>
              <a:rPr lang="en-US">
                <a:ea typeface="+mn-lt"/>
                <a:cs typeface="+mn-lt"/>
              </a:rPr>
              <a:t>  </a:t>
            </a:r>
            <a:r>
              <a:rPr lang="en-US" err="1">
                <a:ea typeface="+mn-lt"/>
                <a:cs typeface="+mn-lt"/>
              </a:rPr>
              <a:t>new_id</a:t>
            </a:r>
            <a:r>
              <a:rPr lang="en-US">
                <a:ea typeface="+mn-lt"/>
                <a:cs typeface="+mn-lt"/>
              </a:rPr>
              <a:t> = 1</a:t>
            </a:r>
            <a:endParaRPr lang="en-US"/>
          </a:p>
          <a:p>
            <a:pPr>
              <a:buNone/>
            </a:pPr>
            <a:r>
              <a:rPr lang="en-US">
                <a:ea typeface="+mn-lt"/>
                <a:cs typeface="+mn-lt"/>
              </a:rPr>
              <a:t>  def __</a:t>
            </a:r>
            <a:r>
              <a:rPr lang="en-US" err="1">
                <a:ea typeface="+mn-lt"/>
                <a:cs typeface="+mn-lt"/>
              </a:rPr>
              <a:t>init</a:t>
            </a:r>
            <a:r>
              <a:rPr lang="en-US">
                <a:ea typeface="+mn-lt"/>
                <a:cs typeface="+mn-lt"/>
              </a:rPr>
              <a:t>__(self):</a:t>
            </a:r>
            <a:endParaRPr lang="en-US"/>
          </a:p>
          <a:p>
            <a:pPr>
              <a:buNone/>
            </a:pPr>
            <a:r>
              <a:rPr lang="en-US">
                <a:ea typeface="+mn-lt"/>
                <a:cs typeface="+mn-lt"/>
              </a:rPr>
              <a:t>    self.id = </a:t>
            </a:r>
            <a:r>
              <a:rPr lang="en-US" err="1">
                <a:ea typeface="+mn-lt"/>
                <a:cs typeface="+mn-lt"/>
              </a:rPr>
              <a:t>Employee.new_id</a:t>
            </a:r>
            <a:endParaRPr lang="en-US" err="1"/>
          </a:p>
          <a:p>
            <a:pPr>
              <a:buNone/>
            </a:pPr>
            <a:r>
              <a:rPr lang="en-US">
                <a:ea typeface="+mn-lt"/>
                <a:cs typeface="+mn-lt"/>
              </a:rPr>
              <a:t>    </a:t>
            </a:r>
            <a:r>
              <a:rPr lang="en-US" err="1">
                <a:ea typeface="+mn-lt"/>
                <a:cs typeface="+mn-lt"/>
              </a:rPr>
              <a:t>Employee.new_id</a:t>
            </a:r>
            <a:r>
              <a:rPr lang="en-US">
                <a:ea typeface="+mn-lt"/>
                <a:cs typeface="+mn-lt"/>
              </a:rPr>
              <a:t> += 1</a:t>
            </a:r>
            <a:endParaRPr lang="en-US"/>
          </a:p>
          <a:p>
            <a:pPr>
              <a:buNone/>
            </a:pPr>
            <a:endParaRPr lang="en-US"/>
          </a:p>
          <a:p>
            <a:pPr>
              <a:buNone/>
            </a:pPr>
            <a:r>
              <a:rPr lang="en-US">
                <a:ea typeface="+mn-lt"/>
                <a:cs typeface="+mn-lt"/>
              </a:rPr>
              <a:t>  def </a:t>
            </a:r>
            <a:r>
              <a:rPr lang="en-US" err="1">
                <a:ea typeface="+mn-lt"/>
                <a:cs typeface="+mn-lt"/>
              </a:rPr>
              <a:t>say_id</a:t>
            </a:r>
            <a:r>
              <a:rPr lang="en-US">
                <a:ea typeface="+mn-lt"/>
                <a:cs typeface="+mn-lt"/>
              </a:rPr>
              <a:t>(self):</a:t>
            </a:r>
            <a:endParaRPr lang="en-US"/>
          </a:p>
          <a:p>
            <a:pPr>
              <a:buNone/>
            </a:pPr>
            <a:r>
              <a:rPr lang="en-US">
                <a:ea typeface="+mn-lt"/>
                <a:cs typeface="+mn-lt"/>
              </a:rPr>
              <a:t>    print("My id is {}.".format(self.id))</a:t>
            </a:r>
            <a:endParaRPr lang="en-US"/>
          </a:p>
          <a:p>
            <a:pPr>
              <a:buNone/>
            </a:pPr>
            <a:endParaRPr lang="en-US"/>
          </a:p>
          <a:p>
            <a:pPr>
              <a:buNone/>
            </a:pPr>
            <a:r>
              <a:rPr lang="en-US">
                <a:ea typeface="+mn-lt"/>
                <a:cs typeface="+mn-lt"/>
              </a:rPr>
              <a:t>class Admin(Employee):</a:t>
            </a:r>
            <a:endParaRPr lang="en-US"/>
          </a:p>
          <a:p>
            <a:pPr>
              <a:buNone/>
            </a:pPr>
            <a:r>
              <a:rPr lang="en-US">
                <a:ea typeface="+mn-lt"/>
                <a:cs typeface="+mn-lt"/>
              </a:rPr>
              <a:t>  def </a:t>
            </a:r>
            <a:r>
              <a:rPr lang="en-US" err="1">
                <a:ea typeface="+mn-lt"/>
                <a:cs typeface="+mn-lt"/>
              </a:rPr>
              <a:t>say_id</a:t>
            </a:r>
            <a:r>
              <a:rPr lang="en-US">
                <a:ea typeface="+mn-lt"/>
                <a:cs typeface="+mn-lt"/>
              </a:rPr>
              <a:t>(self):</a:t>
            </a:r>
            <a:endParaRPr lang="en-US"/>
          </a:p>
          <a:p>
            <a:pPr>
              <a:buNone/>
            </a:pPr>
            <a:r>
              <a:rPr lang="en-US">
                <a:ea typeface="+mn-lt"/>
                <a:cs typeface="+mn-lt"/>
              </a:rPr>
              <a:t>    # Write your code below:</a:t>
            </a:r>
            <a:endParaRPr lang="en-US"/>
          </a:p>
          <a:p>
            <a:pPr>
              <a:buNone/>
            </a:pPr>
            <a:r>
              <a:rPr lang="en-US">
                <a:ea typeface="+mn-lt"/>
                <a:cs typeface="+mn-lt"/>
              </a:rPr>
              <a:t>    </a:t>
            </a:r>
            <a:endParaRPr lang="en-US"/>
          </a:p>
          <a:p>
            <a:pPr>
              <a:buNone/>
            </a:pPr>
            <a:r>
              <a:rPr lang="en-US">
                <a:ea typeface="+mn-lt"/>
                <a:cs typeface="+mn-lt"/>
              </a:rPr>
              <a:t>    print("I am an admin.")</a:t>
            </a:r>
            <a:endParaRPr lang="en-US"/>
          </a:p>
          <a:p>
            <a:pPr>
              <a:buNone/>
            </a:pPr>
            <a:endParaRPr lang="en-US"/>
          </a:p>
          <a:p>
            <a:pPr>
              <a:buNone/>
            </a:pPr>
            <a:r>
              <a:rPr lang="en-US">
                <a:ea typeface="+mn-lt"/>
                <a:cs typeface="+mn-lt"/>
              </a:rPr>
              <a:t>e1 = Employee()</a:t>
            </a:r>
            <a:endParaRPr lang="en-US"/>
          </a:p>
          <a:p>
            <a:pPr>
              <a:buNone/>
            </a:pPr>
            <a:r>
              <a:rPr lang="en-US">
                <a:ea typeface="+mn-lt"/>
                <a:cs typeface="+mn-lt"/>
              </a:rPr>
              <a:t>e2 = Employee()</a:t>
            </a:r>
            <a:endParaRPr lang="en-US"/>
          </a:p>
          <a:p>
            <a:pPr>
              <a:buNone/>
            </a:pPr>
            <a:r>
              <a:rPr lang="en-US">
                <a:ea typeface="+mn-lt"/>
                <a:cs typeface="+mn-lt"/>
              </a:rPr>
              <a:t>e3 = Admin()</a:t>
            </a:r>
            <a:endParaRPr lang="en-US"/>
          </a:p>
          <a:p>
            <a:pPr>
              <a:buNone/>
            </a:pPr>
            <a:r>
              <a:rPr lang="en-US">
                <a:ea typeface="+mn-lt"/>
                <a:cs typeface="+mn-lt"/>
              </a:rPr>
              <a:t>e3.say_id()</a:t>
            </a:r>
            <a:endParaRPr lang="en-US"/>
          </a:p>
          <a:p>
            <a:pPr>
              <a:buNone/>
            </a:pPr>
            <a:endParaRPr lang="en-US"/>
          </a:p>
          <a:p>
            <a:pPr marL="0" indent="0">
              <a:buNone/>
            </a:pPr>
            <a:endParaRPr lang="en-US">
              <a:cs typeface="Calibri" panose="020F0502020204030204"/>
            </a:endParaRPr>
          </a:p>
        </p:txBody>
      </p:sp>
    </p:spTree>
    <p:extLst>
      <p:ext uri="{BB962C8B-B14F-4D97-AF65-F5344CB8AC3E}">
        <p14:creationId xmlns:p14="http://schemas.microsoft.com/office/powerpoint/2010/main" val="2090281170"/>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FACC-2659-46CF-A05E-AB669F81278F}"/>
              </a:ext>
            </a:extLst>
          </p:cNvPr>
          <p:cNvSpPr>
            <a:spLocks noGrp="1"/>
          </p:cNvSpPr>
          <p:nvPr>
            <p:ph type="title"/>
          </p:nvPr>
        </p:nvSpPr>
        <p:spPr/>
        <p:txBody>
          <a:bodyPr/>
          <a:lstStyle/>
          <a:p>
            <a:r>
              <a:rPr lang="lv-LV"/>
              <a:t>Abstrakcija</a:t>
            </a:r>
          </a:p>
        </p:txBody>
      </p:sp>
      <p:sp>
        <p:nvSpPr>
          <p:cNvPr id="3" name="Content Placeholder 2">
            <a:extLst>
              <a:ext uri="{FF2B5EF4-FFF2-40B4-BE49-F238E27FC236}">
                <a16:creationId xmlns:a16="http://schemas.microsoft.com/office/drawing/2014/main" id="{6F3C9103-2BBA-4CE4-9F21-CAAE0AEE3653}"/>
              </a:ext>
            </a:extLst>
          </p:cNvPr>
          <p:cNvSpPr>
            <a:spLocks noGrp="1"/>
          </p:cNvSpPr>
          <p:nvPr>
            <p:ph idx="1"/>
          </p:nvPr>
        </p:nvSpPr>
        <p:spPr/>
        <p:txBody>
          <a:bodyPr/>
          <a:lstStyle/>
          <a:p>
            <a:pPr marL="0" indent="0">
              <a:buNone/>
            </a:pPr>
            <a:r>
              <a:rPr lang="lv-LV" b="0" i="0" err="1">
                <a:solidFill>
                  <a:srgbClr val="374151"/>
                </a:solidFill>
                <a:effectLst/>
                <a:latin typeface="Söhne"/>
              </a:rPr>
              <a:t>Python</a:t>
            </a:r>
            <a:r>
              <a:rPr lang="lv-LV" b="0" i="0">
                <a:solidFill>
                  <a:srgbClr val="374151"/>
                </a:solidFill>
                <a:effectLst/>
                <a:latin typeface="Söhne"/>
              </a:rPr>
              <a:t> atbalsta abstrakcijas koncepciju, ļaujot objektiem ar metodēm, kam ir vienāds nosaukums, tikt izsauktiem vispārējā veidā. Turklāt </a:t>
            </a:r>
            <a:r>
              <a:rPr lang="lv-LV" b="0" i="0" err="1">
                <a:solidFill>
                  <a:srgbClr val="374151"/>
                </a:solidFill>
                <a:effectLst/>
                <a:latin typeface="Söhne"/>
              </a:rPr>
              <a:t>Python</a:t>
            </a:r>
            <a:r>
              <a:rPr lang="lv-LV" b="0" i="0">
                <a:solidFill>
                  <a:srgbClr val="374151"/>
                </a:solidFill>
                <a:effectLst/>
                <a:latin typeface="Söhne"/>
              </a:rPr>
              <a:t> piedāvā mums abstraktās bāzes klases (ABC), lai izveidotu skaidrāku interfeisu.</a:t>
            </a:r>
            <a:endParaRPr lang="lv-LV"/>
          </a:p>
        </p:txBody>
      </p:sp>
    </p:spTree>
    <p:extLst>
      <p:ext uri="{BB962C8B-B14F-4D97-AF65-F5344CB8AC3E}">
        <p14:creationId xmlns:p14="http://schemas.microsoft.com/office/powerpoint/2010/main" val="3830153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A4A8-A218-8074-918F-5944A3721A55}"/>
              </a:ext>
            </a:extLst>
          </p:cNvPr>
          <p:cNvSpPr>
            <a:spLocks noGrp="1"/>
          </p:cNvSpPr>
          <p:nvPr>
            <p:ph type="title"/>
          </p:nvPr>
        </p:nvSpPr>
        <p:spPr/>
        <p:txBody>
          <a:bodyPr/>
          <a:lstStyle/>
          <a:p>
            <a:pPr algn="ctr"/>
            <a:r>
              <a:rPr lang="en-US">
                <a:cs typeface="Calibri Light"/>
              </a:rPr>
              <a:t>OOP – multi-</a:t>
            </a:r>
            <a:r>
              <a:rPr lang="en-US" err="1">
                <a:cs typeface="Calibri Light"/>
              </a:rPr>
              <a:t>mantošana</a:t>
            </a:r>
            <a:r>
              <a:rPr lang="en-US">
                <a:cs typeface="Calibri Light"/>
              </a:rPr>
              <a:t> </a:t>
            </a:r>
          </a:p>
        </p:txBody>
      </p:sp>
      <p:pic>
        <p:nvPicPr>
          <p:cNvPr id="4" name="Content Placeholder 3" descr="A computer screen shot of text&#10;&#10;Description automatically generated">
            <a:extLst>
              <a:ext uri="{FF2B5EF4-FFF2-40B4-BE49-F238E27FC236}">
                <a16:creationId xmlns:a16="http://schemas.microsoft.com/office/drawing/2014/main" id="{40D99406-816A-61BC-5615-3C7FFB85E6F2}"/>
              </a:ext>
            </a:extLst>
          </p:cNvPr>
          <p:cNvPicPr>
            <a:picLocks noGrp="1" noChangeAspect="1"/>
          </p:cNvPicPr>
          <p:nvPr>
            <p:ph idx="1"/>
          </p:nvPr>
        </p:nvPicPr>
        <p:blipFill>
          <a:blip r:embed="rId2"/>
          <a:stretch>
            <a:fillRect/>
          </a:stretch>
        </p:blipFill>
        <p:spPr>
          <a:xfrm>
            <a:off x="2506956" y="1505509"/>
            <a:ext cx="7178087" cy="4699940"/>
          </a:xfrm>
        </p:spPr>
      </p:pic>
    </p:spTree>
    <p:extLst>
      <p:ext uri="{BB962C8B-B14F-4D97-AF65-F5344CB8AC3E}">
        <p14:creationId xmlns:p14="http://schemas.microsoft.com/office/powerpoint/2010/main" val="2392085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CCE-63D1-6CE8-86EC-3A0818119C52}"/>
              </a:ext>
            </a:extLst>
          </p:cNvPr>
          <p:cNvSpPr>
            <a:spLocks noGrp="1"/>
          </p:cNvSpPr>
          <p:nvPr>
            <p:ph type="title"/>
          </p:nvPr>
        </p:nvSpPr>
        <p:spPr/>
        <p:txBody>
          <a:bodyPr/>
          <a:lstStyle/>
          <a:p>
            <a:r>
              <a:rPr lang="en-US" err="1">
                <a:cs typeface="Calibri Light"/>
              </a:rPr>
              <a:t>Praktiskais</a:t>
            </a:r>
            <a:r>
              <a:rPr lang="en-US">
                <a:cs typeface="Calibri Light"/>
              </a:rPr>
              <a:t> 17. </a:t>
            </a:r>
            <a:r>
              <a:rPr lang="en-US" err="1">
                <a:cs typeface="Calibri Light"/>
              </a:rPr>
              <a:t>Uzdevums</a:t>
            </a:r>
            <a:r>
              <a:rPr lang="en-US">
                <a:cs typeface="Calibri Light"/>
              </a:rPr>
              <a:t> </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119B018D-FBD8-1E4A-D25A-DA2C76CDA8BF}"/>
              </a:ext>
            </a:extLst>
          </p:cNvPr>
          <p:cNvPicPr>
            <a:picLocks noGrp="1" noChangeAspect="1"/>
          </p:cNvPicPr>
          <p:nvPr>
            <p:ph idx="1"/>
          </p:nvPr>
        </p:nvPicPr>
        <p:blipFill>
          <a:blip r:embed="rId2"/>
          <a:stretch>
            <a:fillRect/>
          </a:stretch>
        </p:blipFill>
        <p:spPr>
          <a:xfrm>
            <a:off x="1258124" y="1544608"/>
            <a:ext cx="9130124" cy="4584112"/>
          </a:xfrm>
        </p:spPr>
      </p:pic>
    </p:spTree>
    <p:extLst>
      <p:ext uri="{BB962C8B-B14F-4D97-AF65-F5344CB8AC3E}">
        <p14:creationId xmlns:p14="http://schemas.microsoft.com/office/powerpoint/2010/main" val="9200762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CAD6-DF07-4036-FC74-5E1CD23AC0D0}"/>
              </a:ext>
            </a:extLst>
          </p:cNvPr>
          <p:cNvSpPr>
            <a:spLocks noGrp="1"/>
          </p:cNvSpPr>
          <p:nvPr>
            <p:ph type="title"/>
          </p:nvPr>
        </p:nvSpPr>
        <p:spPr/>
        <p:txBody>
          <a:bodyPr/>
          <a:lstStyle/>
          <a:p>
            <a:r>
              <a:rPr lang="en-US" err="1">
                <a:cs typeface="Calibri Light"/>
              </a:rPr>
              <a:t>Sagatave</a:t>
            </a:r>
            <a:r>
              <a:rPr lang="en-US">
                <a:cs typeface="Calibri Light"/>
              </a:rPr>
              <a:t> 17. </a:t>
            </a:r>
            <a:r>
              <a:rPr lang="en-US" err="1">
                <a:cs typeface="Calibri Light"/>
              </a:rPr>
              <a:t>uzdevumam</a:t>
            </a:r>
            <a:endParaRPr lang="en-US" err="1"/>
          </a:p>
        </p:txBody>
      </p:sp>
      <p:sp>
        <p:nvSpPr>
          <p:cNvPr id="3" name="Content Placeholder 2">
            <a:extLst>
              <a:ext uri="{FF2B5EF4-FFF2-40B4-BE49-F238E27FC236}">
                <a16:creationId xmlns:a16="http://schemas.microsoft.com/office/drawing/2014/main" id="{2B804F50-B268-E55F-E77D-A8ADAB536AC0}"/>
              </a:ext>
            </a:extLst>
          </p:cNvPr>
          <p:cNvSpPr>
            <a:spLocks noGrp="1"/>
          </p:cNvSpPr>
          <p:nvPr>
            <p:ph idx="1"/>
          </p:nvPr>
        </p:nvSpPr>
        <p:spPr/>
        <p:txBody>
          <a:bodyPr vert="horz" lIns="91440" tIns="45720" rIns="91440" bIns="45720" rtlCol="0" anchor="t">
            <a:normAutofit fontScale="32500" lnSpcReduction="20000"/>
          </a:bodyPr>
          <a:lstStyle/>
          <a:p>
            <a:pPr>
              <a:buNone/>
            </a:pPr>
            <a:r>
              <a:rPr lang="en-US">
                <a:ea typeface="+mn-lt"/>
                <a:cs typeface="+mn-lt"/>
              </a:rPr>
              <a:t>class Employee():</a:t>
            </a:r>
            <a:endParaRPr lang="en-US"/>
          </a:p>
          <a:p>
            <a:pPr>
              <a:buNone/>
            </a:pPr>
            <a:r>
              <a:rPr lang="en-US">
                <a:ea typeface="+mn-lt"/>
                <a:cs typeface="+mn-lt"/>
              </a:rPr>
              <a:t>  </a:t>
            </a:r>
            <a:r>
              <a:rPr lang="en-US" err="1">
                <a:ea typeface="+mn-lt"/>
                <a:cs typeface="+mn-lt"/>
              </a:rPr>
              <a:t>new_id</a:t>
            </a:r>
            <a:r>
              <a:rPr lang="en-US">
                <a:ea typeface="+mn-lt"/>
                <a:cs typeface="+mn-lt"/>
              </a:rPr>
              <a:t> = 1</a:t>
            </a:r>
            <a:endParaRPr lang="en-US"/>
          </a:p>
          <a:p>
            <a:pPr>
              <a:buNone/>
            </a:pPr>
            <a:r>
              <a:rPr lang="en-US">
                <a:ea typeface="+mn-lt"/>
                <a:cs typeface="+mn-lt"/>
              </a:rPr>
              <a:t>  def __</a:t>
            </a:r>
            <a:r>
              <a:rPr lang="en-US" err="1">
                <a:ea typeface="+mn-lt"/>
                <a:cs typeface="+mn-lt"/>
              </a:rPr>
              <a:t>init</a:t>
            </a:r>
            <a:r>
              <a:rPr lang="en-US">
                <a:ea typeface="+mn-lt"/>
                <a:cs typeface="+mn-lt"/>
              </a:rPr>
              <a:t>__(self):</a:t>
            </a:r>
            <a:endParaRPr lang="en-US"/>
          </a:p>
          <a:p>
            <a:pPr>
              <a:buNone/>
            </a:pPr>
            <a:r>
              <a:rPr lang="en-US">
                <a:ea typeface="+mn-lt"/>
                <a:cs typeface="+mn-lt"/>
              </a:rPr>
              <a:t>    self.id = </a:t>
            </a:r>
            <a:r>
              <a:rPr lang="en-US" err="1">
                <a:ea typeface="+mn-lt"/>
                <a:cs typeface="+mn-lt"/>
              </a:rPr>
              <a:t>Employee.new_id</a:t>
            </a:r>
            <a:endParaRPr lang="en-US" err="1"/>
          </a:p>
          <a:p>
            <a:pPr>
              <a:buNone/>
            </a:pPr>
            <a:r>
              <a:rPr lang="en-US">
                <a:ea typeface="+mn-lt"/>
                <a:cs typeface="+mn-lt"/>
              </a:rPr>
              <a:t>    </a:t>
            </a:r>
            <a:r>
              <a:rPr lang="en-US" err="1">
                <a:ea typeface="+mn-lt"/>
                <a:cs typeface="+mn-lt"/>
              </a:rPr>
              <a:t>Employee.new_id</a:t>
            </a:r>
            <a:r>
              <a:rPr lang="en-US">
                <a:ea typeface="+mn-lt"/>
                <a:cs typeface="+mn-lt"/>
              </a:rPr>
              <a:t> += 1</a:t>
            </a:r>
            <a:endParaRPr lang="en-US"/>
          </a:p>
          <a:p>
            <a:pPr>
              <a:buNone/>
            </a:pPr>
            <a:endParaRPr lang="en-US"/>
          </a:p>
          <a:p>
            <a:pPr>
              <a:buNone/>
            </a:pPr>
            <a:r>
              <a:rPr lang="en-US">
                <a:ea typeface="+mn-lt"/>
                <a:cs typeface="+mn-lt"/>
              </a:rPr>
              <a:t>  def </a:t>
            </a:r>
            <a:r>
              <a:rPr lang="en-US" err="1">
                <a:ea typeface="+mn-lt"/>
                <a:cs typeface="+mn-lt"/>
              </a:rPr>
              <a:t>say_id</a:t>
            </a:r>
            <a:r>
              <a:rPr lang="en-US">
                <a:ea typeface="+mn-lt"/>
                <a:cs typeface="+mn-lt"/>
              </a:rPr>
              <a:t>(self):</a:t>
            </a:r>
            <a:endParaRPr lang="en-US"/>
          </a:p>
          <a:p>
            <a:pPr>
              <a:buNone/>
            </a:pPr>
            <a:r>
              <a:rPr lang="en-US">
                <a:ea typeface="+mn-lt"/>
                <a:cs typeface="+mn-lt"/>
              </a:rPr>
              <a:t>    print("My id is {}.".format(self.id))</a:t>
            </a:r>
            <a:endParaRPr lang="en-US"/>
          </a:p>
          <a:p>
            <a:pPr>
              <a:buNone/>
            </a:pPr>
            <a:endParaRPr lang="en-US"/>
          </a:p>
          <a:p>
            <a:pPr>
              <a:buNone/>
            </a:pPr>
            <a:r>
              <a:rPr lang="en-US">
                <a:ea typeface="+mn-lt"/>
                <a:cs typeface="+mn-lt"/>
              </a:rPr>
              <a:t>class Admin(Employee):</a:t>
            </a:r>
            <a:endParaRPr lang="en-US"/>
          </a:p>
          <a:p>
            <a:pPr>
              <a:buNone/>
            </a:pPr>
            <a:r>
              <a:rPr lang="en-US">
                <a:ea typeface="+mn-lt"/>
                <a:cs typeface="+mn-lt"/>
              </a:rPr>
              <a:t>  def </a:t>
            </a:r>
            <a:r>
              <a:rPr lang="en-US" err="1">
                <a:ea typeface="+mn-lt"/>
                <a:cs typeface="+mn-lt"/>
              </a:rPr>
              <a:t>say_id</a:t>
            </a:r>
            <a:r>
              <a:rPr lang="en-US">
                <a:ea typeface="+mn-lt"/>
                <a:cs typeface="+mn-lt"/>
              </a:rPr>
              <a:t>(self):</a:t>
            </a:r>
            <a:endParaRPr lang="en-US"/>
          </a:p>
          <a:p>
            <a:pPr>
              <a:buNone/>
            </a:pPr>
            <a:r>
              <a:rPr lang="en-US">
                <a:ea typeface="+mn-lt"/>
                <a:cs typeface="+mn-lt"/>
              </a:rPr>
              <a:t>    super().</a:t>
            </a:r>
            <a:r>
              <a:rPr lang="en-US" err="1">
                <a:ea typeface="+mn-lt"/>
                <a:cs typeface="+mn-lt"/>
              </a:rPr>
              <a:t>say_id</a:t>
            </a:r>
            <a:r>
              <a:rPr lang="en-US">
                <a:ea typeface="+mn-lt"/>
                <a:cs typeface="+mn-lt"/>
              </a:rPr>
              <a:t>()</a:t>
            </a:r>
            <a:endParaRPr lang="en-US"/>
          </a:p>
          <a:p>
            <a:pPr>
              <a:buNone/>
            </a:pPr>
            <a:r>
              <a:rPr lang="en-US">
                <a:ea typeface="+mn-lt"/>
                <a:cs typeface="+mn-lt"/>
              </a:rPr>
              <a:t>    print("I am an admin.")</a:t>
            </a:r>
            <a:endParaRPr lang="en-US"/>
          </a:p>
          <a:p>
            <a:pPr>
              <a:buNone/>
            </a:pPr>
            <a:endParaRPr lang="en-US"/>
          </a:p>
          <a:p>
            <a:pPr>
              <a:buNone/>
            </a:pPr>
            <a:r>
              <a:rPr lang="en-US">
                <a:ea typeface="+mn-lt"/>
                <a:cs typeface="+mn-lt"/>
              </a:rPr>
              <a:t># Write your code below</a:t>
            </a:r>
            <a:endParaRPr lang="en-US"/>
          </a:p>
          <a:p>
            <a:pPr>
              <a:buNone/>
            </a:pPr>
            <a:endParaRPr lang="en-US"/>
          </a:p>
          <a:p>
            <a:pPr>
              <a:buNone/>
            </a:pPr>
            <a:r>
              <a:rPr lang="en-US">
                <a:ea typeface="+mn-lt"/>
                <a:cs typeface="+mn-lt"/>
              </a:rPr>
              <a:t>e1 = Employee()</a:t>
            </a:r>
            <a:endParaRPr lang="en-US"/>
          </a:p>
          <a:p>
            <a:pPr>
              <a:buNone/>
            </a:pPr>
            <a:r>
              <a:rPr lang="en-US">
                <a:ea typeface="+mn-lt"/>
                <a:cs typeface="+mn-lt"/>
              </a:rPr>
              <a:t>e2 = Employee()</a:t>
            </a:r>
            <a:endParaRPr lang="en-US"/>
          </a:p>
          <a:p>
            <a:pPr marL="0" indent="0">
              <a:buNone/>
            </a:pPr>
            <a:r>
              <a:rPr lang="en-US">
                <a:ea typeface="+mn-lt"/>
                <a:cs typeface="+mn-lt"/>
              </a:rPr>
              <a:t>e3 = Admin()</a:t>
            </a:r>
            <a:endParaRPr lang="en-US"/>
          </a:p>
        </p:txBody>
      </p:sp>
    </p:spTree>
    <p:extLst>
      <p:ext uri="{BB962C8B-B14F-4D97-AF65-F5344CB8AC3E}">
        <p14:creationId xmlns:p14="http://schemas.microsoft.com/office/powerpoint/2010/main" val="1338421651"/>
      </p:ext>
    </p:extLst>
  </p:cSld>
  <p:clrMapOvr>
    <a:masterClrMapping/>
  </p:clrMapOvr>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E851-59A2-99E5-1536-803CC70B9DC9}"/>
              </a:ext>
            </a:extLst>
          </p:cNvPr>
          <p:cNvSpPr>
            <a:spLocks noGrp="1"/>
          </p:cNvSpPr>
          <p:nvPr>
            <p:ph type="title"/>
          </p:nvPr>
        </p:nvSpPr>
        <p:spPr/>
        <p:txBody>
          <a:bodyPr/>
          <a:lstStyle/>
          <a:p>
            <a:pPr algn="ctr"/>
            <a:r>
              <a:rPr lang="en-US">
                <a:cs typeface="Calibri Light"/>
              </a:rPr>
              <a:t>OOP – multi-</a:t>
            </a:r>
            <a:r>
              <a:rPr lang="en-US" err="1">
                <a:cs typeface="Calibri Light"/>
              </a:rPr>
              <a:t>mantošana</a:t>
            </a:r>
            <a:r>
              <a:rPr lang="en-US">
                <a:cs typeface="Calibri Light"/>
              </a:rPr>
              <a:t> - </a:t>
            </a:r>
            <a:r>
              <a:rPr lang="en-US" err="1">
                <a:cs typeface="Calibri Light"/>
              </a:rPr>
              <a:t>turpinājums</a:t>
            </a:r>
          </a:p>
        </p:txBody>
      </p:sp>
      <p:pic>
        <p:nvPicPr>
          <p:cNvPr id="4" name="Content Placeholder 3" descr="A computer screen shot of a program code&#10;&#10;Description automatically generated">
            <a:extLst>
              <a:ext uri="{FF2B5EF4-FFF2-40B4-BE49-F238E27FC236}">
                <a16:creationId xmlns:a16="http://schemas.microsoft.com/office/drawing/2014/main" id="{4CA47C86-DA42-8BB8-9FEA-13180AF91D08}"/>
              </a:ext>
            </a:extLst>
          </p:cNvPr>
          <p:cNvPicPr>
            <a:picLocks noGrp="1" noChangeAspect="1"/>
          </p:cNvPicPr>
          <p:nvPr>
            <p:ph idx="1"/>
          </p:nvPr>
        </p:nvPicPr>
        <p:blipFill>
          <a:blip r:embed="rId2"/>
          <a:stretch>
            <a:fillRect/>
          </a:stretch>
        </p:blipFill>
        <p:spPr>
          <a:xfrm>
            <a:off x="3148666" y="1392884"/>
            <a:ext cx="6252148" cy="5273263"/>
          </a:xfrm>
        </p:spPr>
      </p:pic>
    </p:spTree>
    <p:extLst>
      <p:ext uri="{BB962C8B-B14F-4D97-AF65-F5344CB8AC3E}">
        <p14:creationId xmlns:p14="http://schemas.microsoft.com/office/powerpoint/2010/main" val="3352748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F86A-EEA6-0738-FE81-5FA612AA5364}"/>
              </a:ext>
            </a:extLst>
          </p:cNvPr>
          <p:cNvSpPr>
            <a:spLocks noGrp="1"/>
          </p:cNvSpPr>
          <p:nvPr>
            <p:ph type="title"/>
          </p:nvPr>
        </p:nvSpPr>
        <p:spPr/>
        <p:txBody>
          <a:bodyPr/>
          <a:lstStyle/>
          <a:p>
            <a:r>
              <a:rPr lang="en-US" err="1">
                <a:cs typeface="Calibri Light"/>
              </a:rPr>
              <a:t>Praktiskais</a:t>
            </a:r>
            <a:r>
              <a:rPr lang="en-US">
                <a:cs typeface="Calibri Light"/>
              </a:rPr>
              <a:t> 18. </a:t>
            </a:r>
            <a:r>
              <a:rPr lang="en-US" err="1">
                <a:cs typeface="Calibri Light"/>
              </a:rPr>
              <a:t>uzdevums</a:t>
            </a:r>
            <a:endParaRPr lang="en-US" err="1"/>
          </a:p>
        </p:txBody>
      </p:sp>
      <p:pic>
        <p:nvPicPr>
          <p:cNvPr id="4" name="Picture 3" descr="A screenshot of a computer program&#10;&#10;Description automatically generated">
            <a:extLst>
              <a:ext uri="{FF2B5EF4-FFF2-40B4-BE49-F238E27FC236}">
                <a16:creationId xmlns:a16="http://schemas.microsoft.com/office/drawing/2014/main" id="{6672E642-4062-F7F8-65EF-4A52E0DED88F}"/>
              </a:ext>
            </a:extLst>
          </p:cNvPr>
          <p:cNvPicPr>
            <a:picLocks noChangeAspect="1"/>
          </p:cNvPicPr>
          <p:nvPr/>
        </p:nvPicPr>
        <p:blipFill>
          <a:blip r:embed="rId2"/>
          <a:stretch>
            <a:fillRect/>
          </a:stretch>
        </p:blipFill>
        <p:spPr>
          <a:xfrm>
            <a:off x="255882" y="1740710"/>
            <a:ext cx="11849571" cy="3611764"/>
          </a:xfrm>
          <a:prstGeom prst="rect">
            <a:avLst/>
          </a:prstGeom>
        </p:spPr>
      </p:pic>
    </p:spTree>
    <p:extLst>
      <p:ext uri="{BB962C8B-B14F-4D97-AF65-F5344CB8AC3E}">
        <p14:creationId xmlns:p14="http://schemas.microsoft.com/office/powerpoint/2010/main" val="872980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5E7C-9EAC-020D-3780-D8E1A10A5143}"/>
              </a:ext>
            </a:extLst>
          </p:cNvPr>
          <p:cNvSpPr>
            <a:spLocks noGrp="1"/>
          </p:cNvSpPr>
          <p:nvPr>
            <p:ph type="title"/>
          </p:nvPr>
        </p:nvSpPr>
        <p:spPr/>
        <p:txBody>
          <a:bodyPr/>
          <a:lstStyle/>
          <a:p>
            <a:r>
              <a:rPr lang="en-US" err="1">
                <a:cs typeface="Calibri Light"/>
              </a:rPr>
              <a:t>Sagatave</a:t>
            </a:r>
            <a:r>
              <a:rPr lang="en-US">
                <a:cs typeface="Calibri Light"/>
              </a:rPr>
              <a:t> 18. </a:t>
            </a:r>
            <a:r>
              <a:rPr lang="en-US" err="1">
                <a:cs typeface="Calibri Light"/>
              </a:rPr>
              <a:t>uzdevumam</a:t>
            </a:r>
            <a:endParaRPr lang="en-US" err="1"/>
          </a:p>
        </p:txBody>
      </p:sp>
      <p:sp>
        <p:nvSpPr>
          <p:cNvPr id="3" name="Content Placeholder 2">
            <a:extLst>
              <a:ext uri="{FF2B5EF4-FFF2-40B4-BE49-F238E27FC236}">
                <a16:creationId xmlns:a16="http://schemas.microsoft.com/office/drawing/2014/main" id="{EF7642FA-61BD-8FD5-3FF7-74B2732DC3D8}"/>
              </a:ext>
            </a:extLst>
          </p:cNvPr>
          <p:cNvSpPr>
            <a:spLocks noGrp="1"/>
          </p:cNvSpPr>
          <p:nvPr>
            <p:ph idx="1"/>
          </p:nvPr>
        </p:nvSpPr>
        <p:spPr/>
        <p:txBody>
          <a:bodyPr vert="horz" lIns="91440" tIns="45720" rIns="91440" bIns="45720" rtlCol="0" anchor="t">
            <a:normAutofit/>
          </a:bodyPr>
          <a:lstStyle/>
          <a:p>
            <a:pPr>
              <a:buNone/>
            </a:pPr>
            <a:r>
              <a:rPr lang="en-US">
                <a:ea typeface="+mn-lt"/>
                <a:cs typeface="+mn-lt"/>
                <a:hlinkClick r:id="rId2"/>
              </a:rPr>
              <a:t>https://github.com/edvardsbukovskis/Programmesana_I/blob/main/Uzdevumi/praktiskais_18.txt</a:t>
            </a:r>
            <a:endParaRPr lang="en-US"/>
          </a:p>
        </p:txBody>
      </p:sp>
    </p:spTree>
    <p:extLst>
      <p:ext uri="{BB962C8B-B14F-4D97-AF65-F5344CB8AC3E}">
        <p14:creationId xmlns:p14="http://schemas.microsoft.com/office/powerpoint/2010/main" val="361252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7CBC-3879-A7B8-A9E2-74D47109019E}"/>
              </a:ext>
            </a:extLst>
          </p:cNvPr>
          <p:cNvSpPr>
            <a:spLocks noGrp="1"/>
          </p:cNvSpPr>
          <p:nvPr>
            <p:ph type="title"/>
          </p:nvPr>
        </p:nvSpPr>
        <p:spPr/>
        <p:txBody>
          <a:bodyPr/>
          <a:lstStyle/>
          <a:p>
            <a:r>
              <a:rPr lang="en-US" err="1">
                <a:ea typeface="Calibri Light"/>
                <a:cs typeface="Calibri Light"/>
              </a:rPr>
              <a:t>Papildus</a:t>
            </a:r>
            <a:r>
              <a:rPr lang="en-US">
                <a:ea typeface="Calibri Light"/>
                <a:cs typeface="Calibri Light"/>
              </a:rPr>
              <a:t> OOP </a:t>
            </a:r>
            <a:r>
              <a:rPr lang="en-US" err="1">
                <a:ea typeface="Calibri Light"/>
                <a:cs typeface="Calibri Light"/>
              </a:rPr>
              <a:t>uzdevumi</a:t>
            </a:r>
            <a:r>
              <a:rPr lang="en-US">
                <a:ea typeface="Calibri Light"/>
                <a:cs typeface="Calibri Light"/>
              </a:rPr>
              <a:t> par </a:t>
            </a:r>
            <a:r>
              <a:rPr lang="en-US" err="1">
                <a:ea typeface="Calibri Light"/>
                <a:cs typeface="Calibri Light"/>
              </a:rPr>
              <a:t>mantošanu</a:t>
            </a:r>
            <a:endParaRPr lang="en-US" err="1"/>
          </a:p>
        </p:txBody>
      </p:sp>
      <p:sp>
        <p:nvSpPr>
          <p:cNvPr id="3" name="Content Placeholder 2">
            <a:extLst>
              <a:ext uri="{FF2B5EF4-FFF2-40B4-BE49-F238E27FC236}">
                <a16:creationId xmlns:a16="http://schemas.microsoft.com/office/drawing/2014/main" id="{683CCA47-1307-6312-5E42-A83BCDEE2893}"/>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hlinkClick r:id="rId2"/>
              </a:rPr>
              <a:t>Saite uz uzdevumiem</a:t>
            </a:r>
          </a:p>
          <a:p>
            <a:pPr marL="0" indent="0">
              <a:buNone/>
            </a:pPr>
            <a:endParaRPr lang="en-US">
              <a:ea typeface="Calibri"/>
              <a:cs typeface="Calibri"/>
            </a:endParaRPr>
          </a:p>
          <a:p>
            <a:pPr marL="0" indent="0">
              <a:buNone/>
            </a:pPr>
            <a:endParaRPr lang="en-US">
              <a:ea typeface="Calibri"/>
              <a:cs typeface="Calibri"/>
            </a:endParaRPr>
          </a:p>
          <a:p>
            <a:pPr marL="0" indent="0">
              <a:buNone/>
            </a:pPr>
            <a:r>
              <a:rPr lang="en-US" err="1">
                <a:ea typeface="Calibri"/>
                <a:cs typeface="Calibri"/>
              </a:rPr>
              <a:t>Atbildes</a:t>
            </a:r>
            <a:r>
              <a:rPr lang="en-US">
                <a:ea typeface="Calibri"/>
                <a:cs typeface="Calibri"/>
              </a:rPr>
              <a:t> </a:t>
            </a:r>
            <a:r>
              <a:rPr lang="en-US" err="1">
                <a:ea typeface="Calibri"/>
                <a:cs typeface="Calibri"/>
              </a:rPr>
              <a:t>uzdevumiem</a:t>
            </a:r>
            <a:r>
              <a:rPr lang="en-US">
                <a:ea typeface="Calibri"/>
                <a:cs typeface="Calibri"/>
              </a:rPr>
              <a:t> </a:t>
            </a:r>
            <a:r>
              <a:rPr lang="en-US" err="1">
                <a:ea typeface="Calibri"/>
                <a:cs typeface="Calibri"/>
              </a:rPr>
              <a:t>pašpārbaudei</a:t>
            </a:r>
            <a:r>
              <a:rPr lang="en-US">
                <a:ea typeface="Calibri"/>
                <a:cs typeface="Calibri"/>
              </a:rPr>
              <a:t> - </a:t>
            </a:r>
            <a:r>
              <a:rPr lang="en-US">
                <a:ea typeface="Calibri"/>
                <a:cs typeface="Calibri"/>
                <a:hlinkClick r:id="rId3"/>
              </a:rPr>
              <a:t>atbildes</a:t>
            </a:r>
            <a:endParaRPr lang="en-US">
              <a:ea typeface="Calibri"/>
              <a:cs typeface="Calibri"/>
            </a:endParaRPr>
          </a:p>
        </p:txBody>
      </p:sp>
    </p:spTree>
    <p:extLst>
      <p:ext uri="{BB962C8B-B14F-4D97-AF65-F5344CB8AC3E}">
        <p14:creationId xmlns:p14="http://schemas.microsoft.com/office/powerpoint/2010/main" val="3552496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B7DC2-EB32-9222-01D4-66E7828D3DBB}"/>
              </a:ext>
            </a:extLst>
          </p:cNvPr>
          <p:cNvSpPr>
            <a:spLocks noGrp="1"/>
          </p:cNvSpPr>
          <p:nvPr>
            <p:ph type="title"/>
          </p:nvPr>
        </p:nvSpPr>
        <p:spPr/>
        <p:txBody>
          <a:bodyPr/>
          <a:lstStyle/>
          <a:p>
            <a:pPr algn="ctr"/>
            <a:r>
              <a:rPr lang="en-US">
                <a:cs typeface="Calibri Light"/>
              </a:rPr>
              <a:t>OOP </a:t>
            </a:r>
            <a:r>
              <a:rPr lang="en-US" err="1">
                <a:cs typeface="Calibri Light"/>
              </a:rPr>
              <a:t>Stūrakmens</a:t>
            </a:r>
            <a:r>
              <a:rPr lang="en-US">
                <a:cs typeface="Calibri Light"/>
              </a:rPr>
              <a:t>  - </a:t>
            </a:r>
            <a:r>
              <a:rPr lang="en-US" err="1">
                <a:cs typeface="Calibri Light"/>
              </a:rPr>
              <a:t>Polimorfisms</a:t>
            </a:r>
          </a:p>
        </p:txBody>
      </p:sp>
      <p:pic>
        <p:nvPicPr>
          <p:cNvPr id="4" name="Content Placeholder 3" descr="A computer screen shot of text&#10;&#10;Description automatically generated">
            <a:extLst>
              <a:ext uri="{FF2B5EF4-FFF2-40B4-BE49-F238E27FC236}">
                <a16:creationId xmlns:a16="http://schemas.microsoft.com/office/drawing/2014/main" id="{1251AF1F-28E1-05FB-2B9B-34DD235EA485}"/>
              </a:ext>
            </a:extLst>
          </p:cNvPr>
          <p:cNvPicPr>
            <a:picLocks noGrp="1" noChangeAspect="1"/>
          </p:cNvPicPr>
          <p:nvPr>
            <p:ph idx="1"/>
          </p:nvPr>
        </p:nvPicPr>
        <p:blipFill>
          <a:blip r:embed="rId2"/>
          <a:stretch>
            <a:fillRect/>
          </a:stretch>
        </p:blipFill>
        <p:spPr>
          <a:xfrm>
            <a:off x="4468" y="2275740"/>
            <a:ext cx="5550840" cy="3827403"/>
          </a:xfrm>
        </p:spPr>
      </p:pic>
      <p:pic>
        <p:nvPicPr>
          <p:cNvPr id="5" name="Picture 4" descr="A computer screen shot of a computer code&#10;&#10;Description automatically generated">
            <a:extLst>
              <a:ext uri="{FF2B5EF4-FFF2-40B4-BE49-F238E27FC236}">
                <a16:creationId xmlns:a16="http://schemas.microsoft.com/office/drawing/2014/main" id="{A3A814FE-05FC-AF4C-20A5-C7A1E2536C71}"/>
              </a:ext>
            </a:extLst>
          </p:cNvPr>
          <p:cNvPicPr>
            <a:picLocks noChangeAspect="1"/>
          </p:cNvPicPr>
          <p:nvPr/>
        </p:nvPicPr>
        <p:blipFill>
          <a:blip r:embed="rId3"/>
          <a:stretch>
            <a:fillRect/>
          </a:stretch>
        </p:blipFill>
        <p:spPr>
          <a:xfrm>
            <a:off x="5552588" y="2275228"/>
            <a:ext cx="6551183" cy="3831546"/>
          </a:xfrm>
          <a:prstGeom prst="rect">
            <a:avLst/>
          </a:prstGeom>
        </p:spPr>
      </p:pic>
    </p:spTree>
    <p:extLst>
      <p:ext uri="{BB962C8B-B14F-4D97-AF65-F5344CB8AC3E}">
        <p14:creationId xmlns:p14="http://schemas.microsoft.com/office/powerpoint/2010/main" val="28822430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413B-B3B9-897D-5E35-DE7D5B72C934}"/>
              </a:ext>
            </a:extLst>
          </p:cNvPr>
          <p:cNvSpPr>
            <a:spLocks noGrp="1"/>
          </p:cNvSpPr>
          <p:nvPr>
            <p:ph type="title"/>
          </p:nvPr>
        </p:nvSpPr>
        <p:spPr/>
        <p:txBody>
          <a:bodyPr/>
          <a:lstStyle/>
          <a:p>
            <a:r>
              <a:rPr lang="en-US" err="1">
                <a:cs typeface="Calibri Light"/>
              </a:rPr>
              <a:t>Praktiskais</a:t>
            </a:r>
            <a:r>
              <a:rPr lang="en-US">
                <a:cs typeface="Calibri Light"/>
              </a:rPr>
              <a:t> 19. </a:t>
            </a:r>
            <a:r>
              <a:rPr lang="en-US" err="1">
                <a:cs typeface="Calibri Light"/>
              </a:rPr>
              <a:t>uzdevums</a:t>
            </a:r>
            <a:endParaRPr lang="en-US" err="1"/>
          </a:p>
        </p:txBody>
      </p:sp>
      <p:pic>
        <p:nvPicPr>
          <p:cNvPr id="4" name="Content Placeholder 3" descr="A white background with black text&#10;&#10;Description automatically generated">
            <a:extLst>
              <a:ext uri="{FF2B5EF4-FFF2-40B4-BE49-F238E27FC236}">
                <a16:creationId xmlns:a16="http://schemas.microsoft.com/office/drawing/2014/main" id="{EE855C68-DD2F-11DD-228B-E56CDBF90D0C}"/>
              </a:ext>
            </a:extLst>
          </p:cNvPr>
          <p:cNvPicPr>
            <a:picLocks noGrp="1" noChangeAspect="1"/>
          </p:cNvPicPr>
          <p:nvPr>
            <p:ph idx="1"/>
          </p:nvPr>
        </p:nvPicPr>
        <p:blipFill>
          <a:blip r:embed="rId2"/>
          <a:stretch>
            <a:fillRect/>
          </a:stretch>
        </p:blipFill>
        <p:spPr>
          <a:xfrm>
            <a:off x="144008" y="2393157"/>
            <a:ext cx="11913053" cy="2218417"/>
          </a:xfrm>
        </p:spPr>
      </p:pic>
    </p:spTree>
    <p:extLst>
      <p:ext uri="{BB962C8B-B14F-4D97-AF65-F5344CB8AC3E}">
        <p14:creationId xmlns:p14="http://schemas.microsoft.com/office/powerpoint/2010/main" val="3331704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478C-A8BA-A50C-1444-8C88995EB12F}"/>
              </a:ext>
            </a:extLst>
          </p:cNvPr>
          <p:cNvSpPr>
            <a:spLocks noGrp="1"/>
          </p:cNvSpPr>
          <p:nvPr>
            <p:ph type="title"/>
          </p:nvPr>
        </p:nvSpPr>
        <p:spPr/>
        <p:txBody>
          <a:bodyPr/>
          <a:lstStyle/>
          <a:p>
            <a:r>
              <a:rPr lang="en-US" err="1">
                <a:cs typeface="Calibri Light"/>
              </a:rPr>
              <a:t>Sagatave</a:t>
            </a:r>
            <a:r>
              <a:rPr lang="en-US">
                <a:cs typeface="Calibri Light"/>
              </a:rPr>
              <a:t> 19. </a:t>
            </a:r>
            <a:r>
              <a:rPr lang="en-US" err="1">
                <a:cs typeface="Calibri Light"/>
              </a:rPr>
              <a:t>uzdevumam</a:t>
            </a:r>
            <a:endParaRPr lang="en-US" err="1"/>
          </a:p>
        </p:txBody>
      </p:sp>
      <p:sp>
        <p:nvSpPr>
          <p:cNvPr id="3" name="Content Placeholder 2">
            <a:extLst>
              <a:ext uri="{FF2B5EF4-FFF2-40B4-BE49-F238E27FC236}">
                <a16:creationId xmlns:a16="http://schemas.microsoft.com/office/drawing/2014/main" id="{269EDE6F-FC44-7B0E-E9F8-9AC671B36B69}"/>
              </a:ext>
            </a:extLst>
          </p:cNvPr>
          <p:cNvSpPr>
            <a:spLocks noGrp="1"/>
          </p:cNvSpPr>
          <p:nvPr>
            <p:ph idx="1"/>
          </p:nvPr>
        </p:nvSpPr>
        <p:spPr/>
        <p:txBody>
          <a:bodyPr vert="horz" lIns="91440" tIns="45720" rIns="91440" bIns="45720" rtlCol="0" anchor="t">
            <a:normAutofit fontScale="32500" lnSpcReduction="20000"/>
          </a:bodyPr>
          <a:lstStyle/>
          <a:p>
            <a:pPr>
              <a:buNone/>
            </a:pPr>
            <a:r>
              <a:rPr lang="en-US">
                <a:ea typeface="+mn-lt"/>
                <a:cs typeface="+mn-lt"/>
              </a:rPr>
              <a:t>class Employee():</a:t>
            </a:r>
            <a:endParaRPr lang="en-US"/>
          </a:p>
          <a:p>
            <a:pPr>
              <a:buNone/>
            </a:pPr>
            <a:r>
              <a:rPr lang="en-US">
                <a:ea typeface="+mn-lt"/>
                <a:cs typeface="+mn-lt"/>
              </a:rPr>
              <a:t>  </a:t>
            </a:r>
            <a:r>
              <a:rPr lang="en-US" err="1">
                <a:ea typeface="+mn-lt"/>
                <a:cs typeface="+mn-lt"/>
              </a:rPr>
              <a:t>new_id</a:t>
            </a:r>
            <a:r>
              <a:rPr lang="en-US">
                <a:ea typeface="+mn-lt"/>
                <a:cs typeface="+mn-lt"/>
              </a:rPr>
              <a:t> = 1</a:t>
            </a:r>
            <a:endParaRPr lang="en-US"/>
          </a:p>
          <a:p>
            <a:pPr>
              <a:buNone/>
            </a:pPr>
            <a:r>
              <a:rPr lang="en-US">
                <a:ea typeface="+mn-lt"/>
                <a:cs typeface="+mn-lt"/>
              </a:rPr>
              <a:t>  def __</a:t>
            </a:r>
            <a:r>
              <a:rPr lang="en-US" err="1">
                <a:ea typeface="+mn-lt"/>
                <a:cs typeface="+mn-lt"/>
              </a:rPr>
              <a:t>init</a:t>
            </a:r>
            <a:r>
              <a:rPr lang="en-US">
                <a:ea typeface="+mn-lt"/>
                <a:cs typeface="+mn-lt"/>
              </a:rPr>
              <a:t>__(self):</a:t>
            </a:r>
            <a:endParaRPr lang="en-US"/>
          </a:p>
          <a:p>
            <a:pPr>
              <a:buNone/>
            </a:pPr>
            <a:r>
              <a:rPr lang="en-US">
                <a:ea typeface="+mn-lt"/>
                <a:cs typeface="+mn-lt"/>
              </a:rPr>
              <a:t>    self.id = </a:t>
            </a:r>
            <a:r>
              <a:rPr lang="en-US" err="1">
                <a:ea typeface="+mn-lt"/>
                <a:cs typeface="+mn-lt"/>
              </a:rPr>
              <a:t>Employee.new_id</a:t>
            </a:r>
            <a:endParaRPr lang="en-US" err="1"/>
          </a:p>
          <a:p>
            <a:pPr>
              <a:buNone/>
            </a:pPr>
            <a:r>
              <a:rPr lang="en-US">
                <a:ea typeface="+mn-lt"/>
                <a:cs typeface="+mn-lt"/>
              </a:rPr>
              <a:t>    </a:t>
            </a:r>
            <a:r>
              <a:rPr lang="en-US" err="1">
                <a:ea typeface="+mn-lt"/>
                <a:cs typeface="+mn-lt"/>
              </a:rPr>
              <a:t>Employee.new_id</a:t>
            </a:r>
            <a:r>
              <a:rPr lang="en-US">
                <a:ea typeface="+mn-lt"/>
                <a:cs typeface="+mn-lt"/>
              </a:rPr>
              <a:t> += 1</a:t>
            </a:r>
            <a:endParaRPr lang="en-US"/>
          </a:p>
          <a:p>
            <a:pPr>
              <a:buNone/>
            </a:pPr>
            <a:endParaRPr lang="en-US"/>
          </a:p>
          <a:p>
            <a:pPr>
              <a:buNone/>
            </a:pPr>
            <a:r>
              <a:rPr lang="en-US">
                <a:ea typeface="+mn-lt"/>
                <a:cs typeface="+mn-lt"/>
              </a:rPr>
              <a:t>  def </a:t>
            </a:r>
            <a:r>
              <a:rPr lang="en-US" err="1">
                <a:ea typeface="+mn-lt"/>
                <a:cs typeface="+mn-lt"/>
              </a:rPr>
              <a:t>say_id</a:t>
            </a:r>
            <a:r>
              <a:rPr lang="en-US">
                <a:ea typeface="+mn-lt"/>
                <a:cs typeface="+mn-lt"/>
              </a:rPr>
              <a:t>(self):</a:t>
            </a:r>
            <a:endParaRPr lang="en-US"/>
          </a:p>
          <a:p>
            <a:pPr>
              <a:buNone/>
            </a:pPr>
            <a:r>
              <a:rPr lang="en-US">
                <a:ea typeface="+mn-lt"/>
                <a:cs typeface="+mn-lt"/>
              </a:rPr>
              <a:t>    print("My id is {}.".format(self.id))</a:t>
            </a:r>
            <a:endParaRPr lang="en-US"/>
          </a:p>
          <a:p>
            <a:pPr>
              <a:buNone/>
            </a:pPr>
            <a:endParaRPr lang="en-US"/>
          </a:p>
          <a:p>
            <a:pPr>
              <a:buNone/>
            </a:pPr>
            <a:r>
              <a:rPr lang="en-US">
                <a:ea typeface="+mn-lt"/>
                <a:cs typeface="+mn-lt"/>
              </a:rPr>
              <a:t>class Admin(Employee):</a:t>
            </a:r>
            <a:endParaRPr lang="en-US"/>
          </a:p>
          <a:p>
            <a:pPr>
              <a:buNone/>
            </a:pPr>
            <a:r>
              <a:rPr lang="en-US">
                <a:ea typeface="+mn-lt"/>
                <a:cs typeface="+mn-lt"/>
              </a:rPr>
              <a:t>  def </a:t>
            </a:r>
            <a:r>
              <a:rPr lang="en-US" err="1">
                <a:ea typeface="+mn-lt"/>
                <a:cs typeface="+mn-lt"/>
              </a:rPr>
              <a:t>say_id</a:t>
            </a:r>
            <a:r>
              <a:rPr lang="en-US">
                <a:ea typeface="+mn-lt"/>
                <a:cs typeface="+mn-lt"/>
              </a:rPr>
              <a:t>(self):</a:t>
            </a:r>
            <a:endParaRPr lang="en-US"/>
          </a:p>
          <a:p>
            <a:pPr>
              <a:buNone/>
            </a:pPr>
            <a:r>
              <a:rPr lang="en-US">
                <a:ea typeface="+mn-lt"/>
                <a:cs typeface="+mn-lt"/>
              </a:rPr>
              <a:t>    super().</a:t>
            </a:r>
            <a:r>
              <a:rPr lang="en-US" err="1">
                <a:ea typeface="+mn-lt"/>
                <a:cs typeface="+mn-lt"/>
              </a:rPr>
              <a:t>say_id</a:t>
            </a:r>
            <a:r>
              <a:rPr lang="en-US">
                <a:ea typeface="+mn-lt"/>
                <a:cs typeface="+mn-lt"/>
              </a:rPr>
              <a:t>()</a:t>
            </a:r>
            <a:endParaRPr lang="en-US"/>
          </a:p>
          <a:p>
            <a:pPr>
              <a:buNone/>
            </a:pPr>
            <a:r>
              <a:rPr lang="en-US">
                <a:ea typeface="+mn-lt"/>
                <a:cs typeface="+mn-lt"/>
              </a:rPr>
              <a:t>    print("I am an admin.")</a:t>
            </a:r>
            <a:endParaRPr lang="en-US"/>
          </a:p>
          <a:p>
            <a:pPr>
              <a:buNone/>
            </a:pPr>
            <a:endParaRPr lang="en-US"/>
          </a:p>
          <a:p>
            <a:pPr>
              <a:buNone/>
            </a:pPr>
            <a:r>
              <a:rPr lang="en-US">
                <a:ea typeface="+mn-lt"/>
                <a:cs typeface="+mn-lt"/>
              </a:rPr>
              <a:t>class Manager(Admin):</a:t>
            </a:r>
            <a:endParaRPr lang="en-US"/>
          </a:p>
          <a:p>
            <a:pPr>
              <a:buNone/>
            </a:pPr>
            <a:r>
              <a:rPr lang="en-US">
                <a:ea typeface="+mn-lt"/>
                <a:cs typeface="+mn-lt"/>
              </a:rPr>
              <a:t>  def </a:t>
            </a:r>
            <a:r>
              <a:rPr lang="en-US" err="1">
                <a:ea typeface="+mn-lt"/>
                <a:cs typeface="+mn-lt"/>
              </a:rPr>
              <a:t>say_id</a:t>
            </a:r>
            <a:r>
              <a:rPr lang="en-US">
                <a:ea typeface="+mn-lt"/>
                <a:cs typeface="+mn-lt"/>
              </a:rPr>
              <a:t>(self):</a:t>
            </a:r>
            <a:endParaRPr lang="en-US"/>
          </a:p>
          <a:p>
            <a:pPr>
              <a:buNone/>
            </a:pPr>
            <a:r>
              <a:rPr lang="en-US">
                <a:ea typeface="+mn-lt"/>
                <a:cs typeface="+mn-lt"/>
              </a:rPr>
              <a:t>    super().</a:t>
            </a:r>
            <a:r>
              <a:rPr lang="en-US" err="1">
                <a:ea typeface="+mn-lt"/>
                <a:cs typeface="+mn-lt"/>
              </a:rPr>
              <a:t>say_id</a:t>
            </a:r>
            <a:r>
              <a:rPr lang="en-US">
                <a:ea typeface="+mn-lt"/>
                <a:cs typeface="+mn-lt"/>
              </a:rPr>
              <a:t>()</a:t>
            </a:r>
            <a:endParaRPr lang="en-US"/>
          </a:p>
          <a:p>
            <a:pPr>
              <a:buNone/>
            </a:pPr>
            <a:r>
              <a:rPr lang="en-US">
                <a:ea typeface="+mn-lt"/>
                <a:cs typeface="+mn-lt"/>
              </a:rPr>
              <a:t>    print("I am in charge!")</a:t>
            </a:r>
            <a:endParaRPr lang="en-US"/>
          </a:p>
          <a:p>
            <a:pPr marL="0" indent="0">
              <a:buNone/>
            </a:pPr>
            <a:r>
              <a:rPr lang="en-US">
                <a:ea typeface="+mn-lt"/>
                <a:cs typeface="+mn-lt"/>
              </a:rPr>
              <a:t># Write your code below</a:t>
            </a:r>
            <a:endParaRPr lang="en-US"/>
          </a:p>
        </p:txBody>
      </p:sp>
    </p:spTree>
    <p:extLst>
      <p:ext uri="{BB962C8B-B14F-4D97-AF65-F5344CB8AC3E}">
        <p14:creationId xmlns:p14="http://schemas.microsoft.com/office/powerpoint/2010/main" val="327496387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E4D4-4F06-4BA4-875A-407BDEE8B365}"/>
              </a:ext>
            </a:extLst>
          </p:cNvPr>
          <p:cNvSpPr>
            <a:spLocks noGrp="1"/>
          </p:cNvSpPr>
          <p:nvPr>
            <p:ph type="title"/>
          </p:nvPr>
        </p:nvSpPr>
        <p:spPr/>
        <p:txBody>
          <a:bodyPr/>
          <a:lstStyle/>
          <a:p>
            <a:r>
              <a:rPr lang="lv-LV" err="1"/>
              <a:t>Inkapsulācija</a:t>
            </a:r>
            <a:endParaRPr lang="lv-LV"/>
          </a:p>
        </p:txBody>
      </p:sp>
      <p:sp>
        <p:nvSpPr>
          <p:cNvPr id="3" name="Content Placeholder 2">
            <a:extLst>
              <a:ext uri="{FF2B5EF4-FFF2-40B4-BE49-F238E27FC236}">
                <a16:creationId xmlns:a16="http://schemas.microsoft.com/office/drawing/2014/main" id="{2BACE5E0-0218-4970-A3E0-6998EDEFD87F}"/>
              </a:ext>
            </a:extLst>
          </p:cNvPr>
          <p:cNvSpPr>
            <a:spLocks noGrp="1"/>
          </p:cNvSpPr>
          <p:nvPr>
            <p:ph idx="1"/>
          </p:nvPr>
        </p:nvSpPr>
        <p:spPr/>
        <p:txBody>
          <a:bodyPr/>
          <a:lstStyle/>
          <a:p>
            <a:pPr marL="0" indent="0">
              <a:buNone/>
            </a:pPr>
            <a:r>
              <a:rPr lang="lv-LV" b="0" i="0" err="1">
                <a:solidFill>
                  <a:srgbClr val="374151"/>
                </a:solidFill>
                <a:effectLst/>
                <a:latin typeface="Söhne"/>
              </a:rPr>
              <a:t>Python</a:t>
            </a:r>
            <a:r>
              <a:rPr lang="lv-LV" b="0" i="0">
                <a:solidFill>
                  <a:srgbClr val="374151"/>
                </a:solidFill>
                <a:effectLst/>
                <a:latin typeface="Söhne"/>
              </a:rPr>
              <a:t> pieeja </a:t>
            </a:r>
            <a:r>
              <a:rPr lang="lv-LV" b="0" i="0" err="1">
                <a:solidFill>
                  <a:srgbClr val="374151"/>
                </a:solidFill>
                <a:effectLst/>
                <a:latin typeface="Söhne"/>
              </a:rPr>
              <a:t>inkapsulācijai</a:t>
            </a:r>
            <a:r>
              <a:rPr lang="lv-LV" b="0" i="0">
                <a:solidFill>
                  <a:srgbClr val="374151"/>
                </a:solidFill>
                <a:effectLst/>
                <a:latin typeface="Söhne"/>
              </a:rPr>
              <a:t> ir unikāla salīdzinājumā ar vairākumā citu objektorientēto programmēšanas valodu. </a:t>
            </a:r>
            <a:r>
              <a:rPr lang="lv-LV" b="0" i="0" err="1">
                <a:solidFill>
                  <a:srgbClr val="374151"/>
                </a:solidFill>
                <a:effectLst/>
                <a:latin typeface="Söhne"/>
              </a:rPr>
              <a:t>Pythonā</a:t>
            </a:r>
            <a:r>
              <a:rPr lang="lv-LV" b="0" i="0">
                <a:solidFill>
                  <a:srgbClr val="374151"/>
                </a:solidFill>
                <a:effectLst/>
                <a:latin typeface="Söhne"/>
              </a:rPr>
              <a:t> visi objekta locekļi ir publiski pieejami, bet ir konvencijas, kas norāda izstrādātājiem, ka dati ir domāti kā aizsargāti vai privāti.</a:t>
            </a:r>
            <a:endParaRPr lang="lv-LV"/>
          </a:p>
        </p:txBody>
      </p:sp>
    </p:spTree>
    <p:extLst>
      <p:ext uri="{BB962C8B-B14F-4D97-AF65-F5344CB8AC3E}">
        <p14:creationId xmlns:p14="http://schemas.microsoft.com/office/powerpoint/2010/main" val="292346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112F-8109-8256-B893-E23364C928FF}"/>
              </a:ext>
            </a:extLst>
          </p:cNvPr>
          <p:cNvSpPr>
            <a:spLocks noGrp="1"/>
          </p:cNvSpPr>
          <p:nvPr>
            <p:ph type="title"/>
          </p:nvPr>
        </p:nvSpPr>
        <p:spPr/>
        <p:txBody>
          <a:bodyPr/>
          <a:lstStyle/>
          <a:p>
            <a:pPr algn="ctr"/>
            <a:r>
              <a:rPr lang="en-US">
                <a:cs typeface="Calibri Light"/>
              </a:rPr>
              <a:t>OOP – overloading, </a:t>
            </a:r>
            <a:r>
              <a:rPr lang="en-US" err="1">
                <a:cs typeface="Calibri Light"/>
              </a:rPr>
              <a:t>dunder</a:t>
            </a:r>
            <a:r>
              <a:rPr lang="en-US">
                <a:cs typeface="Calibri Light"/>
              </a:rPr>
              <a:t> </a:t>
            </a:r>
            <a:r>
              <a:rPr lang="en-US" err="1">
                <a:cs typeface="Calibri Light"/>
              </a:rPr>
              <a:t>metodes</a:t>
            </a:r>
          </a:p>
        </p:txBody>
      </p:sp>
      <p:pic>
        <p:nvPicPr>
          <p:cNvPr id="4" name="Content Placeholder 3" descr="A computer screen shot of code&#10;&#10;Description automatically generated">
            <a:extLst>
              <a:ext uri="{FF2B5EF4-FFF2-40B4-BE49-F238E27FC236}">
                <a16:creationId xmlns:a16="http://schemas.microsoft.com/office/drawing/2014/main" id="{58EDD0B5-1F28-7E92-095A-7EBDCAC98F61}"/>
              </a:ext>
            </a:extLst>
          </p:cNvPr>
          <p:cNvPicPr>
            <a:picLocks noGrp="1" noChangeAspect="1"/>
          </p:cNvPicPr>
          <p:nvPr>
            <p:ph idx="1"/>
          </p:nvPr>
        </p:nvPicPr>
        <p:blipFill>
          <a:blip r:embed="rId2"/>
          <a:stretch>
            <a:fillRect/>
          </a:stretch>
        </p:blipFill>
        <p:spPr>
          <a:xfrm>
            <a:off x="2384543" y="1443243"/>
            <a:ext cx="7347655" cy="5040841"/>
          </a:xfrm>
        </p:spPr>
      </p:pic>
    </p:spTree>
    <p:extLst>
      <p:ext uri="{BB962C8B-B14F-4D97-AF65-F5344CB8AC3E}">
        <p14:creationId xmlns:p14="http://schemas.microsoft.com/office/powerpoint/2010/main" val="16045487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1D19-B341-71DD-BFBF-7B0F70A75925}"/>
              </a:ext>
            </a:extLst>
          </p:cNvPr>
          <p:cNvSpPr>
            <a:spLocks noGrp="1"/>
          </p:cNvSpPr>
          <p:nvPr>
            <p:ph type="title"/>
          </p:nvPr>
        </p:nvSpPr>
        <p:spPr/>
        <p:txBody>
          <a:bodyPr/>
          <a:lstStyle/>
          <a:p>
            <a:r>
              <a:rPr lang="en-US" err="1">
                <a:cs typeface="Calibri Light"/>
              </a:rPr>
              <a:t>Praktiskais</a:t>
            </a:r>
            <a:r>
              <a:rPr lang="en-US">
                <a:cs typeface="Calibri Light"/>
              </a:rPr>
              <a:t> 20. </a:t>
            </a:r>
            <a:r>
              <a:rPr lang="en-US" err="1">
                <a:cs typeface="Calibri Light"/>
              </a:rPr>
              <a:t>uzdevums</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31D87FC5-F17A-8ABD-533E-9683EF392B41}"/>
              </a:ext>
            </a:extLst>
          </p:cNvPr>
          <p:cNvPicPr>
            <a:picLocks noGrp="1" noChangeAspect="1"/>
          </p:cNvPicPr>
          <p:nvPr>
            <p:ph idx="1"/>
          </p:nvPr>
        </p:nvPicPr>
        <p:blipFill>
          <a:blip r:embed="rId2"/>
          <a:stretch>
            <a:fillRect/>
          </a:stretch>
        </p:blipFill>
        <p:spPr>
          <a:xfrm>
            <a:off x="142052" y="2280346"/>
            <a:ext cx="11917303" cy="2472932"/>
          </a:xfrm>
        </p:spPr>
      </p:pic>
    </p:spTree>
    <p:extLst>
      <p:ext uri="{BB962C8B-B14F-4D97-AF65-F5344CB8AC3E}">
        <p14:creationId xmlns:p14="http://schemas.microsoft.com/office/powerpoint/2010/main" val="13075433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51E9-D3FD-4B14-68DB-0671BC588DFB}"/>
              </a:ext>
            </a:extLst>
          </p:cNvPr>
          <p:cNvSpPr>
            <a:spLocks noGrp="1"/>
          </p:cNvSpPr>
          <p:nvPr>
            <p:ph type="title"/>
          </p:nvPr>
        </p:nvSpPr>
        <p:spPr/>
        <p:txBody>
          <a:bodyPr/>
          <a:lstStyle/>
          <a:p>
            <a:r>
              <a:rPr lang="en-US" err="1">
                <a:cs typeface="Calibri Light"/>
              </a:rPr>
              <a:t>Sagatave</a:t>
            </a:r>
            <a:r>
              <a:rPr lang="en-US">
                <a:cs typeface="Calibri Light"/>
              </a:rPr>
              <a:t> 20. </a:t>
            </a:r>
            <a:r>
              <a:rPr lang="en-US" err="1">
                <a:cs typeface="Calibri Light"/>
              </a:rPr>
              <a:t>uzdevumam</a:t>
            </a:r>
            <a:endParaRPr lang="en-US" err="1"/>
          </a:p>
        </p:txBody>
      </p:sp>
      <p:sp>
        <p:nvSpPr>
          <p:cNvPr id="3" name="Content Placeholder 2">
            <a:extLst>
              <a:ext uri="{FF2B5EF4-FFF2-40B4-BE49-F238E27FC236}">
                <a16:creationId xmlns:a16="http://schemas.microsoft.com/office/drawing/2014/main" id="{43EB5913-B6F1-54F8-D963-B8B8A5D77C1C}"/>
              </a:ext>
            </a:extLst>
          </p:cNvPr>
          <p:cNvSpPr>
            <a:spLocks noGrp="1"/>
          </p:cNvSpPr>
          <p:nvPr>
            <p:ph idx="1"/>
          </p:nvPr>
        </p:nvSpPr>
        <p:spPr/>
        <p:txBody>
          <a:bodyPr vert="horz" lIns="91440" tIns="45720" rIns="91440" bIns="45720" rtlCol="0" anchor="t">
            <a:normAutofit fontScale="25000" lnSpcReduction="20000"/>
          </a:bodyPr>
          <a:lstStyle/>
          <a:p>
            <a:pPr>
              <a:buNone/>
            </a:pPr>
            <a:r>
              <a:rPr lang="en-US">
                <a:ea typeface="+mn-lt"/>
                <a:cs typeface="+mn-lt"/>
              </a:rPr>
              <a:t>class Employee():</a:t>
            </a:r>
          </a:p>
          <a:p>
            <a:pPr>
              <a:buNone/>
            </a:pPr>
            <a:r>
              <a:rPr lang="en-US">
                <a:ea typeface="+mn-lt"/>
                <a:cs typeface="+mn-lt"/>
              </a:rPr>
              <a:t>  </a:t>
            </a:r>
            <a:r>
              <a:rPr lang="en-US" err="1">
                <a:ea typeface="+mn-lt"/>
                <a:cs typeface="+mn-lt"/>
              </a:rPr>
              <a:t>new_id</a:t>
            </a:r>
            <a:r>
              <a:rPr lang="en-US">
                <a:ea typeface="+mn-lt"/>
                <a:cs typeface="+mn-lt"/>
              </a:rPr>
              <a:t> = 1</a:t>
            </a:r>
          </a:p>
          <a:p>
            <a:pPr>
              <a:buNone/>
            </a:pPr>
            <a:r>
              <a:rPr lang="en-US">
                <a:ea typeface="+mn-lt"/>
                <a:cs typeface="+mn-lt"/>
              </a:rPr>
              <a:t>  def __</a:t>
            </a:r>
            <a:r>
              <a:rPr lang="en-US" err="1">
                <a:ea typeface="+mn-lt"/>
                <a:cs typeface="+mn-lt"/>
              </a:rPr>
              <a:t>init</a:t>
            </a:r>
            <a:r>
              <a:rPr lang="en-US">
                <a:ea typeface="+mn-lt"/>
                <a:cs typeface="+mn-lt"/>
              </a:rPr>
              <a:t>__(self):</a:t>
            </a:r>
          </a:p>
          <a:p>
            <a:pPr>
              <a:buNone/>
            </a:pPr>
            <a:r>
              <a:rPr lang="en-US">
                <a:ea typeface="+mn-lt"/>
                <a:cs typeface="+mn-lt"/>
              </a:rPr>
              <a:t>    self.id = </a:t>
            </a:r>
            <a:r>
              <a:rPr lang="en-US" err="1">
                <a:ea typeface="+mn-lt"/>
                <a:cs typeface="+mn-lt"/>
              </a:rPr>
              <a:t>Employee.new_id</a:t>
            </a:r>
          </a:p>
          <a:p>
            <a:pPr>
              <a:buNone/>
            </a:pPr>
            <a:r>
              <a:rPr lang="en-US">
                <a:ea typeface="+mn-lt"/>
                <a:cs typeface="+mn-lt"/>
              </a:rPr>
              <a:t>    </a:t>
            </a:r>
            <a:r>
              <a:rPr lang="en-US" err="1">
                <a:ea typeface="+mn-lt"/>
                <a:cs typeface="+mn-lt"/>
              </a:rPr>
              <a:t>Employee.new_id</a:t>
            </a:r>
            <a:r>
              <a:rPr lang="en-US">
                <a:ea typeface="+mn-lt"/>
                <a:cs typeface="+mn-lt"/>
              </a:rPr>
              <a:t> += 1</a:t>
            </a:r>
          </a:p>
          <a:p>
            <a:pPr>
              <a:buNone/>
            </a:pPr>
            <a:endParaRPr lang="en-US"/>
          </a:p>
          <a:p>
            <a:pPr>
              <a:buNone/>
            </a:pPr>
            <a:r>
              <a:rPr lang="en-US">
                <a:ea typeface="+mn-lt"/>
                <a:cs typeface="+mn-lt"/>
              </a:rPr>
              <a:t>class Meeting:</a:t>
            </a:r>
          </a:p>
          <a:p>
            <a:pPr>
              <a:buNone/>
            </a:pPr>
            <a:r>
              <a:rPr lang="en-US">
                <a:ea typeface="+mn-lt"/>
                <a:cs typeface="+mn-lt"/>
              </a:rPr>
              <a:t>  def __</a:t>
            </a:r>
            <a:r>
              <a:rPr lang="en-US" err="1">
                <a:ea typeface="+mn-lt"/>
                <a:cs typeface="+mn-lt"/>
              </a:rPr>
              <a:t>init</a:t>
            </a:r>
            <a:r>
              <a:rPr lang="en-US">
                <a:ea typeface="+mn-lt"/>
                <a:cs typeface="+mn-lt"/>
              </a:rPr>
              <a:t>__(self):</a:t>
            </a:r>
          </a:p>
          <a:p>
            <a:pPr>
              <a:buNone/>
            </a:pPr>
            <a:r>
              <a:rPr lang="en-US">
                <a:ea typeface="+mn-lt"/>
                <a:cs typeface="+mn-lt"/>
              </a:rPr>
              <a:t>    </a:t>
            </a:r>
            <a:r>
              <a:rPr lang="en-US" err="1">
                <a:ea typeface="+mn-lt"/>
                <a:cs typeface="+mn-lt"/>
              </a:rPr>
              <a:t>self.attendees</a:t>
            </a:r>
            <a:r>
              <a:rPr lang="en-US">
                <a:ea typeface="+mn-lt"/>
                <a:cs typeface="+mn-lt"/>
              </a:rPr>
              <a:t> = []</a:t>
            </a:r>
          </a:p>
          <a:p>
            <a:pPr>
              <a:buNone/>
            </a:pPr>
            <a:r>
              <a:rPr lang="en-US">
                <a:ea typeface="+mn-lt"/>
                <a:cs typeface="+mn-lt"/>
              </a:rPr>
              <a:t>  </a:t>
            </a:r>
          </a:p>
          <a:p>
            <a:pPr>
              <a:buNone/>
            </a:pPr>
            <a:r>
              <a:rPr lang="en-US">
                <a:ea typeface="+mn-lt"/>
                <a:cs typeface="+mn-lt"/>
              </a:rPr>
              <a:t>  def __add__(self, employee):</a:t>
            </a:r>
          </a:p>
          <a:p>
            <a:pPr>
              <a:buNone/>
            </a:pPr>
            <a:r>
              <a:rPr lang="en-US">
                <a:ea typeface="+mn-lt"/>
                <a:cs typeface="+mn-lt"/>
              </a:rPr>
              <a:t>    print(</a:t>
            </a:r>
            <a:r>
              <a:rPr lang="en-US" err="1">
                <a:ea typeface="+mn-lt"/>
                <a:cs typeface="+mn-lt"/>
              </a:rPr>
              <a:t>f"ID</a:t>
            </a:r>
            <a:r>
              <a:rPr lang="en-US">
                <a:ea typeface="+mn-lt"/>
                <a:cs typeface="+mn-lt"/>
              </a:rPr>
              <a:t> {emplioyee.id} added.")</a:t>
            </a:r>
            <a:endParaRPr lang="en-US"/>
          </a:p>
          <a:p>
            <a:pPr>
              <a:buNone/>
            </a:pPr>
            <a:r>
              <a:rPr lang="en-US">
                <a:ea typeface="+mn-lt"/>
                <a:cs typeface="+mn-lt"/>
              </a:rPr>
              <a:t>    </a:t>
            </a:r>
            <a:r>
              <a:rPr lang="en-US" err="1">
                <a:ea typeface="+mn-lt"/>
                <a:cs typeface="+mn-lt"/>
              </a:rPr>
              <a:t>self.attendees.append</a:t>
            </a:r>
            <a:r>
              <a:rPr lang="en-US">
                <a:ea typeface="+mn-lt"/>
                <a:cs typeface="+mn-lt"/>
              </a:rPr>
              <a:t>(employee)</a:t>
            </a:r>
          </a:p>
          <a:p>
            <a:pPr>
              <a:buNone/>
            </a:pPr>
            <a:endParaRPr lang="en-US"/>
          </a:p>
          <a:p>
            <a:pPr>
              <a:buNone/>
            </a:pPr>
            <a:r>
              <a:rPr lang="en-US">
                <a:ea typeface="+mn-lt"/>
                <a:cs typeface="+mn-lt"/>
              </a:rPr>
              <a:t>  # Write your code</a:t>
            </a:r>
          </a:p>
          <a:p>
            <a:pPr>
              <a:buNone/>
            </a:pPr>
            <a:r>
              <a:rPr lang="en-US">
                <a:ea typeface="+mn-lt"/>
                <a:cs typeface="+mn-lt"/>
              </a:rPr>
              <a:t>    </a:t>
            </a:r>
          </a:p>
          <a:p>
            <a:pPr>
              <a:buNone/>
            </a:pPr>
            <a:r>
              <a:rPr lang="en-US">
                <a:ea typeface="+mn-lt"/>
                <a:cs typeface="+mn-lt"/>
              </a:rPr>
              <a:t>e1 = Employee()</a:t>
            </a:r>
          </a:p>
          <a:p>
            <a:pPr>
              <a:buNone/>
            </a:pPr>
            <a:r>
              <a:rPr lang="en-US">
                <a:ea typeface="+mn-lt"/>
                <a:cs typeface="+mn-lt"/>
              </a:rPr>
              <a:t>e2 = Employee()</a:t>
            </a:r>
          </a:p>
          <a:p>
            <a:pPr>
              <a:buNone/>
            </a:pPr>
            <a:r>
              <a:rPr lang="en-US">
                <a:ea typeface="+mn-lt"/>
                <a:cs typeface="+mn-lt"/>
              </a:rPr>
              <a:t>e3 = Employee()</a:t>
            </a:r>
          </a:p>
          <a:p>
            <a:pPr>
              <a:buNone/>
            </a:pPr>
            <a:r>
              <a:rPr lang="en-US">
                <a:ea typeface="+mn-lt"/>
                <a:cs typeface="+mn-lt"/>
              </a:rPr>
              <a:t>m1 = Meeting()</a:t>
            </a:r>
          </a:p>
          <a:p>
            <a:pPr>
              <a:buNone/>
            </a:pPr>
            <a:endParaRPr lang="en-US">
              <a:cs typeface="Calibri" panose="020F0502020204030204"/>
            </a:endParaRPr>
          </a:p>
        </p:txBody>
      </p:sp>
    </p:spTree>
    <p:extLst>
      <p:ext uri="{BB962C8B-B14F-4D97-AF65-F5344CB8AC3E}">
        <p14:creationId xmlns:p14="http://schemas.microsoft.com/office/powerpoint/2010/main" val="693156645"/>
      </p:ext>
    </p:extLst>
  </p:cSld>
  <p:clrMapOvr>
    <a:masterClrMapping/>
  </p:clrMapOvr>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2730-368F-9C3D-4A06-F5CE7309DC6B}"/>
              </a:ext>
            </a:extLst>
          </p:cNvPr>
          <p:cNvSpPr>
            <a:spLocks noGrp="1"/>
          </p:cNvSpPr>
          <p:nvPr>
            <p:ph type="title"/>
          </p:nvPr>
        </p:nvSpPr>
        <p:spPr/>
        <p:txBody>
          <a:bodyPr/>
          <a:lstStyle/>
          <a:p>
            <a:pPr algn="ctr"/>
            <a:r>
              <a:rPr lang="en-US">
                <a:cs typeface="Calibri Light"/>
              </a:rPr>
              <a:t>OOP </a:t>
            </a:r>
            <a:r>
              <a:rPr lang="en-US" err="1">
                <a:cs typeface="Calibri Light"/>
              </a:rPr>
              <a:t>Stūrakmens</a:t>
            </a:r>
            <a:r>
              <a:rPr lang="en-US">
                <a:cs typeface="Calibri Light"/>
              </a:rPr>
              <a:t>  - </a:t>
            </a:r>
            <a:r>
              <a:rPr lang="en-US" err="1">
                <a:cs typeface="Calibri Light"/>
              </a:rPr>
              <a:t>Abstrakcija</a:t>
            </a:r>
            <a:endParaRPr lang="en-US">
              <a:cs typeface="Calibri Light"/>
            </a:endParaRPr>
          </a:p>
        </p:txBody>
      </p:sp>
      <p:pic>
        <p:nvPicPr>
          <p:cNvPr id="4" name="Content Placeholder 3" descr="A computer screen shot of a program&#10;&#10;Description automatically generated">
            <a:extLst>
              <a:ext uri="{FF2B5EF4-FFF2-40B4-BE49-F238E27FC236}">
                <a16:creationId xmlns:a16="http://schemas.microsoft.com/office/drawing/2014/main" id="{ACFFD662-37A9-DE5A-A291-53F2FC475A9B}"/>
              </a:ext>
            </a:extLst>
          </p:cNvPr>
          <p:cNvPicPr>
            <a:picLocks noGrp="1" noChangeAspect="1"/>
          </p:cNvPicPr>
          <p:nvPr>
            <p:ph idx="1"/>
          </p:nvPr>
        </p:nvPicPr>
        <p:blipFill>
          <a:blip r:embed="rId2"/>
          <a:stretch>
            <a:fillRect/>
          </a:stretch>
        </p:blipFill>
        <p:spPr>
          <a:xfrm>
            <a:off x="2392280" y="1402293"/>
            <a:ext cx="6607810" cy="5320300"/>
          </a:xfrm>
        </p:spPr>
      </p:pic>
    </p:spTree>
    <p:extLst>
      <p:ext uri="{BB962C8B-B14F-4D97-AF65-F5344CB8AC3E}">
        <p14:creationId xmlns:p14="http://schemas.microsoft.com/office/powerpoint/2010/main" val="3588591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C9E5914F-8B1F-0AA3-D401-6B9F933F0D2E}"/>
              </a:ext>
            </a:extLst>
          </p:cNvPr>
          <p:cNvPicPr>
            <a:picLocks noChangeAspect="1"/>
          </p:cNvPicPr>
          <p:nvPr/>
        </p:nvPicPr>
        <p:blipFill>
          <a:blip r:embed="rId2"/>
          <a:stretch>
            <a:fillRect/>
          </a:stretch>
        </p:blipFill>
        <p:spPr>
          <a:xfrm>
            <a:off x="1055511" y="2156932"/>
            <a:ext cx="10673644" cy="2591174"/>
          </a:xfrm>
          <a:prstGeom prst="rect">
            <a:avLst/>
          </a:prstGeom>
        </p:spPr>
      </p:pic>
    </p:spTree>
    <p:extLst>
      <p:ext uri="{BB962C8B-B14F-4D97-AF65-F5344CB8AC3E}">
        <p14:creationId xmlns:p14="http://schemas.microsoft.com/office/powerpoint/2010/main" val="984709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B958-6FDD-CB52-4FBD-7F267B320CF4}"/>
              </a:ext>
            </a:extLst>
          </p:cNvPr>
          <p:cNvSpPr>
            <a:spLocks noGrp="1"/>
          </p:cNvSpPr>
          <p:nvPr>
            <p:ph type="title"/>
          </p:nvPr>
        </p:nvSpPr>
        <p:spPr/>
        <p:txBody>
          <a:bodyPr/>
          <a:lstStyle/>
          <a:p>
            <a:r>
              <a:rPr lang="en-US" err="1">
                <a:cs typeface="Calibri Light"/>
              </a:rPr>
              <a:t>Praktiskais</a:t>
            </a:r>
            <a:r>
              <a:rPr lang="en-US">
                <a:cs typeface="Calibri Light"/>
              </a:rPr>
              <a:t> 21. </a:t>
            </a:r>
            <a:r>
              <a:rPr lang="en-US" err="1">
                <a:cs typeface="Calibri Light"/>
              </a:rPr>
              <a:t>uzdevums</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EA82A53F-F71C-D316-AF9F-55FE049EAD7C}"/>
              </a:ext>
            </a:extLst>
          </p:cNvPr>
          <p:cNvPicPr>
            <a:picLocks noGrp="1" noChangeAspect="1"/>
          </p:cNvPicPr>
          <p:nvPr>
            <p:ph idx="1"/>
          </p:nvPr>
        </p:nvPicPr>
        <p:blipFill>
          <a:blip r:embed="rId2"/>
          <a:stretch>
            <a:fillRect/>
          </a:stretch>
        </p:blipFill>
        <p:spPr>
          <a:xfrm>
            <a:off x="151459" y="1718882"/>
            <a:ext cx="12039600" cy="4000379"/>
          </a:xfrm>
        </p:spPr>
      </p:pic>
    </p:spTree>
    <p:extLst>
      <p:ext uri="{BB962C8B-B14F-4D97-AF65-F5344CB8AC3E}">
        <p14:creationId xmlns:p14="http://schemas.microsoft.com/office/powerpoint/2010/main" val="33423385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9C39-234F-2D4E-15DF-0BB816E19AF6}"/>
              </a:ext>
            </a:extLst>
          </p:cNvPr>
          <p:cNvSpPr>
            <a:spLocks noGrp="1"/>
          </p:cNvSpPr>
          <p:nvPr>
            <p:ph type="title"/>
          </p:nvPr>
        </p:nvSpPr>
        <p:spPr/>
        <p:txBody>
          <a:bodyPr/>
          <a:lstStyle/>
          <a:p>
            <a:r>
              <a:rPr lang="en-US" err="1">
                <a:cs typeface="Calibri Light"/>
              </a:rPr>
              <a:t>Sagatave</a:t>
            </a:r>
            <a:r>
              <a:rPr lang="en-US">
                <a:cs typeface="Calibri Light"/>
              </a:rPr>
              <a:t> 21. </a:t>
            </a:r>
            <a:r>
              <a:rPr lang="en-US" err="1">
                <a:cs typeface="Calibri Light"/>
              </a:rPr>
              <a:t>uzdevumam</a:t>
            </a:r>
            <a:endParaRPr lang="en-US" err="1"/>
          </a:p>
        </p:txBody>
      </p:sp>
      <p:sp>
        <p:nvSpPr>
          <p:cNvPr id="3" name="Content Placeholder 2">
            <a:extLst>
              <a:ext uri="{FF2B5EF4-FFF2-40B4-BE49-F238E27FC236}">
                <a16:creationId xmlns:a16="http://schemas.microsoft.com/office/drawing/2014/main" id="{7849AA3D-EE97-C5EF-84F6-EE774935340C}"/>
              </a:ext>
            </a:extLst>
          </p:cNvPr>
          <p:cNvSpPr>
            <a:spLocks noGrp="1"/>
          </p:cNvSpPr>
          <p:nvPr>
            <p:ph idx="1"/>
          </p:nvPr>
        </p:nvSpPr>
        <p:spPr/>
        <p:txBody>
          <a:bodyPr vert="horz" lIns="91440" tIns="45720" rIns="91440" bIns="45720" rtlCol="0" anchor="t">
            <a:normAutofit fontScale="32500" lnSpcReduction="20000"/>
          </a:bodyPr>
          <a:lstStyle/>
          <a:p>
            <a:pPr>
              <a:buNone/>
            </a:pPr>
            <a:r>
              <a:rPr lang="en-US">
                <a:ea typeface="+mn-lt"/>
                <a:cs typeface="+mn-lt"/>
              </a:rPr>
              <a:t>from abc import ABC, abstractmethod</a:t>
            </a:r>
            <a:endParaRPr lang="en-US"/>
          </a:p>
          <a:p>
            <a:pPr>
              <a:buNone/>
            </a:pPr>
            <a:endParaRPr lang="en-US"/>
          </a:p>
          <a:p>
            <a:pPr>
              <a:buNone/>
            </a:pPr>
            <a:r>
              <a:rPr lang="en-US">
                <a:ea typeface="+mn-lt"/>
                <a:cs typeface="+mn-lt"/>
              </a:rPr>
              <a:t>class AbstractEmployee(ABC):</a:t>
            </a:r>
            <a:endParaRPr lang="en-US"/>
          </a:p>
          <a:p>
            <a:pPr>
              <a:buNone/>
            </a:pPr>
            <a:r>
              <a:rPr lang="en-US">
                <a:ea typeface="+mn-lt"/>
                <a:cs typeface="+mn-lt"/>
              </a:rPr>
              <a:t>  new_id = 1</a:t>
            </a:r>
            <a:endParaRPr lang="en-US"/>
          </a:p>
          <a:p>
            <a:pPr>
              <a:buNone/>
            </a:pPr>
            <a:r>
              <a:rPr lang="en-US">
                <a:ea typeface="+mn-lt"/>
                <a:cs typeface="+mn-lt"/>
              </a:rPr>
              <a:t>  def __init__(self):</a:t>
            </a:r>
            <a:endParaRPr lang="en-US"/>
          </a:p>
          <a:p>
            <a:pPr>
              <a:buNone/>
            </a:pPr>
            <a:r>
              <a:rPr lang="en-US">
                <a:ea typeface="+mn-lt"/>
                <a:cs typeface="+mn-lt"/>
              </a:rPr>
              <a:t>    self.id = AbstractEmployee.new_id</a:t>
            </a:r>
            <a:endParaRPr lang="en-US"/>
          </a:p>
          <a:p>
            <a:pPr>
              <a:buNone/>
            </a:pPr>
            <a:r>
              <a:rPr lang="en-US">
                <a:ea typeface="+mn-lt"/>
                <a:cs typeface="+mn-lt"/>
              </a:rPr>
              <a:t>    AbstractEmployee.new_id += 1</a:t>
            </a:r>
            <a:endParaRPr lang="en-US"/>
          </a:p>
          <a:p>
            <a:pPr>
              <a:buNone/>
            </a:pPr>
            <a:endParaRPr lang="en-US"/>
          </a:p>
          <a:p>
            <a:pPr>
              <a:buNone/>
            </a:pPr>
            <a:r>
              <a:rPr lang="en-US">
                <a:ea typeface="+mn-lt"/>
                <a:cs typeface="+mn-lt"/>
              </a:rPr>
              <a:t>  @abstractmethod</a:t>
            </a:r>
            <a:endParaRPr lang="en-US"/>
          </a:p>
          <a:p>
            <a:pPr>
              <a:buNone/>
            </a:pPr>
            <a:r>
              <a:rPr lang="en-US">
                <a:ea typeface="+mn-lt"/>
                <a:cs typeface="+mn-lt"/>
              </a:rPr>
              <a:t>  def say_id(self):</a:t>
            </a:r>
            <a:endParaRPr lang="en-US"/>
          </a:p>
          <a:p>
            <a:pPr>
              <a:buNone/>
            </a:pPr>
            <a:r>
              <a:rPr lang="en-US">
                <a:ea typeface="+mn-lt"/>
                <a:cs typeface="+mn-lt"/>
              </a:rPr>
              <a:t>    pass</a:t>
            </a:r>
            <a:endParaRPr lang="en-US"/>
          </a:p>
          <a:p>
            <a:pPr>
              <a:buNone/>
            </a:pPr>
            <a:endParaRPr lang="en-US"/>
          </a:p>
          <a:p>
            <a:pPr>
              <a:buNone/>
            </a:pPr>
            <a:r>
              <a:rPr lang="en-US">
                <a:ea typeface="+mn-lt"/>
                <a:cs typeface="+mn-lt"/>
              </a:rPr>
              <a:t># Write your code below</a:t>
            </a:r>
            <a:endParaRPr lang="en-US"/>
          </a:p>
          <a:p>
            <a:pPr>
              <a:buNone/>
            </a:pPr>
            <a:r>
              <a:rPr lang="en-US">
                <a:ea typeface="+mn-lt"/>
                <a:cs typeface="+mn-lt"/>
              </a:rPr>
              <a:t>class Employee():</a:t>
            </a:r>
            <a:endParaRPr lang="en-US"/>
          </a:p>
          <a:p>
            <a:pPr>
              <a:buNone/>
            </a:pPr>
            <a:r>
              <a:rPr lang="en-US">
                <a:ea typeface="+mn-lt"/>
                <a:cs typeface="+mn-lt"/>
              </a:rPr>
              <a:t>    pass</a:t>
            </a:r>
            <a:endParaRPr lang="en-US"/>
          </a:p>
          <a:p>
            <a:pPr>
              <a:buNone/>
            </a:pPr>
            <a:endParaRPr lang="en-US"/>
          </a:p>
          <a:p>
            <a:pPr>
              <a:buNone/>
            </a:pPr>
            <a:r>
              <a:rPr lang="en-US">
                <a:ea typeface="+mn-lt"/>
                <a:cs typeface="+mn-lt"/>
              </a:rPr>
              <a:t>e1 = Employee()</a:t>
            </a:r>
            <a:endParaRPr lang="en-US"/>
          </a:p>
          <a:p>
            <a:pPr marL="0" indent="0">
              <a:buNone/>
            </a:pPr>
            <a:r>
              <a:rPr lang="en-US">
                <a:ea typeface="+mn-lt"/>
                <a:cs typeface="+mn-lt"/>
              </a:rPr>
              <a:t>e1.say_id()</a:t>
            </a:r>
            <a:endParaRPr lang="en-US"/>
          </a:p>
        </p:txBody>
      </p:sp>
    </p:spTree>
    <p:extLst>
      <p:ext uri="{BB962C8B-B14F-4D97-AF65-F5344CB8AC3E}">
        <p14:creationId xmlns:p14="http://schemas.microsoft.com/office/powerpoint/2010/main" val="2851345319"/>
      </p:ext>
    </p:extLst>
  </p:cSld>
  <p:clrMapOvr>
    <a:masterClrMapping/>
  </p:clrMapOvr>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BDD7-8AEC-73CE-46EB-DC9AAD3C8B48}"/>
              </a:ext>
            </a:extLst>
          </p:cNvPr>
          <p:cNvSpPr>
            <a:spLocks noGrp="1"/>
          </p:cNvSpPr>
          <p:nvPr>
            <p:ph type="title"/>
          </p:nvPr>
        </p:nvSpPr>
        <p:spPr/>
        <p:txBody>
          <a:bodyPr/>
          <a:lstStyle/>
          <a:p>
            <a:r>
              <a:rPr lang="en-US" err="1">
                <a:ea typeface="Calibri Light"/>
                <a:cs typeface="Calibri Light"/>
              </a:rPr>
              <a:t>Papildus</a:t>
            </a:r>
            <a:r>
              <a:rPr lang="en-US">
                <a:ea typeface="Calibri Light"/>
                <a:cs typeface="Calibri Light"/>
              </a:rPr>
              <a:t> </a:t>
            </a:r>
            <a:r>
              <a:rPr lang="en-US" err="1">
                <a:ea typeface="Calibri Light"/>
                <a:cs typeface="Calibri Light"/>
              </a:rPr>
              <a:t>uzdevums</a:t>
            </a:r>
            <a:r>
              <a:rPr lang="en-US">
                <a:ea typeface="Calibri Light"/>
                <a:cs typeface="Calibri Light"/>
              </a:rPr>
              <a:t> </a:t>
            </a:r>
            <a:r>
              <a:rPr lang="en-US" err="1">
                <a:ea typeface="Calibri Light"/>
                <a:cs typeface="Calibri Light"/>
              </a:rPr>
              <a:t>abstrakcijā</a:t>
            </a:r>
            <a:endParaRPr lang="en-US" err="1"/>
          </a:p>
        </p:txBody>
      </p:sp>
      <p:sp>
        <p:nvSpPr>
          <p:cNvPr id="3" name="Content Placeholder 2">
            <a:extLst>
              <a:ext uri="{FF2B5EF4-FFF2-40B4-BE49-F238E27FC236}">
                <a16:creationId xmlns:a16="http://schemas.microsoft.com/office/drawing/2014/main" id="{7BFB3037-6E04-4616-E86C-B7DA655ACDCD}"/>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hlinkClick r:id="rId2"/>
              </a:rPr>
              <a:t>Uzdevums</a:t>
            </a:r>
          </a:p>
        </p:txBody>
      </p:sp>
    </p:spTree>
    <p:extLst>
      <p:ext uri="{BB962C8B-B14F-4D97-AF65-F5344CB8AC3E}">
        <p14:creationId xmlns:p14="http://schemas.microsoft.com/office/powerpoint/2010/main" val="2778612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EBA40-59E4-0F47-4868-AED18F0D9E38}"/>
              </a:ext>
            </a:extLst>
          </p:cNvPr>
          <p:cNvSpPr>
            <a:spLocks noGrp="1"/>
          </p:cNvSpPr>
          <p:nvPr>
            <p:ph type="title"/>
          </p:nvPr>
        </p:nvSpPr>
        <p:spPr/>
        <p:txBody>
          <a:bodyPr/>
          <a:lstStyle/>
          <a:p>
            <a:r>
              <a:rPr lang="en-US">
                <a:ea typeface="Calibri Light"/>
                <a:cs typeface="Calibri Light"/>
              </a:rPr>
              <a:t>OOP </a:t>
            </a:r>
            <a:r>
              <a:rPr lang="en-US" err="1">
                <a:ea typeface="Calibri Light"/>
                <a:cs typeface="Calibri Light"/>
              </a:rPr>
              <a:t>Stūrakmens</a:t>
            </a:r>
            <a:r>
              <a:rPr lang="en-US">
                <a:ea typeface="Calibri Light"/>
                <a:cs typeface="Calibri Light"/>
              </a:rPr>
              <a:t> - </a:t>
            </a:r>
            <a:r>
              <a:rPr lang="en-US" err="1">
                <a:ea typeface="Calibri Light"/>
                <a:cs typeface="Calibri Light"/>
              </a:rPr>
              <a:t>Inkapsulācija</a:t>
            </a:r>
            <a:endParaRPr lang="en-US" err="1"/>
          </a:p>
        </p:txBody>
      </p:sp>
      <p:pic>
        <p:nvPicPr>
          <p:cNvPr id="4" name="Content Placeholder 3" descr="A white background with black text&#10;&#10;Description automatically generated">
            <a:extLst>
              <a:ext uri="{FF2B5EF4-FFF2-40B4-BE49-F238E27FC236}">
                <a16:creationId xmlns:a16="http://schemas.microsoft.com/office/drawing/2014/main" id="{1978995D-53D3-8B87-59F0-FD6B438E88A2}"/>
              </a:ext>
            </a:extLst>
          </p:cNvPr>
          <p:cNvPicPr>
            <a:picLocks noGrp="1" noChangeAspect="1"/>
          </p:cNvPicPr>
          <p:nvPr>
            <p:ph idx="1"/>
          </p:nvPr>
        </p:nvPicPr>
        <p:blipFill>
          <a:blip r:embed="rId2"/>
          <a:stretch>
            <a:fillRect/>
          </a:stretch>
        </p:blipFill>
        <p:spPr>
          <a:xfrm>
            <a:off x="1490016" y="2182682"/>
            <a:ext cx="9211968" cy="3269662"/>
          </a:xfrm>
        </p:spPr>
      </p:pic>
    </p:spTree>
    <p:extLst>
      <p:ext uri="{BB962C8B-B14F-4D97-AF65-F5344CB8AC3E}">
        <p14:creationId xmlns:p14="http://schemas.microsoft.com/office/powerpoint/2010/main" val="1910603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text on a white background&#10;&#10;Description automatically generated">
            <a:extLst>
              <a:ext uri="{FF2B5EF4-FFF2-40B4-BE49-F238E27FC236}">
                <a16:creationId xmlns:a16="http://schemas.microsoft.com/office/drawing/2014/main" id="{C07880C5-DBEF-0095-E48C-E0374248DD73}"/>
              </a:ext>
            </a:extLst>
          </p:cNvPr>
          <p:cNvPicPr>
            <a:picLocks noChangeAspect="1"/>
          </p:cNvPicPr>
          <p:nvPr/>
        </p:nvPicPr>
        <p:blipFill>
          <a:blip r:embed="rId2"/>
          <a:stretch>
            <a:fillRect/>
          </a:stretch>
        </p:blipFill>
        <p:spPr>
          <a:xfrm>
            <a:off x="1250043" y="1849038"/>
            <a:ext cx="9746342" cy="3486495"/>
          </a:xfrm>
          <a:prstGeom prst="rect">
            <a:avLst/>
          </a:prstGeom>
        </p:spPr>
      </p:pic>
    </p:spTree>
    <p:extLst>
      <p:ext uri="{BB962C8B-B14F-4D97-AF65-F5344CB8AC3E}">
        <p14:creationId xmlns:p14="http://schemas.microsoft.com/office/powerpoint/2010/main" val="24747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3DAC6-E67E-621A-D577-1E8EEC7D839B}"/>
              </a:ext>
            </a:extLst>
          </p:cNvPr>
          <p:cNvSpPr>
            <a:spLocks noGrp="1"/>
          </p:cNvSpPr>
          <p:nvPr>
            <p:ph type="title"/>
          </p:nvPr>
        </p:nvSpPr>
        <p:spPr/>
        <p:txBody>
          <a:bodyPr/>
          <a:lstStyle/>
          <a:p>
            <a:r>
              <a:rPr lang="en-US">
                <a:ea typeface="Calibri Light"/>
                <a:cs typeface="Calibri Light"/>
              </a:rPr>
              <a:t>OOP </a:t>
            </a:r>
            <a:r>
              <a:rPr lang="en-US" err="1">
                <a:ea typeface="Calibri Light"/>
                <a:cs typeface="Calibri Light"/>
              </a:rPr>
              <a:t>pārskats</a:t>
            </a:r>
            <a:r>
              <a:rPr lang="en-US">
                <a:ea typeface="Calibri Light"/>
                <a:cs typeface="Calibri Light"/>
              </a:rPr>
              <a:t> par </a:t>
            </a:r>
            <a:r>
              <a:rPr lang="en-US" err="1">
                <a:ea typeface="Calibri Light"/>
                <a:cs typeface="Calibri Light"/>
              </a:rPr>
              <a:t>pamata</a:t>
            </a:r>
            <a:r>
              <a:rPr lang="en-US">
                <a:ea typeface="Calibri Light"/>
                <a:cs typeface="Calibri Light"/>
              </a:rPr>
              <a:t> </a:t>
            </a:r>
            <a:r>
              <a:rPr lang="en-US" err="1">
                <a:ea typeface="Calibri Light"/>
                <a:cs typeface="Calibri Light"/>
              </a:rPr>
              <a:t>jēdzieniem</a:t>
            </a:r>
            <a:endParaRPr lang="en-US" err="1"/>
          </a:p>
        </p:txBody>
      </p:sp>
      <p:sp>
        <p:nvSpPr>
          <p:cNvPr id="3" name="Content Placeholder 2">
            <a:extLst>
              <a:ext uri="{FF2B5EF4-FFF2-40B4-BE49-F238E27FC236}">
                <a16:creationId xmlns:a16="http://schemas.microsoft.com/office/drawing/2014/main" id="{A2F165D1-F800-66FC-A344-3F4AB75B2A77}"/>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Paštests</a:t>
            </a:r>
            <a:endParaRPr lang="en-US"/>
          </a:p>
        </p:txBody>
      </p:sp>
    </p:spTree>
    <p:extLst>
      <p:ext uri="{BB962C8B-B14F-4D97-AF65-F5344CB8AC3E}">
        <p14:creationId xmlns:p14="http://schemas.microsoft.com/office/powerpoint/2010/main" val="2170459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19441DE-ED2C-82B9-78DC-B5D9C2C0B5BA}"/>
              </a:ext>
            </a:extLst>
          </p:cNvPr>
          <p:cNvPicPr>
            <a:picLocks noChangeAspect="1"/>
          </p:cNvPicPr>
          <p:nvPr/>
        </p:nvPicPr>
        <p:blipFill>
          <a:blip r:embed="rId2"/>
          <a:stretch>
            <a:fillRect/>
          </a:stretch>
        </p:blipFill>
        <p:spPr>
          <a:xfrm>
            <a:off x="1440985" y="1644767"/>
            <a:ext cx="9310914" cy="3581300"/>
          </a:xfrm>
          <a:prstGeom prst="rect">
            <a:avLst/>
          </a:prstGeom>
        </p:spPr>
      </p:pic>
    </p:spTree>
    <p:extLst>
      <p:ext uri="{BB962C8B-B14F-4D97-AF65-F5344CB8AC3E}">
        <p14:creationId xmlns:p14="http://schemas.microsoft.com/office/powerpoint/2010/main" val="2520815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B0CF-E90C-CC5A-DA61-A5DE380118C4}"/>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22. </a:t>
            </a:r>
            <a:r>
              <a:rPr lang="en-US" err="1">
                <a:ea typeface="Calibri Light"/>
                <a:cs typeface="Calibri Light"/>
              </a:rPr>
              <a:t>uzdevums</a:t>
            </a:r>
            <a:endParaRPr lang="en-US" err="1"/>
          </a:p>
        </p:txBody>
      </p:sp>
      <p:pic>
        <p:nvPicPr>
          <p:cNvPr id="4" name="Content Placeholder 3" descr="A screenshot of a computer program&#10;&#10;Description automatically generated">
            <a:extLst>
              <a:ext uri="{FF2B5EF4-FFF2-40B4-BE49-F238E27FC236}">
                <a16:creationId xmlns:a16="http://schemas.microsoft.com/office/drawing/2014/main" id="{5F4FF26D-BFC0-1418-9AD8-5ACF282C5780}"/>
              </a:ext>
            </a:extLst>
          </p:cNvPr>
          <p:cNvPicPr>
            <a:picLocks noGrp="1" noChangeAspect="1"/>
          </p:cNvPicPr>
          <p:nvPr>
            <p:ph idx="1"/>
          </p:nvPr>
        </p:nvPicPr>
        <p:blipFill>
          <a:blip r:embed="rId2"/>
          <a:stretch>
            <a:fillRect/>
          </a:stretch>
        </p:blipFill>
        <p:spPr>
          <a:xfrm>
            <a:off x="566057" y="2133567"/>
            <a:ext cx="11250385" cy="3490522"/>
          </a:xfrm>
        </p:spPr>
      </p:pic>
    </p:spTree>
    <p:extLst>
      <p:ext uri="{BB962C8B-B14F-4D97-AF65-F5344CB8AC3E}">
        <p14:creationId xmlns:p14="http://schemas.microsoft.com/office/powerpoint/2010/main" val="3432579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1C40-26A8-3E47-3837-87FE560391E8}"/>
              </a:ext>
            </a:extLst>
          </p:cNvPr>
          <p:cNvSpPr>
            <a:spLocks noGrp="1"/>
          </p:cNvSpPr>
          <p:nvPr>
            <p:ph type="title"/>
          </p:nvPr>
        </p:nvSpPr>
        <p:spPr/>
        <p:txBody>
          <a:bodyPr/>
          <a:lstStyle/>
          <a:p>
            <a:r>
              <a:rPr lang="en-US" err="1">
                <a:ea typeface="Calibri Light"/>
                <a:cs typeface="Calibri Light"/>
              </a:rPr>
              <a:t>Sagatave</a:t>
            </a:r>
            <a:r>
              <a:rPr lang="en-US">
                <a:ea typeface="Calibri Light"/>
                <a:cs typeface="Calibri Light"/>
              </a:rPr>
              <a:t> 22. </a:t>
            </a:r>
            <a:r>
              <a:rPr lang="en-US" err="1">
                <a:ea typeface="Calibri Light"/>
                <a:cs typeface="Calibri Light"/>
              </a:rPr>
              <a:t>uzdevumam</a:t>
            </a:r>
            <a:endParaRPr lang="en-US" err="1"/>
          </a:p>
        </p:txBody>
      </p:sp>
      <p:pic>
        <p:nvPicPr>
          <p:cNvPr id="4" name="Picture 3" descr="A computer screen with text&#10;&#10;Description automatically generated">
            <a:extLst>
              <a:ext uri="{FF2B5EF4-FFF2-40B4-BE49-F238E27FC236}">
                <a16:creationId xmlns:a16="http://schemas.microsoft.com/office/drawing/2014/main" id="{3D318ED4-35C6-725B-51DF-5ACADEDC31AC}"/>
              </a:ext>
            </a:extLst>
          </p:cNvPr>
          <p:cNvPicPr>
            <a:picLocks noChangeAspect="1"/>
          </p:cNvPicPr>
          <p:nvPr/>
        </p:nvPicPr>
        <p:blipFill>
          <a:blip r:embed="rId2"/>
          <a:stretch>
            <a:fillRect/>
          </a:stretch>
        </p:blipFill>
        <p:spPr>
          <a:xfrm>
            <a:off x="2271486" y="1898424"/>
            <a:ext cx="4383314" cy="3469367"/>
          </a:xfrm>
          <a:prstGeom prst="rect">
            <a:avLst/>
          </a:prstGeom>
        </p:spPr>
      </p:pic>
    </p:spTree>
    <p:extLst>
      <p:ext uri="{BB962C8B-B14F-4D97-AF65-F5344CB8AC3E}">
        <p14:creationId xmlns:p14="http://schemas.microsoft.com/office/powerpoint/2010/main" val="21479727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FF007-9D3B-C142-D125-335F21935F36}"/>
              </a:ext>
            </a:extLst>
          </p:cNvPr>
          <p:cNvSpPr>
            <a:spLocks noGrp="1"/>
          </p:cNvSpPr>
          <p:nvPr>
            <p:ph type="title"/>
          </p:nvPr>
        </p:nvSpPr>
        <p:spPr/>
        <p:txBody>
          <a:bodyPr/>
          <a:lstStyle/>
          <a:p>
            <a:r>
              <a:rPr lang="en-US">
                <a:ea typeface="Calibri Light"/>
                <a:cs typeface="Calibri Light"/>
              </a:rPr>
              <a:t>Getters, setters, </a:t>
            </a:r>
            <a:r>
              <a:rPr lang="en-US" err="1">
                <a:ea typeface="Calibri Light"/>
                <a:cs typeface="Calibri Light"/>
              </a:rPr>
              <a:t>deleters</a:t>
            </a:r>
            <a:endParaRPr lang="en-US" err="1"/>
          </a:p>
        </p:txBody>
      </p:sp>
      <p:pic>
        <p:nvPicPr>
          <p:cNvPr id="4" name="Content Placeholder 3" descr="A screenshot of a computer program&#10;&#10;Description automatically generated">
            <a:extLst>
              <a:ext uri="{FF2B5EF4-FFF2-40B4-BE49-F238E27FC236}">
                <a16:creationId xmlns:a16="http://schemas.microsoft.com/office/drawing/2014/main" id="{BB8C5B75-DA1A-9E32-9C5C-28E7CDB1B81D}"/>
              </a:ext>
            </a:extLst>
          </p:cNvPr>
          <p:cNvPicPr>
            <a:picLocks noGrp="1" noChangeAspect="1"/>
          </p:cNvPicPr>
          <p:nvPr>
            <p:ph idx="1"/>
          </p:nvPr>
        </p:nvPicPr>
        <p:blipFill>
          <a:blip r:embed="rId2"/>
          <a:stretch>
            <a:fillRect/>
          </a:stretch>
        </p:blipFill>
        <p:spPr>
          <a:xfrm>
            <a:off x="2556898" y="1344839"/>
            <a:ext cx="5672132" cy="5376409"/>
          </a:xfrm>
        </p:spPr>
      </p:pic>
    </p:spTree>
    <p:extLst>
      <p:ext uri="{BB962C8B-B14F-4D97-AF65-F5344CB8AC3E}">
        <p14:creationId xmlns:p14="http://schemas.microsoft.com/office/powerpoint/2010/main" val="23740756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986ABDF5-96A6-9886-0AB1-F81A631EB0D5}"/>
              </a:ext>
            </a:extLst>
          </p:cNvPr>
          <p:cNvPicPr>
            <a:picLocks noChangeAspect="1"/>
          </p:cNvPicPr>
          <p:nvPr/>
        </p:nvPicPr>
        <p:blipFill>
          <a:blip r:embed="rId2"/>
          <a:stretch>
            <a:fillRect/>
          </a:stretch>
        </p:blipFill>
        <p:spPr>
          <a:xfrm>
            <a:off x="1449614" y="1371192"/>
            <a:ext cx="8884557" cy="4115616"/>
          </a:xfrm>
          <a:prstGeom prst="rect">
            <a:avLst/>
          </a:prstGeom>
        </p:spPr>
      </p:pic>
    </p:spTree>
    <p:extLst>
      <p:ext uri="{BB962C8B-B14F-4D97-AF65-F5344CB8AC3E}">
        <p14:creationId xmlns:p14="http://schemas.microsoft.com/office/powerpoint/2010/main" val="7007030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DB1F-2835-4AD6-B9E7-3C6F17CC01BC}"/>
              </a:ext>
            </a:extLst>
          </p:cNvPr>
          <p:cNvSpPr>
            <a:spLocks noGrp="1"/>
          </p:cNvSpPr>
          <p:nvPr>
            <p:ph type="title"/>
          </p:nvPr>
        </p:nvSpPr>
        <p:spPr/>
        <p:txBody>
          <a:bodyPr/>
          <a:lstStyle/>
          <a:p>
            <a:r>
              <a:rPr lang="en-US" err="1">
                <a:ea typeface="Calibri Light"/>
                <a:cs typeface="Calibri Light"/>
              </a:rPr>
              <a:t>Praktiskais</a:t>
            </a:r>
            <a:r>
              <a:rPr lang="en-US">
                <a:ea typeface="Calibri Light"/>
                <a:cs typeface="Calibri Light"/>
              </a:rPr>
              <a:t> 23. </a:t>
            </a:r>
            <a:r>
              <a:rPr lang="en-US" err="1">
                <a:ea typeface="Calibri Light"/>
                <a:cs typeface="Calibri Light"/>
              </a:rPr>
              <a:t>uzdevums</a:t>
            </a:r>
            <a:endParaRPr lang="en-US" err="1"/>
          </a:p>
        </p:txBody>
      </p:sp>
      <p:pic>
        <p:nvPicPr>
          <p:cNvPr id="4" name="Content Placeholder 3" descr="A screenshot of a computer&#10;&#10;Description automatically generated">
            <a:extLst>
              <a:ext uri="{FF2B5EF4-FFF2-40B4-BE49-F238E27FC236}">
                <a16:creationId xmlns:a16="http://schemas.microsoft.com/office/drawing/2014/main" id="{05CAAD9E-4F96-3227-25CC-A027DC23EB57}"/>
              </a:ext>
            </a:extLst>
          </p:cNvPr>
          <p:cNvPicPr>
            <a:picLocks noGrp="1" noChangeAspect="1"/>
          </p:cNvPicPr>
          <p:nvPr>
            <p:ph idx="1"/>
          </p:nvPr>
        </p:nvPicPr>
        <p:blipFill>
          <a:blip r:embed="rId2"/>
          <a:stretch>
            <a:fillRect/>
          </a:stretch>
        </p:blipFill>
        <p:spPr>
          <a:xfrm>
            <a:off x="203200" y="1883248"/>
            <a:ext cx="11776528" cy="3728089"/>
          </a:xfrm>
        </p:spPr>
      </p:pic>
    </p:spTree>
    <p:extLst>
      <p:ext uri="{BB962C8B-B14F-4D97-AF65-F5344CB8AC3E}">
        <p14:creationId xmlns:p14="http://schemas.microsoft.com/office/powerpoint/2010/main" val="1859272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961C-0F7D-9DED-3650-ADD673227A01}"/>
              </a:ext>
            </a:extLst>
          </p:cNvPr>
          <p:cNvSpPr>
            <a:spLocks noGrp="1"/>
          </p:cNvSpPr>
          <p:nvPr>
            <p:ph type="title"/>
          </p:nvPr>
        </p:nvSpPr>
        <p:spPr/>
        <p:txBody>
          <a:bodyPr/>
          <a:lstStyle/>
          <a:p>
            <a:r>
              <a:rPr lang="en-US" err="1">
                <a:ea typeface="Calibri Light"/>
                <a:cs typeface="Calibri Light"/>
              </a:rPr>
              <a:t>Sagatave</a:t>
            </a:r>
            <a:r>
              <a:rPr lang="en-US">
                <a:ea typeface="Calibri Light"/>
                <a:cs typeface="Calibri Light"/>
              </a:rPr>
              <a:t> 23. </a:t>
            </a:r>
            <a:r>
              <a:rPr lang="en-US" err="1">
                <a:ea typeface="Calibri Light"/>
                <a:cs typeface="Calibri Light"/>
              </a:rPr>
              <a:t>uzdevumam</a:t>
            </a:r>
            <a:endParaRPr lang="en-US" err="1"/>
          </a:p>
        </p:txBody>
      </p:sp>
      <p:sp>
        <p:nvSpPr>
          <p:cNvPr id="3" name="Content Placeholder 2">
            <a:extLst>
              <a:ext uri="{FF2B5EF4-FFF2-40B4-BE49-F238E27FC236}">
                <a16:creationId xmlns:a16="http://schemas.microsoft.com/office/drawing/2014/main" id="{9BF60B1B-283B-2ABC-C036-04BA494BA06C}"/>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https://github.com/edvardsbukovskis/Programmesana_II/blob/main/Uzdevumi/getters_setters_deleters.txt</a:t>
            </a:r>
            <a:endParaRPr lang="en-US">
              <a:ea typeface="+mn-lt"/>
              <a:cs typeface="+mn-lt"/>
            </a:endParaRPr>
          </a:p>
        </p:txBody>
      </p:sp>
    </p:spTree>
    <p:extLst>
      <p:ext uri="{BB962C8B-B14F-4D97-AF65-F5344CB8AC3E}">
        <p14:creationId xmlns:p14="http://schemas.microsoft.com/office/powerpoint/2010/main" val="11260154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63B1-7A19-9605-DBFC-A7E4ACA69C7E}"/>
              </a:ext>
            </a:extLst>
          </p:cNvPr>
          <p:cNvSpPr>
            <a:spLocks noGrp="1"/>
          </p:cNvSpPr>
          <p:nvPr>
            <p:ph type="title"/>
          </p:nvPr>
        </p:nvSpPr>
        <p:spPr/>
        <p:txBody>
          <a:bodyPr/>
          <a:lstStyle/>
          <a:p>
            <a:r>
              <a:rPr lang="en-US" err="1">
                <a:ea typeface="Calibri Light"/>
                <a:cs typeface="Calibri Light"/>
              </a:rPr>
              <a:t>Kontroltests</a:t>
            </a:r>
            <a:endParaRPr lang="en-US" err="1"/>
          </a:p>
        </p:txBody>
      </p:sp>
      <p:pic>
        <p:nvPicPr>
          <p:cNvPr id="4" name="Picture 3" descr="A screenshot of a computer program&#10;&#10;Description automatically generated">
            <a:extLst>
              <a:ext uri="{FF2B5EF4-FFF2-40B4-BE49-F238E27FC236}">
                <a16:creationId xmlns:a16="http://schemas.microsoft.com/office/drawing/2014/main" id="{08659DF2-B663-AF0E-6664-3C6F9D86DE29}"/>
              </a:ext>
            </a:extLst>
          </p:cNvPr>
          <p:cNvPicPr>
            <a:picLocks noChangeAspect="1"/>
          </p:cNvPicPr>
          <p:nvPr/>
        </p:nvPicPr>
        <p:blipFill>
          <a:blip r:embed="rId2"/>
          <a:stretch>
            <a:fillRect/>
          </a:stretch>
        </p:blipFill>
        <p:spPr>
          <a:xfrm>
            <a:off x="1558807" y="1874019"/>
            <a:ext cx="9638829" cy="3768480"/>
          </a:xfrm>
          <a:prstGeom prst="rect">
            <a:avLst/>
          </a:prstGeom>
        </p:spPr>
      </p:pic>
    </p:spTree>
    <p:extLst>
      <p:ext uri="{BB962C8B-B14F-4D97-AF65-F5344CB8AC3E}">
        <p14:creationId xmlns:p14="http://schemas.microsoft.com/office/powerpoint/2010/main" val="1923694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83B3B4B-E631-F35D-3B19-DAD88F6A85AF}"/>
              </a:ext>
            </a:extLst>
          </p:cNvPr>
          <p:cNvPicPr>
            <a:picLocks noChangeAspect="1"/>
          </p:cNvPicPr>
          <p:nvPr/>
        </p:nvPicPr>
        <p:blipFill>
          <a:blip r:embed="rId2"/>
          <a:stretch>
            <a:fillRect/>
          </a:stretch>
        </p:blipFill>
        <p:spPr>
          <a:xfrm>
            <a:off x="1758042" y="1747270"/>
            <a:ext cx="8485414" cy="3490460"/>
          </a:xfrm>
          <a:prstGeom prst="rect">
            <a:avLst/>
          </a:prstGeom>
        </p:spPr>
      </p:pic>
    </p:spTree>
    <p:extLst>
      <p:ext uri="{BB962C8B-B14F-4D97-AF65-F5344CB8AC3E}">
        <p14:creationId xmlns:p14="http://schemas.microsoft.com/office/powerpoint/2010/main" val="31621096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E83D780-93CF-8588-43D5-A89FE683229E}"/>
              </a:ext>
            </a:extLst>
          </p:cNvPr>
          <p:cNvPicPr>
            <a:picLocks noChangeAspect="1"/>
          </p:cNvPicPr>
          <p:nvPr/>
        </p:nvPicPr>
        <p:blipFill>
          <a:blip r:embed="rId2"/>
          <a:stretch>
            <a:fillRect/>
          </a:stretch>
        </p:blipFill>
        <p:spPr>
          <a:xfrm>
            <a:off x="660400" y="1562907"/>
            <a:ext cx="10871199" cy="4167615"/>
          </a:xfrm>
          <a:prstGeom prst="rect">
            <a:avLst/>
          </a:prstGeom>
        </p:spPr>
      </p:pic>
    </p:spTree>
    <p:extLst>
      <p:ext uri="{BB962C8B-B14F-4D97-AF65-F5344CB8AC3E}">
        <p14:creationId xmlns:p14="http://schemas.microsoft.com/office/powerpoint/2010/main" val="2152169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E59A-8C7D-41DC-9A52-59A805D8B584}"/>
              </a:ext>
            </a:extLst>
          </p:cNvPr>
          <p:cNvSpPr>
            <a:spLocks noGrp="1"/>
          </p:cNvSpPr>
          <p:nvPr>
            <p:ph type="title"/>
          </p:nvPr>
        </p:nvSpPr>
        <p:spPr/>
        <p:txBody>
          <a:bodyPr/>
          <a:lstStyle/>
          <a:p>
            <a:r>
              <a:rPr lang="lv-LV"/>
              <a:t>Apskati kodu, identificē katru OOP stūrakmeni.</a:t>
            </a:r>
          </a:p>
        </p:txBody>
      </p:sp>
      <p:sp>
        <p:nvSpPr>
          <p:cNvPr id="3" name="Content Placeholder 2">
            <a:extLst>
              <a:ext uri="{FF2B5EF4-FFF2-40B4-BE49-F238E27FC236}">
                <a16:creationId xmlns:a16="http://schemas.microsoft.com/office/drawing/2014/main" id="{160FFAF3-3DDB-4D83-BEC2-0193BAEF89E3}"/>
              </a:ext>
            </a:extLst>
          </p:cNvPr>
          <p:cNvSpPr>
            <a:spLocks noGrp="1"/>
          </p:cNvSpPr>
          <p:nvPr>
            <p:ph idx="1"/>
          </p:nvPr>
        </p:nvSpPr>
        <p:spPr/>
        <p:txBody>
          <a:bodyPr/>
          <a:lstStyle/>
          <a:p>
            <a:pPr marL="0" indent="0">
              <a:buNone/>
            </a:pPr>
            <a:r>
              <a:rPr lang="lv-LV">
                <a:hlinkClick r:id="rId2"/>
              </a:rPr>
              <a:t>https://github.com/edvardsbukovskis/Programmesana_II/blob/7afcce462f3dab6864aabbdf8c3ca7b160ce2417/stundas_darbs/oop1_script.py</a:t>
            </a:r>
            <a:endParaRPr lang="lv-LV"/>
          </a:p>
        </p:txBody>
      </p:sp>
    </p:spTree>
    <p:extLst>
      <p:ext uri="{BB962C8B-B14F-4D97-AF65-F5344CB8AC3E}">
        <p14:creationId xmlns:p14="http://schemas.microsoft.com/office/powerpoint/2010/main" val="41130372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2E7981B-D0B2-A6DE-1438-823D3FED57DF}"/>
              </a:ext>
            </a:extLst>
          </p:cNvPr>
          <p:cNvPicPr>
            <a:picLocks noChangeAspect="1"/>
          </p:cNvPicPr>
          <p:nvPr/>
        </p:nvPicPr>
        <p:blipFill>
          <a:blip r:embed="rId2"/>
          <a:stretch>
            <a:fillRect/>
          </a:stretch>
        </p:blipFill>
        <p:spPr>
          <a:xfrm>
            <a:off x="678543" y="1343903"/>
            <a:ext cx="10834914" cy="4161121"/>
          </a:xfrm>
          <a:prstGeom prst="rect">
            <a:avLst/>
          </a:prstGeom>
        </p:spPr>
      </p:pic>
    </p:spTree>
    <p:extLst>
      <p:ext uri="{BB962C8B-B14F-4D97-AF65-F5344CB8AC3E}">
        <p14:creationId xmlns:p14="http://schemas.microsoft.com/office/powerpoint/2010/main" val="36072439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BFC048C3-F639-3500-2770-4B1D9FC8FA1A}"/>
              </a:ext>
            </a:extLst>
          </p:cNvPr>
          <p:cNvPicPr>
            <a:picLocks noGrp="1" noChangeAspect="1"/>
          </p:cNvPicPr>
          <p:nvPr>
            <p:ph idx="1"/>
          </p:nvPr>
        </p:nvPicPr>
        <p:blipFill>
          <a:blip r:embed="rId2"/>
          <a:stretch>
            <a:fillRect/>
          </a:stretch>
        </p:blipFill>
        <p:spPr>
          <a:xfrm>
            <a:off x="457426" y="1094127"/>
            <a:ext cx="11513003" cy="4771117"/>
          </a:xfrm>
        </p:spPr>
      </p:pic>
    </p:spTree>
    <p:extLst>
      <p:ext uri="{BB962C8B-B14F-4D97-AF65-F5344CB8AC3E}">
        <p14:creationId xmlns:p14="http://schemas.microsoft.com/office/powerpoint/2010/main" val="15619296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60F2E77-9DF0-2E03-D7F4-22F36516D8C6}"/>
              </a:ext>
            </a:extLst>
          </p:cNvPr>
          <p:cNvPicPr>
            <a:picLocks noChangeAspect="1"/>
          </p:cNvPicPr>
          <p:nvPr/>
        </p:nvPicPr>
        <p:blipFill>
          <a:blip r:embed="rId2"/>
          <a:stretch>
            <a:fillRect/>
          </a:stretch>
        </p:blipFill>
        <p:spPr>
          <a:xfrm>
            <a:off x="660400" y="1518239"/>
            <a:ext cx="10871199" cy="4238805"/>
          </a:xfrm>
          <a:prstGeom prst="rect">
            <a:avLst/>
          </a:prstGeom>
        </p:spPr>
      </p:pic>
    </p:spTree>
    <p:extLst>
      <p:ext uri="{BB962C8B-B14F-4D97-AF65-F5344CB8AC3E}">
        <p14:creationId xmlns:p14="http://schemas.microsoft.com/office/powerpoint/2010/main" val="41371871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54F1-8221-205E-BAB8-AC7CAA738C9F}"/>
              </a:ext>
            </a:extLst>
          </p:cNvPr>
          <p:cNvSpPr>
            <a:spLocks noGrp="1"/>
          </p:cNvSpPr>
          <p:nvPr>
            <p:ph type="title"/>
          </p:nvPr>
        </p:nvSpPr>
        <p:spPr/>
        <p:txBody>
          <a:bodyPr/>
          <a:lstStyle/>
          <a:p>
            <a:r>
              <a:rPr lang="en-US" err="1">
                <a:ea typeface="Calibri Light"/>
                <a:cs typeface="Calibri Light"/>
              </a:rPr>
              <a:t>Projekta</a:t>
            </a:r>
            <a:r>
              <a:rPr lang="en-US">
                <a:ea typeface="Calibri Light"/>
                <a:cs typeface="Calibri Light"/>
              </a:rPr>
              <a:t> </a:t>
            </a:r>
            <a:r>
              <a:rPr lang="en-US" err="1">
                <a:ea typeface="Calibri Light"/>
                <a:cs typeface="Calibri Light"/>
              </a:rPr>
              <a:t>darbs</a:t>
            </a:r>
            <a:r>
              <a:rPr lang="en-US">
                <a:ea typeface="Calibri Light"/>
                <a:cs typeface="Calibri Light"/>
              </a:rPr>
              <a:t> </a:t>
            </a:r>
            <a:r>
              <a:rPr lang="en-US" err="1">
                <a:ea typeface="Calibri Light"/>
                <a:cs typeface="Calibri Light"/>
              </a:rPr>
              <a:t>uz</a:t>
            </a:r>
            <a:r>
              <a:rPr lang="en-US">
                <a:ea typeface="Calibri Light"/>
                <a:cs typeface="Calibri Light"/>
              </a:rPr>
              <a:t> </a:t>
            </a:r>
            <a:r>
              <a:rPr lang="en-US" err="1">
                <a:ea typeface="Calibri Light"/>
                <a:cs typeface="Calibri Light"/>
              </a:rPr>
              <a:t>procentu</a:t>
            </a:r>
            <a:r>
              <a:rPr lang="en-US">
                <a:ea typeface="Calibri Light"/>
                <a:cs typeface="Calibri Light"/>
              </a:rPr>
              <a:t> </a:t>
            </a:r>
            <a:r>
              <a:rPr lang="en-US" err="1">
                <a:ea typeface="Calibri Light"/>
                <a:cs typeface="Calibri Light"/>
              </a:rPr>
              <a:t>vērtējumu</a:t>
            </a:r>
            <a:r>
              <a:rPr lang="en-US">
                <a:ea typeface="Calibri Light"/>
                <a:cs typeface="Calibri Light"/>
              </a:rPr>
              <a:t> - </a:t>
            </a:r>
            <a:r>
              <a:rPr lang="en-US" err="1">
                <a:ea typeface="Calibri Light"/>
                <a:cs typeface="Calibri Light"/>
              </a:rPr>
              <a:t>Skolas</a:t>
            </a:r>
            <a:r>
              <a:rPr lang="en-US">
                <a:ea typeface="Calibri Light"/>
                <a:cs typeface="Calibri Light"/>
              </a:rPr>
              <a:t> </a:t>
            </a:r>
            <a:r>
              <a:rPr lang="en-US" err="1">
                <a:ea typeface="Calibri Light"/>
                <a:cs typeface="Calibri Light"/>
              </a:rPr>
              <a:t>katalogs</a:t>
            </a:r>
            <a:endParaRPr lang="en-US" err="1"/>
          </a:p>
        </p:txBody>
      </p:sp>
      <p:pic>
        <p:nvPicPr>
          <p:cNvPr id="4" name="Content Placeholder 3" descr="A white text on a white background&#10;&#10;Description automatically generated">
            <a:extLst>
              <a:ext uri="{FF2B5EF4-FFF2-40B4-BE49-F238E27FC236}">
                <a16:creationId xmlns:a16="http://schemas.microsoft.com/office/drawing/2014/main" id="{7C2832DB-BBE2-9618-AD32-95B1246B30B9}"/>
              </a:ext>
            </a:extLst>
          </p:cNvPr>
          <p:cNvPicPr>
            <a:picLocks noGrp="1" noChangeAspect="1"/>
          </p:cNvPicPr>
          <p:nvPr>
            <p:ph idx="1"/>
          </p:nvPr>
        </p:nvPicPr>
        <p:blipFill>
          <a:blip r:embed="rId2"/>
          <a:stretch>
            <a:fillRect/>
          </a:stretch>
        </p:blipFill>
        <p:spPr>
          <a:xfrm>
            <a:off x="1840366" y="1740921"/>
            <a:ext cx="8384267" cy="4393746"/>
          </a:xfrm>
        </p:spPr>
      </p:pic>
    </p:spTree>
    <p:extLst>
      <p:ext uri="{BB962C8B-B14F-4D97-AF65-F5344CB8AC3E}">
        <p14:creationId xmlns:p14="http://schemas.microsoft.com/office/powerpoint/2010/main" val="3375025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86E587C3-0951-B1C6-770B-4D7B3C13228C}"/>
              </a:ext>
            </a:extLst>
          </p:cNvPr>
          <p:cNvPicPr>
            <a:picLocks noGrp="1" noChangeAspect="1"/>
          </p:cNvPicPr>
          <p:nvPr>
            <p:ph idx="1"/>
          </p:nvPr>
        </p:nvPicPr>
        <p:blipFill>
          <a:blip r:embed="rId2"/>
          <a:stretch>
            <a:fillRect/>
          </a:stretch>
        </p:blipFill>
        <p:spPr>
          <a:xfrm>
            <a:off x="3050218" y="401411"/>
            <a:ext cx="5320491" cy="6056766"/>
          </a:xfrm>
        </p:spPr>
      </p:pic>
    </p:spTree>
    <p:extLst>
      <p:ext uri="{BB962C8B-B14F-4D97-AF65-F5344CB8AC3E}">
        <p14:creationId xmlns:p14="http://schemas.microsoft.com/office/powerpoint/2010/main" val="13709258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A4B53-2128-7EB9-9E57-32C62EB7B2AD}"/>
              </a:ext>
            </a:extLst>
          </p:cNvPr>
          <p:cNvSpPr>
            <a:spLocks noGrp="1"/>
          </p:cNvSpPr>
          <p:nvPr>
            <p:ph type="title"/>
          </p:nvPr>
        </p:nvSpPr>
        <p:spPr/>
        <p:txBody>
          <a:bodyPr/>
          <a:lstStyle/>
          <a:p>
            <a:r>
              <a:rPr lang="en-US" err="1">
                <a:ea typeface="Calibri Light"/>
                <a:cs typeface="Calibri Light"/>
              </a:rPr>
              <a:t>Uzdevuma</a:t>
            </a:r>
            <a:r>
              <a:rPr lang="en-US">
                <a:ea typeface="Calibri Light"/>
                <a:cs typeface="Calibri Light"/>
              </a:rPr>
              <a:t> </a:t>
            </a:r>
            <a:r>
              <a:rPr lang="en-US" err="1">
                <a:ea typeface="Calibri Light"/>
                <a:cs typeface="Calibri Light"/>
              </a:rPr>
              <a:t>nosacījumi</a:t>
            </a:r>
            <a:endParaRPr lang="en-US" err="1"/>
          </a:p>
        </p:txBody>
      </p:sp>
      <p:sp>
        <p:nvSpPr>
          <p:cNvPr id="3" name="Content Placeholder 2">
            <a:extLst>
              <a:ext uri="{FF2B5EF4-FFF2-40B4-BE49-F238E27FC236}">
                <a16:creationId xmlns:a16="http://schemas.microsoft.com/office/drawing/2014/main" id="{0DCEF643-8997-3910-787D-775CA10BBA03}"/>
              </a:ext>
            </a:extLst>
          </p:cNvPr>
          <p:cNvSpPr>
            <a:spLocks noGrp="1"/>
          </p:cNvSpPr>
          <p:nvPr>
            <p:ph idx="1"/>
          </p:nvPr>
        </p:nvSpPr>
        <p:spPr/>
        <p:txBody>
          <a:bodyPr vert="horz" lIns="91440" tIns="45720" rIns="91440" bIns="45720" rtlCol="0" anchor="t">
            <a:normAutofit/>
          </a:bodyPr>
          <a:lstStyle/>
          <a:p>
            <a:pPr marL="0" indent="0">
              <a:buNone/>
            </a:pPr>
            <a:r>
              <a:rPr lang="en-US">
                <a:ea typeface="+mn-lt"/>
                <a:cs typeface="+mn-lt"/>
                <a:hlinkClick r:id="rId2"/>
              </a:rPr>
              <a:t>https://github.com/edvardsbukovskis/Programmesana_II/blob/main/Uzdevumi/School_Catalogue_nosacijumi.txt</a:t>
            </a:r>
            <a:endParaRPr lang="en-US"/>
          </a:p>
        </p:txBody>
      </p:sp>
    </p:spTree>
    <p:extLst>
      <p:ext uri="{BB962C8B-B14F-4D97-AF65-F5344CB8AC3E}">
        <p14:creationId xmlns:p14="http://schemas.microsoft.com/office/powerpoint/2010/main" val="30990817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0517-E8C2-1115-CAA5-877120DF0C69}"/>
              </a:ext>
            </a:extLst>
          </p:cNvPr>
          <p:cNvSpPr>
            <a:spLocks noGrp="1"/>
          </p:cNvSpPr>
          <p:nvPr>
            <p:ph type="title"/>
          </p:nvPr>
        </p:nvSpPr>
        <p:spPr/>
        <p:txBody>
          <a:bodyPr/>
          <a:lstStyle/>
          <a:p>
            <a:r>
              <a:rPr lang="en-US" err="1">
                <a:ea typeface="Calibri Light"/>
                <a:cs typeface="Calibri Light"/>
              </a:rPr>
              <a:t>Gatavošanās</a:t>
            </a:r>
            <a:r>
              <a:rPr lang="en-US">
                <a:ea typeface="Calibri Light"/>
                <a:cs typeface="Calibri Light"/>
              </a:rPr>
              <a:t> </a:t>
            </a:r>
            <a:r>
              <a:rPr lang="en-US" err="1">
                <a:ea typeface="Calibri Light"/>
                <a:cs typeface="Calibri Light"/>
              </a:rPr>
              <a:t>pārbaudes</a:t>
            </a:r>
            <a:r>
              <a:rPr lang="en-US">
                <a:ea typeface="Calibri Light"/>
                <a:cs typeface="Calibri Light"/>
              </a:rPr>
              <a:t> </a:t>
            </a:r>
            <a:r>
              <a:rPr lang="en-US" err="1">
                <a:ea typeface="Calibri Light"/>
                <a:cs typeface="Calibri Light"/>
              </a:rPr>
              <a:t>darbap</a:t>
            </a:r>
            <a:r>
              <a:rPr lang="en-US">
                <a:ea typeface="Calibri Light"/>
                <a:cs typeface="Calibri Light"/>
              </a:rPr>
              <a:t> par OOP</a:t>
            </a:r>
            <a:endParaRPr lang="en-US"/>
          </a:p>
        </p:txBody>
      </p:sp>
      <p:sp>
        <p:nvSpPr>
          <p:cNvPr id="3" name="Content Placeholder 2">
            <a:extLst>
              <a:ext uri="{FF2B5EF4-FFF2-40B4-BE49-F238E27FC236}">
                <a16:creationId xmlns:a16="http://schemas.microsoft.com/office/drawing/2014/main" id="{177E576C-2BAE-322D-0A63-AB7CA98CBE7E}"/>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hlinkClick r:id="rId2"/>
              </a:rPr>
              <a:t>Uzdevumi</a:t>
            </a: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hlinkClick r:id="rId3"/>
              </a:rPr>
              <a:t>Atbildes</a:t>
            </a:r>
            <a:endParaRPr lang="en-US">
              <a:ea typeface="Calibri" panose="020F0502020204030204"/>
              <a:cs typeface="Calibri" panose="020F0502020204030204"/>
            </a:endParaRPr>
          </a:p>
        </p:txBody>
      </p:sp>
    </p:spTree>
    <p:extLst>
      <p:ext uri="{BB962C8B-B14F-4D97-AF65-F5344CB8AC3E}">
        <p14:creationId xmlns:p14="http://schemas.microsoft.com/office/powerpoint/2010/main" val="21449610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3836-770E-E1CD-492C-B60DCEB308C0}"/>
              </a:ext>
            </a:extLst>
          </p:cNvPr>
          <p:cNvSpPr>
            <a:spLocks noGrp="1"/>
          </p:cNvSpPr>
          <p:nvPr>
            <p:ph type="title"/>
          </p:nvPr>
        </p:nvSpPr>
        <p:spPr/>
        <p:txBody>
          <a:bodyPr/>
          <a:lstStyle/>
          <a:p>
            <a:r>
              <a:rPr lang="en-US" err="1">
                <a:cs typeface="Calibri Light"/>
              </a:rPr>
              <a:t>Gatavošanās</a:t>
            </a:r>
            <a:r>
              <a:rPr lang="en-US">
                <a:cs typeface="Calibri Light"/>
              </a:rPr>
              <a:t> </a:t>
            </a:r>
            <a:r>
              <a:rPr lang="en-US" err="1">
                <a:cs typeface="Calibri Light"/>
              </a:rPr>
              <a:t>pārbaudes</a:t>
            </a:r>
            <a:r>
              <a:rPr lang="en-US">
                <a:cs typeface="Calibri Light"/>
              </a:rPr>
              <a:t> </a:t>
            </a:r>
            <a:r>
              <a:rPr lang="en-US" err="1">
                <a:cs typeface="Calibri Light"/>
              </a:rPr>
              <a:t>darbam</a:t>
            </a:r>
            <a:r>
              <a:rPr lang="en-US">
                <a:cs typeface="Calibri Light"/>
              </a:rPr>
              <a:t> par OOP  - 2</a:t>
            </a:r>
            <a:endParaRPr lang="en-US"/>
          </a:p>
        </p:txBody>
      </p:sp>
      <p:sp>
        <p:nvSpPr>
          <p:cNvPr id="3" name="Content Placeholder 2">
            <a:extLst>
              <a:ext uri="{FF2B5EF4-FFF2-40B4-BE49-F238E27FC236}">
                <a16:creationId xmlns:a16="http://schemas.microsoft.com/office/drawing/2014/main" id="{197F2F15-8F08-C784-6572-87A0D5663EF5}"/>
              </a:ext>
            </a:extLst>
          </p:cNvPr>
          <p:cNvSpPr>
            <a:spLocks noGrp="1"/>
          </p:cNvSpPr>
          <p:nvPr>
            <p:ph idx="1"/>
          </p:nvPr>
        </p:nvSpPr>
        <p:spPr/>
        <p:txBody>
          <a:bodyPr vert="horz" lIns="91440" tIns="45720" rIns="91440" bIns="45720" rtlCol="0" anchor="t">
            <a:normAutofit/>
          </a:bodyPr>
          <a:lstStyle/>
          <a:p>
            <a:pPr marL="0" indent="0">
              <a:buNone/>
            </a:pPr>
            <a:r>
              <a:rPr lang="en-US">
                <a:cs typeface="Calibri"/>
                <a:hlinkClick r:id="rId2"/>
              </a:rPr>
              <a:t>Uzdevumi</a:t>
            </a:r>
            <a:endParaRPr lang="en-US"/>
          </a:p>
          <a:p>
            <a:pPr marL="0" indent="0">
              <a:buNone/>
            </a:pPr>
            <a:endParaRPr lang="en-US">
              <a:cs typeface="Calibri"/>
            </a:endParaRPr>
          </a:p>
          <a:p>
            <a:pPr marL="0" indent="0">
              <a:buNone/>
            </a:pPr>
            <a:r>
              <a:rPr lang="en-US">
                <a:cs typeface="Calibri"/>
                <a:hlinkClick r:id="rId3"/>
              </a:rPr>
              <a:t>Atbildes</a:t>
            </a:r>
            <a:endParaRPr lang="en-US">
              <a:cs typeface="Calibri"/>
            </a:endParaRPr>
          </a:p>
        </p:txBody>
      </p:sp>
    </p:spTree>
    <p:extLst>
      <p:ext uri="{BB962C8B-B14F-4D97-AF65-F5344CB8AC3E}">
        <p14:creationId xmlns:p14="http://schemas.microsoft.com/office/powerpoint/2010/main" val="27093874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667C-E151-8FAC-E84A-AB3CF637458C}"/>
              </a:ext>
            </a:extLst>
          </p:cNvPr>
          <p:cNvSpPr>
            <a:spLocks noGrp="1"/>
          </p:cNvSpPr>
          <p:nvPr>
            <p:ph type="title"/>
          </p:nvPr>
        </p:nvSpPr>
        <p:spPr/>
        <p:txBody>
          <a:bodyPr/>
          <a:lstStyle/>
          <a:p>
            <a:pPr algn="ctr"/>
            <a:r>
              <a:rPr lang="en-US" sz="4800" b="1" err="1">
                <a:ea typeface="Calibri Light"/>
                <a:cs typeface="Calibri Light"/>
              </a:rPr>
              <a:t>Datubāzes</a:t>
            </a:r>
            <a:r>
              <a:rPr lang="en-US" sz="4800" b="1">
                <a:ea typeface="Calibri Light"/>
                <a:cs typeface="Calibri Light"/>
              </a:rPr>
              <a:t>, SQL</a:t>
            </a:r>
          </a:p>
        </p:txBody>
      </p:sp>
      <p:pic>
        <p:nvPicPr>
          <p:cNvPr id="4" name="Content Placeholder 3" descr="A white text on a white background&#10;&#10;Description automatically generated">
            <a:extLst>
              <a:ext uri="{FF2B5EF4-FFF2-40B4-BE49-F238E27FC236}">
                <a16:creationId xmlns:a16="http://schemas.microsoft.com/office/drawing/2014/main" id="{2B8DA5CE-0765-BF50-BE8C-27AD49BF7D4C}"/>
              </a:ext>
            </a:extLst>
          </p:cNvPr>
          <p:cNvPicPr>
            <a:picLocks noGrp="1" noChangeAspect="1"/>
          </p:cNvPicPr>
          <p:nvPr>
            <p:ph idx="1"/>
          </p:nvPr>
        </p:nvPicPr>
        <p:blipFill>
          <a:blip r:embed="rId2"/>
          <a:stretch>
            <a:fillRect/>
          </a:stretch>
        </p:blipFill>
        <p:spPr>
          <a:xfrm>
            <a:off x="2124738" y="1928171"/>
            <a:ext cx="8431036" cy="3622792"/>
          </a:xfrm>
        </p:spPr>
      </p:pic>
    </p:spTree>
    <p:extLst>
      <p:ext uri="{BB962C8B-B14F-4D97-AF65-F5344CB8AC3E}">
        <p14:creationId xmlns:p14="http://schemas.microsoft.com/office/powerpoint/2010/main" val="9175997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A632-7ACE-C72F-758E-26CEB988B535}"/>
              </a:ext>
            </a:extLst>
          </p:cNvPr>
          <p:cNvSpPr>
            <a:spLocks noGrp="1"/>
          </p:cNvSpPr>
          <p:nvPr>
            <p:ph type="title"/>
          </p:nvPr>
        </p:nvSpPr>
        <p:spPr/>
        <p:txBody>
          <a:bodyPr/>
          <a:lstStyle/>
          <a:p>
            <a:pPr algn="ctr"/>
            <a:r>
              <a:rPr lang="en-US" err="1">
                <a:ea typeface="Calibri Light"/>
                <a:cs typeface="Calibri Light"/>
              </a:rPr>
              <a:t>Sqlite</a:t>
            </a:r>
            <a:r>
              <a:rPr lang="en-US">
                <a:ea typeface="Calibri Light"/>
                <a:cs typeface="Calibri Light"/>
              </a:rPr>
              <a:t> online vide</a:t>
            </a:r>
          </a:p>
        </p:txBody>
      </p:sp>
      <p:sp>
        <p:nvSpPr>
          <p:cNvPr id="3" name="Content Placeholder 2">
            <a:extLst>
              <a:ext uri="{FF2B5EF4-FFF2-40B4-BE49-F238E27FC236}">
                <a16:creationId xmlns:a16="http://schemas.microsoft.com/office/drawing/2014/main" id="{A132E842-2340-DDFE-6950-F9EDCE226EF3}"/>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hlinkClick r:id="rId2"/>
              </a:rPr>
              <a:t>www.sqliteonline.com</a:t>
            </a:r>
            <a:endParaRPr lang="en-US">
              <a:ea typeface="Calibri"/>
              <a:cs typeface="Calibri"/>
            </a:endParaRPr>
          </a:p>
          <a:p>
            <a:pPr marL="0" indent="0">
              <a:buNone/>
            </a:pPr>
            <a:r>
              <a:rPr lang="en-US" err="1">
                <a:ea typeface="Calibri"/>
                <a:cs typeface="Calibri"/>
              </a:rPr>
              <a:t>Te</a:t>
            </a:r>
            <a:r>
              <a:rPr lang="en-US">
                <a:ea typeface="Calibri"/>
                <a:cs typeface="Calibri"/>
              </a:rPr>
              <a:t> </a:t>
            </a:r>
            <a:r>
              <a:rPr lang="en-US" err="1">
                <a:ea typeface="Calibri"/>
                <a:cs typeface="Calibri"/>
              </a:rPr>
              <a:t>būs</a:t>
            </a:r>
            <a:r>
              <a:rPr lang="en-US">
                <a:ea typeface="Calibri"/>
                <a:cs typeface="Calibri"/>
              </a:rPr>
              <a:t> </a:t>
            </a:r>
            <a:r>
              <a:rPr lang="en-US" err="1">
                <a:ea typeface="Calibri"/>
                <a:cs typeface="Calibri"/>
              </a:rPr>
              <a:t>iespējams</a:t>
            </a:r>
            <a:r>
              <a:rPr lang="en-US">
                <a:ea typeface="Calibri"/>
                <a:cs typeface="Calibri"/>
              </a:rPr>
              <a:t> </a:t>
            </a:r>
            <a:r>
              <a:rPr lang="en-US" err="1">
                <a:ea typeface="Calibri"/>
                <a:cs typeface="Calibri"/>
              </a:rPr>
              <a:t>izpildīt</a:t>
            </a:r>
            <a:r>
              <a:rPr lang="en-US">
                <a:ea typeface="Calibri"/>
                <a:cs typeface="Calibri"/>
              </a:rPr>
              <a:t> SQL </a:t>
            </a:r>
            <a:r>
              <a:rPr lang="en-US" err="1">
                <a:ea typeface="Calibri"/>
                <a:cs typeface="Calibri"/>
              </a:rPr>
              <a:t>komandas</a:t>
            </a:r>
            <a:r>
              <a:rPr lang="en-US">
                <a:ea typeface="Calibri"/>
                <a:cs typeface="Calibri"/>
              </a:rPr>
              <a:t> </a:t>
            </a:r>
            <a:r>
              <a:rPr lang="en-US" err="1">
                <a:ea typeface="Calibri"/>
                <a:cs typeface="Calibri"/>
              </a:rPr>
              <a:t>uz</a:t>
            </a:r>
            <a:r>
              <a:rPr lang="en-US">
                <a:ea typeface="Calibri"/>
                <a:cs typeface="Calibri"/>
              </a:rPr>
              <a:t> </a:t>
            </a:r>
            <a:r>
              <a:rPr lang="en-US" err="1">
                <a:ea typeface="Calibri"/>
                <a:cs typeface="Calibri"/>
              </a:rPr>
              <a:t>reāliem</a:t>
            </a:r>
            <a:r>
              <a:rPr lang="en-US">
                <a:ea typeface="Calibri"/>
                <a:cs typeface="Calibri"/>
              </a:rPr>
              <a:t> </a:t>
            </a:r>
            <a:r>
              <a:rPr lang="en-US" err="1">
                <a:ea typeface="Calibri"/>
                <a:cs typeface="Calibri"/>
              </a:rPr>
              <a:t>datiem</a:t>
            </a:r>
            <a:r>
              <a:rPr lang="en-US">
                <a:ea typeface="Calibri"/>
                <a:cs typeface="Calibri"/>
              </a:rPr>
              <a:t>. </a:t>
            </a:r>
            <a:r>
              <a:rPr lang="en-US" err="1">
                <a:ea typeface="Calibri"/>
                <a:cs typeface="Calibri"/>
              </a:rPr>
              <a:t>Šis</a:t>
            </a:r>
            <a:r>
              <a:rPr lang="en-US">
                <a:ea typeface="Calibri"/>
                <a:cs typeface="Calibri"/>
              </a:rPr>
              <a:t> </a:t>
            </a:r>
            <a:r>
              <a:rPr lang="en-US" err="1">
                <a:ea typeface="Calibri"/>
                <a:cs typeface="Calibri"/>
              </a:rPr>
              <a:t>ir</a:t>
            </a:r>
            <a:r>
              <a:rPr lang="en-US">
                <a:ea typeface="Calibri"/>
                <a:cs typeface="Calibri"/>
              </a:rPr>
              <a:t> </a:t>
            </a:r>
            <a:r>
              <a:rPr lang="en-US" err="1">
                <a:ea typeface="Calibri"/>
                <a:cs typeface="Calibri"/>
              </a:rPr>
              <a:t>kā</a:t>
            </a:r>
            <a:r>
              <a:rPr lang="en-US">
                <a:ea typeface="Calibri"/>
                <a:cs typeface="Calibri"/>
              </a:rPr>
              <a:t> variants, ko var </a:t>
            </a:r>
            <a:r>
              <a:rPr lang="en-US" err="1">
                <a:ea typeface="Calibri"/>
                <a:cs typeface="Calibri"/>
              </a:rPr>
              <a:t>izmantot</a:t>
            </a:r>
            <a:r>
              <a:rPr lang="en-US">
                <a:ea typeface="Calibri"/>
                <a:cs typeface="Calibri"/>
              </a:rPr>
              <a:t> </a:t>
            </a:r>
            <a:r>
              <a:rPr lang="en-US" b="1" i="1" err="1">
                <a:ea typeface="Calibri"/>
                <a:cs typeface="Calibri"/>
              </a:rPr>
              <a:t>mācoties</a:t>
            </a:r>
            <a:r>
              <a:rPr lang="en-US" b="1" i="1">
                <a:ea typeface="Calibri"/>
                <a:cs typeface="Calibri"/>
              </a:rPr>
              <a:t>, BET -&gt;</a:t>
            </a:r>
            <a:r>
              <a:rPr lang="en-US">
                <a:ea typeface="Calibri"/>
                <a:cs typeface="Calibri"/>
              </a:rPr>
              <a:t>.</a:t>
            </a:r>
          </a:p>
        </p:txBody>
      </p:sp>
      <p:pic>
        <p:nvPicPr>
          <p:cNvPr id="4" name="Picture 3" descr="A white background with black text&#10;&#10;Description automatically generated">
            <a:extLst>
              <a:ext uri="{FF2B5EF4-FFF2-40B4-BE49-F238E27FC236}">
                <a16:creationId xmlns:a16="http://schemas.microsoft.com/office/drawing/2014/main" id="{D6622764-AEE3-66CA-4B50-585036F25181}"/>
              </a:ext>
            </a:extLst>
          </p:cNvPr>
          <p:cNvPicPr>
            <a:picLocks noChangeAspect="1"/>
          </p:cNvPicPr>
          <p:nvPr/>
        </p:nvPicPr>
        <p:blipFill>
          <a:blip r:embed="rId3"/>
          <a:stretch>
            <a:fillRect/>
          </a:stretch>
        </p:blipFill>
        <p:spPr>
          <a:xfrm>
            <a:off x="834773" y="3783115"/>
            <a:ext cx="11059348" cy="2090475"/>
          </a:xfrm>
          <a:prstGeom prst="rect">
            <a:avLst/>
          </a:prstGeom>
        </p:spPr>
      </p:pic>
    </p:spTree>
    <p:extLst>
      <p:ext uri="{BB962C8B-B14F-4D97-AF65-F5344CB8AC3E}">
        <p14:creationId xmlns:p14="http://schemas.microsoft.com/office/powerpoint/2010/main" val="3333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421</Slides>
  <Notes>5</Notes>
  <HiddenSlides>0</HiddenSlides>
  <ScaleCrop>false</ScaleCrop>
  <HeadingPairs>
    <vt:vector size="4" baseType="variant">
      <vt:variant>
        <vt:lpstr>Theme</vt:lpstr>
      </vt:variant>
      <vt:variant>
        <vt:i4>1</vt:i4>
      </vt:variant>
      <vt:variant>
        <vt:lpstr>Slide Titles</vt:lpstr>
      </vt:variant>
      <vt:variant>
        <vt:i4>421</vt:i4>
      </vt:variant>
    </vt:vector>
  </HeadingPairs>
  <TitlesOfParts>
    <vt:vector size="422" baseType="lpstr">
      <vt:lpstr>Office Theme</vt:lpstr>
      <vt:lpstr>Programmēšana II</vt:lpstr>
      <vt:lpstr>Kāpec OOP?</vt:lpstr>
      <vt:lpstr>Pārskats, jeb galvēnie OOP stūrakmeņi</vt:lpstr>
      <vt:lpstr>Mantošana</vt:lpstr>
      <vt:lpstr>Polimorfisms</vt:lpstr>
      <vt:lpstr>Abstrakcija</vt:lpstr>
      <vt:lpstr>Inkapsulācija</vt:lpstr>
      <vt:lpstr>OOP pārskats par pamata jēdzieniem</vt:lpstr>
      <vt:lpstr>Apskati kodu, identificē katru OOP stūrakmeni.</vt:lpstr>
      <vt:lpstr>Ievads OOP – datu tipi</vt:lpstr>
      <vt:lpstr>Praktiskais uzdevums 1</vt:lpstr>
      <vt:lpstr>Ievads OOP - Klases</vt:lpstr>
      <vt:lpstr>Praktiskais uzdevums 2</vt:lpstr>
      <vt:lpstr>PowerPoint Presentation</vt:lpstr>
      <vt:lpstr>Ievads OOP - Instancēšana</vt:lpstr>
      <vt:lpstr>Praktiskais uzdevums 3</vt:lpstr>
      <vt:lpstr>Ievads OOP – Instancēšana/ datu tipi</vt:lpstr>
      <vt:lpstr>Praktiskais uzdevums 4</vt:lpstr>
      <vt:lpstr>Ievads OOP – Klases mainīgie jeb atribūti</vt:lpstr>
      <vt:lpstr>Praktiskais uzdevums 5</vt:lpstr>
      <vt:lpstr>Ievads OOP - Metodes</vt:lpstr>
      <vt:lpstr>Praktiskais uzdevums 6</vt:lpstr>
      <vt:lpstr>Ievads OOP – Metodes ar argumentiem</vt:lpstr>
      <vt:lpstr>Praktiskais uzdevums 7</vt:lpstr>
      <vt:lpstr>Ievads OOP - Konstruktori</vt:lpstr>
      <vt:lpstr>Ievads OOP – Konstruktori - Turpinājums</vt:lpstr>
      <vt:lpstr>Praktiskais uzdevums 8</vt:lpstr>
      <vt:lpstr>Ievads OOP – Instances mainīgie</vt:lpstr>
      <vt:lpstr>Praktiskais uzdevums 9</vt:lpstr>
      <vt:lpstr>Ievads OOP – Pārbaude vai atribūts eksistē</vt:lpstr>
      <vt:lpstr>Ko darīt, ja mēs nezinām vai atribūts pastāv?</vt:lpstr>
      <vt:lpstr>Praktiskais uzdevums 10</vt:lpstr>
      <vt:lpstr>Sagatave 10. praktiskajam uzdevumam</vt:lpstr>
      <vt:lpstr>Ievads OOP – atslēgvārds «SELF»</vt:lpstr>
      <vt:lpstr>Praktiskais uzdevums 11</vt:lpstr>
      <vt:lpstr>Sagatave 11. uzdevumam</vt:lpstr>
      <vt:lpstr>Ievads OOP – No objektiem sastāv viss</vt:lpstr>
      <vt:lpstr>PowerPoint Presentation</vt:lpstr>
      <vt:lpstr>Praktiskais uzdevums 12</vt:lpstr>
      <vt:lpstr>Ievads OOP – Objekta reprezentācija</vt:lpstr>
      <vt:lpstr>PowerPoint Presentation</vt:lpstr>
      <vt:lpstr>Praktiskais uzdevums 13</vt:lpstr>
      <vt:lpstr>Sagatave 13. uzdevumam</vt:lpstr>
      <vt:lpstr>Atskats par tēmu Ievads OOP</vt:lpstr>
      <vt:lpstr>Pirms turpinam ar sarežģītākiem OOP aspektiem</vt:lpstr>
      <vt:lpstr>OOP Stūrakmens  - mantošana</vt:lpstr>
      <vt:lpstr>PowerPoint Presentation</vt:lpstr>
      <vt:lpstr>PowerPoint Presentation</vt:lpstr>
      <vt:lpstr>PowerPoint Presentation</vt:lpstr>
      <vt:lpstr>PowerPoint Presentation</vt:lpstr>
      <vt:lpstr>Praktiskais uzdevums 14.</vt:lpstr>
      <vt:lpstr>Sagatave 14. uzdevumam</vt:lpstr>
      <vt:lpstr>OOP metožu pārrakstīšana (overriding/overloading)</vt:lpstr>
      <vt:lpstr>PowerPoint Presentation</vt:lpstr>
      <vt:lpstr>Praktiskais 15. uzdevums</vt:lpstr>
      <vt:lpstr>Sagatave 15. uzdevumam</vt:lpstr>
      <vt:lpstr>OOP super() metode</vt:lpstr>
      <vt:lpstr>Praktiskais 16. uzdevums</vt:lpstr>
      <vt:lpstr>Sagatave 16. uzdevumam</vt:lpstr>
      <vt:lpstr>OOP – multi-mantošana </vt:lpstr>
      <vt:lpstr>Praktiskais 17. Uzdevums </vt:lpstr>
      <vt:lpstr>Sagatave 17. uzdevumam</vt:lpstr>
      <vt:lpstr>OOP – multi-mantošana - turpinājums</vt:lpstr>
      <vt:lpstr>Praktiskais 18. uzdevums</vt:lpstr>
      <vt:lpstr>Sagatave 18. uzdevumam</vt:lpstr>
      <vt:lpstr>Papildus OOP uzdevumi par mantošanu</vt:lpstr>
      <vt:lpstr>OOP Stūrakmens  - Polimorfisms</vt:lpstr>
      <vt:lpstr>Praktiskais 19. uzdevums</vt:lpstr>
      <vt:lpstr>Sagatave 19. uzdevumam</vt:lpstr>
      <vt:lpstr>OOP – overloading, dunder metodes</vt:lpstr>
      <vt:lpstr>Praktiskais 20. uzdevums</vt:lpstr>
      <vt:lpstr>Sagatave 20. uzdevumam</vt:lpstr>
      <vt:lpstr>OOP Stūrakmens  - Abstrakcija</vt:lpstr>
      <vt:lpstr>PowerPoint Presentation</vt:lpstr>
      <vt:lpstr>Praktiskais 21. uzdevums</vt:lpstr>
      <vt:lpstr>Sagatave 21. uzdevumam</vt:lpstr>
      <vt:lpstr>Papildus uzdevums abstrakcijā</vt:lpstr>
      <vt:lpstr>OOP Stūrakmens - Inkapsulācija</vt:lpstr>
      <vt:lpstr>PowerPoint Presentation</vt:lpstr>
      <vt:lpstr>PowerPoint Presentation</vt:lpstr>
      <vt:lpstr>Praktiskais 22. uzdevums</vt:lpstr>
      <vt:lpstr>Sagatave 22. uzdevumam</vt:lpstr>
      <vt:lpstr>Getters, setters, deleters</vt:lpstr>
      <vt:lpstr>PowerPoint Presentation</vt:lpstr>
      <vt:lpstr>Praktiskais 23. uzdevums</vt:lpstr>
      <vt:lpstr>Sagatave 23. uzdevumam</vt:lpstr>
      <vt:lpstr>Kontroltests</vt:lpstr>
      <vt:lpstr>PowerPoint Presentation</vt:lpstr>
      <vt:lpstr>PowerPoint Presentation</vt:lpstr>
      <vt:lpstr>PowerPoint Presentation</vt:lpstr>
      <vt:lpstr>PowerPoint Presentation</vt:lpstr>
      <vt:lpstr>PowerPoint Presentation</vt:lpstr>
      <vt:lpstr>Projekta darbs uz procentu vērtējumu - Skolas katalogs</vt:lpstr>
      <vt:lpstr>PowerPoint Presentation</vt:lpstr>
      <vt:lpstr>Uzdevuma nosacījumi</vt:lpstr>
      <vt:lpstr>Gatavošanās pārbaudes darbap par OOP</vt:lpstr>
      <vt:lpstr>Gatavošanās pārbaudes darbam par OOP  - 2</vt:lpstr>
      <vt:lpstr>Datubāzes, SQL</vt:lpstr>
      <vt:lpstr>Sqlite online vide</vt:lpstr>
      <vt:lpstr>DB browser for sqlite</vt:lpstr>
      <vt:lpstr>PowerPoint Presentation</vt:lpstr>
      <vt:lpstr>Kas ir datubāze?</vt:lpstr>
      <vt:lpstr>Datubāzu veidi</vt:lpstr>
      <vt:lpstr>Relācijas datubāzes</vt:lpstr>
      <vt:lpstr>Relāciju datubāzes piemērs</vt:lpstr>
      <vt:lpstr>Bez-relāciju datubāzes</vt:lpstr>
      <vt:lpstr>Bez-relāciju datubāzes piemērs</vt:lpstr>
      <vt:lpstr>Datubāzes struktūra</vt:lpstr>
      <vt:lpstr>Datubāzu drošība</vt:lpstr>
      <vt:lpstr>SQLite datu tipi</vt:lpstr>
      <vt:lpstr>SQLite datu tipi</vt:lpstr>
      <vt:lpstr>Konceptuālais datubāzes modelis</vt:lpstr>
      <vt:lpstr>Loģiskais datubāzes modelis</vt:lpstr>
      <vt:lpstr>Fiziskais datubāzes modelis</vt:lpstr>
      <vt:lpstr>Paskatīsimies reālu piemēru</vt:lpstr>
      <vt:lpstr>PowerPoint Presentation</vt:lpstr>
      <vt:lpstr>PowerPoint Presentation</vt:lpstr>
      <vt:lpstr>PowerPoint Presentation</vt:lpstr>
      <vt:lpstr>Praktiskais uzdevums</vt:lpstr>
      <vt:lpstr>Datubāžu normalizācija</vt:lpstr>
      <vt:lpstr>Kāpēc normalizācija ir nepieciešama?</vt:lpstr>
      <vt:lpstr>PowerPoint Presentation</vt:lpstr>
      <vt:lpstr>PowerPoint Presentation</vt:lpstr>
      <vt:lpstr>PowerPoint Presentation</vt:lpstr>
      <vt:lpstr>PowerPoint Presentation</vt:lpstr>
      <vt:lpstr>PowerPoint Presentation</vt:lpstr>
      <vt:lpstr>Praktiskais uzdevums</vt:lpstr>
      <vt:lpstr>Praktiskais uzdevums</vt:lpstr>
      <vt:lpstr>Prtaktiskais uzdevums 24</vt:lpstr>
      <vt:lpstr>SQL statements</vt:lpstr>
      <vt:lpstr>PowerPoint Presentation</vt:lpstr>
      <vt:lpstr>SQL atslēgvārds - create</vt:lpstr>
      <vt:lpstr>PowerPoint Presentation</vt:lpstr>
      <vt:lpstr>Praktiskais uzdevums 24.</vt:lpstr>
      <vt:lpstr>SQL atslēgvārds - insert</vt:lpstr>
      <vt:lpstr>PowerPoint Presentation</vt:lpstr>
      <vt:lpstr>Praktiskais uzdevums 25.</vt:lpstr>
      <vt:lpstr>SQL atslēgvārds - select</vt:lpstr>
      <vt:lpstr>PowerPoint Presentation</vt:lpstr>
      <vt:lpstr>PowerPoint Presentation</vt:lpstr>
      <vt:lpstr>Praktiskais uzdevums 26.</vt:lpstr>
      <vt:lpstr>SQL atslēgvārds - alter</vt:lpstr>
      <vt:lpstr>PowerPoint Presentation</vt:lpstr>
      <vt:lpstr>Praktiskais uzdevums 27.</vt:lpstr>
      <vt:lpstr>SQL atslēgvārds - update</vt:lpstr>
      <vt:lpstr>PowerPoint Presentation</vt:lpstr>
      <vt:lpstr>Praktiskais uzdevums 28.</vt:lpstr>
      <vt:lpstr>SQL atslēgvārds - delete</vt:lpstr>
      <vt:lpstr>PowerPoint Presentation</vt:lpstr>
      <vt:lpstr>Praktiskais uzdevums 29.</vt:lpstr>
      <vt:lpstr>SQL ierobežojuma atslēgvārdi</vt:lpstr>
      <vt:lpstr>PowerPoint Presentation</vt:lpstr>
      <vt:lpstr>Praktiskais uzdevums 30.</vt:lpstr>
      <vt:lpstr>Pašpārbaudes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Praktiskais mini projekts – draugu datubāze</vt:lpstr>
      <vt:lpstr>Kā veidot relācijas, rakstot sql?</vt:lpstr>
      <vt:lpstr>One-to-many relācija</vt:lpstr>
      <vt:lpstr>One-to-one relācija</vt:lpstr>
      <vt:lpstr>Many-to-many</vt:lpstr>
      <vt:lpstr>PowerPoint Presentation</vt:lpstr>
      <vt:lpstr>Praktiskais uzdevums </vt:lpstr>
      <vt:lpstr>SQL vaicājumi/pieprasījumi</vt:lpstr>
      <vt:lpstr>PowerPoint Presentation</vt:lpstr>
      <vt:lpstr>SQL atslēgvārds - select</vt:lpstr>
      <vt:lpstr>Praktiskais uzdevums 31.</vt:lpstr>
      <vt:lpstr>SQL atslēgvārds  - AS</vt:lpstr>
      <vt:lpstr>PowerPoint Presentation</vt:lpstr>
      <vt:lpstr>Praktiskais uzdevums 32.</vt:lpstr>
      <vt:lpstr>SQL atslēgvārds  - DISTINCT</vt:lpstr>
      <vt:lpstr>PowerPoint Presentation</vt:lpstr>
      <vt:lpstr>PowerPoint Presentation</vt:lpstr>
      <vt:lpstr>Praktiskais uzdevums 33.</vt:lpstr>
      <vt:lpstr>SQL atslēgvārds - WHERE</vt:lpstr>
      <vt:lpstr>PowerPoint Presentation</vt:lpstr>
      <vt:lpstr>Praktiskais uzdevums 34.</vt:lpstr>
      <vt:lpstr>SQL atslēgvārds - LIKE</vt:lpstr>
      <vt:lpstr>PowerPoint Presentation</vt:lpstr>
      <vt:lpstr>PowerPoint Presentation</vt:lpstr>
      <vt:lpstr>PowerPoint Presentation</vt:lpstr>
      <vt:lpstr>Praktiskais uzdevums 35.</vt:lpstr>
      <vt:lpstr>SQL – IS NULL</vt:lpstr>
      <vt:lpstr>SQL - BETWEEN</vt:lpstr>
      <vt:lpstr>PowerPoint Presentation</vt:lpstr>
      <vt:lpstr>Praktiskais uzdevums 36. </vt:lpstr>
      <vt:lpstr>SQL - AND</vt:lpstr>
      <vt:lpstr>PowerPoint Presentation</vt:lpstr>
      <vt:lpstr>Praktiskais uzdevums 37.</vt:lpstr>
      <vt:lpstr>SQL - OR</vt:lpstr>
      <vt:lpstr>PowerPoint Presentation</vt:lpstr>
      <vt:lpstr>Praktiskais uzdevums 38.</vt:lpstr>
      <vt:lpstr>SQL – ORDER BY</vt:lpstr>
      <vt:lpstr>PowerPoint Presentation</vt:lpstr>
      <vt:lpstr>Praktiskais uzdevums 39.</vt:lpstr>
      <vt:lpstr>SQL - LIMIT</vt:lpstr>
      <vt:lpstr>PowerPoint Presentation</vt:lpstr>
      <vt:lpstr>Praktiskais uzdevums 40.</vt:lpstr>
      <vt:lpstr>SQL - CASE</vt:lpstr>
      <vt:lpstr>PowerPoint Presentation</vt:lpstr>
      <vt:lpstr>Praktiskais uzdevums 41.</vt:lpstr>
      <vt:lpstr>Paškontrole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Projekts</vt:lpstr>
      <vt:lpstr>SQL Agregācija</vt:lpstr>
      <vt:lpstr>Funkcija Count()</vt:lpstr>
      <vt:lpstr>Praktiskais uzdevums 42.</vt:lpstr>
      <vt:lpstr>Funkcija SUM()</vt:lpstr>
      <vt:lpstr>Praktiskais uzdevums 43.</vt:lpstr>
      <vt:lpstr>Funkciajs MAX/MIN</vt:lpstr>
      <vt:lpstr>Praktiskais uzdevums 43.</vt:lpstr>
      <vt:lpstr>Funkcija AVG()</vt:lpstr>
      <vt:lpstr>Praktiskais uzdevums 44.</vt:lpstr>
      <vt:lpstr>Funkcija ROUND()</vt:lpstr>
      <vt:lpstr>Praktiskais uzdevums 45.</vt:lpstr>
      <vt:lpstr>Group By</vt:lpstr>
      <vt:lpstr>PowerPoint Presentation</vt:lpstr>
      <vt:lpstr>Praktiskais uzdevums 45.</vt:lpstr>
      <vt:lpstr>PowerPoint Presentation</vt:lpstr>
      <vt:lpstr>Praktiskais uzdevums 46.</vt:lpstr>
      <vt:lpstr>JOIN</vt:lpstr>
      <vt:lpstr>Kādi ir JOIN veidi?</vt:lpstr>
      <vt:lpstr>Piemērs</vt:lpstr>
      <vt:lpstr>INNER JOIN</vt:lpstr>
      <vt:lpstr>LEFT JOIN</vt:lpstr>
      <vt:lpstr>RIGHT JOIN</vt:lpstr>
      <vt:lpstr>FULL OUTER JOIN</vt:lpstr>
      <vt:lpstr>CROSS JOIN</vt:lpstr>
      <vt:lpstr>Iekļautie SELECT vaicājumi (Nested SELECT Queries)</vt:lpstr>
      <vt:lpstr>Piemērs</vt:lpstr>
      <vt:lpstr>Subquery WHERE sadaļā</vt:lpstr>
      <vt:lpstr>Subquery SELECT sadaļā</vt:lpstr>
      <vt:lpstr>Subquery FROM sadaļā</vt:lpstr>
      <vt:lpstr>Subquery ar EXISTS</vt:lpstr>
      <vt:lpstr>Kompleksais piemērs</vt:lpstr>
      <vt:lpstr>Subquery un JOIN kombinācijas SQL</vt:lpstr>
      <vt:lpstr>PowerPoint Presentation</vt:lpstr>
      <vt:lpstr>PowerPoint Presentation</vt:lpstr>
      <vt:lpstr>PowerPoint Presentation</vt:lpstr>
      <vt:lpstr>PowerPoint Presentation</vt:lpstr>
      <vt:lpstr>PowerPoint Presentation</vt:lpstr>
      <vt:lpstr>Treniņš kontroldarbam</vt:lpstr>
      <vt:lpstr>Treniņs kontroldarbam 2</vt:lpstr>
      <vt:lpstr>SQL Lekcija CS50</vt:lpstr>
      <vt:lpstr>DB konstruēšana1</vt:lpstr>
      <vt:lpstr>DB konstruēšana2</vt:lpstr>
      <vt:lpstr>DB PD</vt:lpstr>
      <vt:lpstr>Mērķi</vt:lpstr>
      <vt:lpstr>Python API</vt:lpstr>
      <vt:lpstr>PowerPoint Presentation</vt:lpstr>
      <vt:lpstr>PowerPoint Presentation</vt:lpstr>
      <vt:lpstr>PowerPoint Presentation</vt:lpstr>
      <vt:lpstr>Klientu-serveru arhitektūra</vt:lpstr>
      <vt:lpstr>Piemērs API izmantošanā</vt:lpstr>
      <vt:lpstr>HTTP protokols un GET pieprasījumi</vt:lpstr>
      <vt:lpstr>PowerPoint Presentation</vt:lpstr>
      <vt:lpstr>API izsaukšana</vt:lpstr>
      <vt:lpstr>Praktiskais uzdevums</vt:lpstr>
      <vt:lpstr>Praktiskais uzdevums</vt:lpstr>
      <vt:lpstr>Praktiskais uzdevums</vt:lpstr>
      <vt:lpstr>Darbs ar JSON formātu</vt:lpstr>
      <vt:lpstr>Darbs ar JSON formātu</vt:lpstr>
      <vt:lpstr>PowerPoint Presentation</vt:lpstr>
      <vt:lpstr>Vārdinīca (Dictionary)</vt:lpstr>
      <vt:lpstr>PowerPoint Presentation</vt:lpstr>
      <vt:lpstr>PowerPoint Presentation</vt:lpstr>
      <vt:lpstr>PowerPoint Presentation</vt:lpstr>
      <vt:lpstr>PowerPoint Presentation</vt:lpstr>
      <vt:lpstr>Praktiskais uzdevums</vt:lpstr>
      <vt:lpstr>Dabūt visas atslēgas</vt:lpstr>
      <vt:lpstr>PowerPoint Presentation</vt:lpstr>
      <vt:lpstr>Dabūt visas vērtības</vt:lpstr>
      <vt:lpstr>PowerPoint Presentation</vt:lpstr>
      <vt:lpstr>Dabūt gan atslēgas, gan vērtības</vt:lpstr>
      <vt:lpstr>Praktiskais darbs</vt:lpstr>
      <vt:lpstr>Projekts Scrabble</vt:lpstr>
      <vt:lpstr>Praktiskais uzdevums ar API</vt:lpstr>
      <vt:lpstr>Praktiskais uzdevums ar API</vt:lpstr>
      <vt:lpstr>Programmatūras izstrādes cikli</vt:lpstr>
      <vt:lpstr>Programmatūras izstrādes cikls sastāv no sekojošiem posmiem: </vt:lpstr>
      <vt:lpstr>Waterfall (Kaskādes) metode</vt:lpstr>
      <vt:lpstr>PowerPoint Presentation</vt:lpstr>
      <vt:lpstr>V-modelis</vt:lpstr>
      <vt:lpstr>PowerPoint Presentation</vt:lpstr>
      <vt:lpstr>Agile</vt:lpstr>
      <vt:lpstr>PowerPoint Presentation</vt:lpstr>
      <vt:lpstr>Scrum metode</vt:lpstr>
      <vt:lpstr>PowerPoint Presentation</vt:lpstr>
      <vt:lpstr>Scrum lomas</vt:lpstr>
      <vt:lpstr>Scrum darba process</vt:lpstr>
      <vt:lpstr>PowerPoint Presentation</vt:lpstr>
      <vt:lpstr>Spirāles modelis</vt:lpstr>
      <vt:lpstr>PowerPoint Presentation</vt:lpstr>
      <vt:lpstr>Praktiskais uzdevums</vt:lpstr>
      <vt:lpstr>Darbs ar failiem</vt:lpstr>
      <vt:lpstr>Darbs ar TXT Failiem</vt:lpstr>
      <vt:lpstr>Piemērs</vt:lpstr>
      <vt:lpstr>Rakstīšana failā</vt:lpstr>
      <vt:lpstr>CSV modulis</vt:lpstr>
      <vt:lpstr>PowerPoint Presentation</vt:lpstr>
      <vt:lpstr>PowerPoint Presentation</vt:lpstr>
      <vt:lpstr>PowerPoint Presentation</vt:lpstr>
      <vt:lpstr>PowerPoint Presentation</vt:lpstr>
      <vt:lpstr>PowerPoint Presentation</vt:lpstr>
      <vt:lpstr>PowerPoint Presentation</vt:lpstr>
      <vt:lpstr>Praktiskais uzdevums</vt:lpstr>
      <vt:lpstr>Praktiskais uzdevums</vt:lpstr>
      <vt:lpstr>Darbs ar csv failiem</vt:lpstr>
      <vt:lpstr>PowerPoint Presentation</vt:lpstr>
      <vt:lpstr>PowerPoint Presentation</vt:lpstr>
      <vt:lpstr>Datu dzēšana (pārrakstīšanas metode)</vt:lpstr>
      <vt:lpstr>Kolonnas dzēšana</vt:lpstr>
      <vt:lpstr>Kolonnas pievienošana</vt:lpstr>
      <vt:lpstr>Datu filtrēšana (atlasīšana)</vt:lpstr>
      <vt:lpstr>Datu meklēšana</vt:lpstr>
      <vt:lpstr>Praktiskais uzdevums</vt:lpstr>
      <vt:lpstr>Programmatūras prasību specifikācija</vt:lpstr>
      <vt:lpstr>PowerPoint Presentation</vt:lpstr>
      <vt:lpstr>Atkārtojums par OOP</vt:lpstr>
      <vt:lpstr>PowerPoint Presentation</vt:lpstr>
      <vt:lpstr>PowerPoint Presentation</vt:lpstr>
      <vt:lpstr>Piemērs</vt:lpstr>
      <vt:lpstr>PowerPoint Presentation</vt:lpstr>
      <vt:lpstr>PowerPoint Presentation</vt:lpstr>
      <vt:lpstr>PowerPoint Presentation</vt:lpstr>
      <vt:lpstr>Praktiskie uzdevumi</vt:lpstr>
      <vt:lpstr>PowerPoint Presentation</vt:lpstr>
      <vt:lpstr>PowerPoint Presentation</vt:lpstr>
      <vt:lpstr>PowerPoint Presentation</vt:lpstr>
      <vt:lpstr>PowerPoint Presentation</vt:lpstr>
      <vt:lpstr>Atbildes salīdzināšanai</vt:lpstr>
      <vt:lpstr>Atkārtojums par programmatūras izstrādes cikliem</vt:lpstr>
      <vt:lpstr>Kas ir programmatūras izstrādes dzīvescikls (SDLC – Software Development Life Cycle)? </vt:lpstr>
      <vt:lpstr>Galvenie posmi</vt:lpstr>
      <vt:lpstr>PowerPoint Presentation</vt:lpstr>
      <vt:lpstr>PowerPoint Presentation</vt:lpstr>
      <vt:lpstr>PowerPoint Presentation</vt:lpstr>
      <vt:lpstr>Kopsavilkumam</vt:lpstr>
      <vt:lpstr>Programmatūras izstrādes modeļi </vt:lpstr>
      <vt:lpstr>Praktiskie uzdevumi</vt:lpstr>
      <vt:lpstr>Piemēri ar iespējamām atbildēm</vt:lpstr>
      <vt:lpstr>Darbs ar datiem no failiem (piemēram, CSV)</vt:lpstr>
      <vt:lpstr>Kā ar šiem datiem strādāt programmā?</vt:lpstr>
      <vt:lpstr>Biežākās operācijas ar CSV uz ko fokusēties</vt:lpstr>
      <vt:lpstr>Sīkāk par svarīgākajām darbībām ar CSV un citiem elementiem.</vt:lpstr>
      <vt:lpstr>PowerPoint Presentation</vt:lpstr>
      <vt:lpstr>Python kods datu nolasīšanai:</vt:lpstr>
      <vt:lpstr>Datu Apstrādes Tehnikas</vt:lpstr>
      <vt:lpstr>Piemērs 1: Atrast visus 3. kursa studentus</vt:lpstr>
      <vt:lpstr>Piemērs 2: Atrast 3. kursa studentus, kuru vidējā atzīme ir virs 8.0</vt:lpstr>
      <vt:lpstr>Kārtošana (Sortēšana)</vt:lpstr>
      <vt:lpstr>Piemērs 1: Sakārtot studentus alfabētiski pēc uzvārda</vt:lpstr>
      <vt:lpstr>Piemērs 2: Sakārtot studentus pēc vidējās atzīmes (no augstākās uz zemāko)</vt:lpstr>
      <vt:lpstr>Datu Atlase (Projekcija)</vt:lpstr>
      <vt:lpstr>Piemērs: Izdrukāt tikai studentu vārdus un kursus</vt:lpstr>
      <vt:lpstr>Agregēšana</vt:lpstr>
      <vt:lpstr>Piemērs 1: Saskaitīt, cik studentu ir sarakstā</vt:lpstr>
      <vt:lpstr>Piemērs 2: Aprēķināt vidējo atzīmi visiem studentiem</vt:lpstr>
      <vt:lpstr>Piemērs 3: Atrast studentu ar visaugstāko atzīmi</vt:lpstr>
      <vt:lpstr>Uzdevums: Atrast visus studentus no 3. kursa, sakārtot tos alfabētiski pēc uzvārda, izdrukāt viņu vārdu, uzvārdu un vidējo atzīmi. Beigās aprēķināt un izdrukāt vidējo atzīmi tieši šai atlasītajai grupai (3. kursa studentiem).</vt:lpstr>
      <vt:lpstr>Datu Saglabāšana Jaunā CSV Failā</vt:lpstr>
      <vt:lpstr>Darbību Secība Datu Saglabāšanai ar csv.DictWriter</vt:lpstr>
      <vt:lpstr>1. Definē kolonnu nosaukumus (galveni)</vt:lpstr>
      <vt:lpstr>2. Atver failu rakstīšanas ('w') režīmā</vt:lpstr>
      <vt:lpstr>3. Izveido csv.DictWriter objektu</vt:lpstr>
      <vt:lpstr>4. Ieraksta failā pirmo – galvenes – rindu</vt:lpstr>
      <vt:lpstr>5. Ieraksta visus datus</vt:lpstr>
      <vt:lpstr>Pilns Koda Piemērs: Nolasīt, Apstrādāt un Saglabāt</vt:lpstr>
      <vt:lpstr>PowerPoint Presentation</vt:lpstr>
      <vt:lpstr>Praktiskais uzdevums</vt:lpstr>
      <vt:lpstr>PowerPoint Presentation</vt:lpstr>
      <vt:lpstr>Darbību secība, strādājot ar API:</vt:lpstr>
      <vt:lpstr>Praktiskais uzdevums</vt:lpstr>
      <vt:lpstr>Kādas zināšanas sagaida?</vt:lpstr>
      <vt:lpstr>PowerPoint Presentation</vt:lpstr>
      <vt:lpstr>Tabulu veidošana un datu tipi SQlite</vt:lpstr>
      <vt:lpstr>Svarīgākie SQL vaicājumi</vt:lpstr>
      <vt:lpstr>PowerPoint Presentation</vt:lpstr>
      <vt:lpstr>Tabulu izveide</vt:lpstr>
      <vt:lpstr>Komponenšu skaidrojums</vt:lpstr>
      <vt:lpstr>PowerPoint Presentation</vt:lpstr>
      <vt:lpstr>Piemērs: gramatas tabulas izveide</vt:lpstr>
      <vt:lpstr>Datu ievietošana tabulā</vt:lpstr>
      <vt:lpstr>Datu ievietošana tabulā</vt:lpstr>
      <vt:lpstr>Piemērs: Datu ievietošana gramatas un lasitaji tabulās</vt:lpstr>
      <vt:lpstr> Relāciju (Saišu) Praktiskā Pielietošana (FOREIGN KEY)</vt:lpstr>
      <vt:lpstr>Slikts piemērs (Bez relācijam)</vt:lpstr>
      <vt:lpstr>PowerPoint Presentation</vt:lpstr>
      <vt:lpstr>Praiezs (labs) piemērs</vt:lpstr>
      <vt:lpstr>PowerPoint Presentation</vt:lpstr>
      <vt:lpstr>PowerPoint Presentation</vt:lpstr>
      <vt:lpstr>Kāda šajā situācijā būs relācija?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Praktiskie uzdevumi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Objektorientēta programmēšana</dc:title>
  <dc:creator>Edvards Bukovskis</dc:creator>
  <cp:revision>1</cp:revision>
  <dcterms:created xsi:type="dcterms:W3CDTF">2023-09-04T07:48:21Z</dcterms:created>
  <dcterms:modified xsi:type="dcterms:W3CDTF">2025-06-12T07:31:38Z</dcterms:modified>
</cp:coreProperties>
</file>